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6.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287" r:id="rId4"/>
    <p:sldMasterId id="2147484702" r:id="rId5"/>
    <p:sldMasterId id="2147484758" r:id="rId6"/>
    <p:sldMasterId id="2147484776" r:id="rId7"/>
    <p:sldMasterId id="2147484791" r:id="rId8"/>
    <p:sldMasterId id="2147484827" r:id="rId9"/>
    <p:sldMasterId id="2147484861" r:id="rId10"/>
  </p:sldMasterIdLst>
  <p:notesMasterIdLst>
    <p:notesMasterId r:id="rId30"/>
  </p:notesMasterIdLst>
  <p:handoutMasterIdLst>
    <p:handoutMasterId r:id="rId31"/>
  </p:handoutMasterIdLst>
  <p:sldIdLst>
    <p:sldId id="2147481328" r:id="rId11"/>
    <p:sldId id="2147481406" r:id="rId12"/>
    <p:sldId id="263" r:id="rId13"/>
    <p:sldId id="2147482564" r:id="rId14"/>
    <p:sldId id="2147483604" r:id="rId15"/>
    <p:sldId id="2147481227" r:id="rId16"/>
    <p:sldId id="2147483599" r:id="rId17"/>
    <p:sldId id="2147483600" r:id="rId18"/>
    <p:sldId id="2147483560" r:id="rId19"/>
    <p:sldId id="2147483603" r:id="rId20"/>
    <p:sldId id="2147483605" r:id="rId21"/>
    <p:sldId id="2147481253" r:id="rId22"/>
    <p:sldId id="2147483602" r:id="rId23"/>
    <p:sldId id="2147481417" r:id="rId24"/>
    <p:sldId id="2147483594" r:id="rId25"/>
    <p:sldId id="2147483598" r:id="rId26"/>
    <p:sldId id="2147483606" r:id="rId27"/>
    <p:sldId id="2147481395" r:id="rId28"/>
    <p:sldId id="214748205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240" userDrawn="1">
          <p15:clr>
            <a:srgbClr val="A4A3A4"/>
          </p15:clr>
        </p15:guide>
        <p15:guide id="4" orient="horz" pos="888" userDrawn="1">
          <p15:clr>
            <a:srgbClr val="A4A3A4"/>
          </p15:clr>
        </p15:guide>
        <p15:guide id="5" pos="741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973F731C-7B1B-19B3-1A52-BC9492AEBA0E}" name="Nath, Prashita" initials="PN" userId="S::319335@NTTDATA.COM::4fc452cd-1c03-4a0c-bd38-83bf455d78be" providerId="AD"/>
  <p188:author id="{D830BF2F-380C-120C-B131-3EC21F770D0A}" name="dean.young@global.ntt" initials="de" userId="S::urn:spo:guest#dean.young@global.ntt::" providerId="AD"/>
  <p188:author id="{E17B1948-6D5C-FC97-D6CE-E59E9D6A39D5}" name="Muskan Bhuraria" initials="MB" userId="S::333376@NTTDATA.COM::050bafcf-ef04-473a-9a47-94d9ef75cd70" providerId="AD"/>
  <p188:author id="{D1001350-DC2C-FA41-E84C-7F6AAF1DA0E8}" name="Bharwani, Vikram" initials="BV" userId="S::153723@nttdata.com::3a36ec9b-9543-4304-8419-0cc490ff4bbf" providerId="AD"/>
  <p188:author id="{9262E05D-9392-3DF4-821F-816745718C15}" name="Shreve, Jonathan" initials="JS" userId="S::171108@NTTDATA.COM::79900815-e14b-41cd-a3af-fa60bf8270f7" providerId="AD"/>
  <p188:author id="{B242D869-1D9A-5109-B3C7-97F295613355}" name="Dean Young" initials="DY" userId="S::Dean.Young@global.ntt::de8c436c-099d-49ae-aa12-75ee468c45e1" providerId="AD"/>
  <p188:author id="{24715485-668F-EDF5-9534-889194E5083A}" name="Vikram Bharwani" initials="VB" userId="S::153723@NTTDATA.COM::3a36ec9b-9543-4304-8419-0cc490ff4bbf" providerId="AD"/>
  <p188:author id="{3A0618B6-A6F3-4110-58E4-127ED923B871}" name="Ritesh Masand" initials="RM" userId="S::328135@NTTDATA.COM::a4ecdf9a-9f16-422f-a171-65423ff978bf" providerId="AD"/>
  <p188:author id="{F8E503BD-DFD4-8DCB-F7EF-B8B231FADD06}" name="Manorajan S" initials="" userId="S::248436@NTTDATA.COM::9bbcebd7-dc68-4ed3-881f-aad0f4f092fd" providerId="AD"/>
  <p188:author id="{F5F4E6C4-8493-24D1-82FF-44F0EEFC8301}" name="Sellers, Larry" initials="SL" userId="S::116232@NTTDATA.COM::e317e9de-b034-4960-b85f-8c0800849051" providerId="AD"/>
  <p188:author id="{D7E8EACC-E91B-EC1D-4426-AC8C4AD3F015}" name="anthony.do@global.ntt" initials="an" userId="S::urn:spo:guest#anthony.do@global.ntt::" providerId="AD"/>
  <p188:author id="{077C60CF-391B-6A99-E5C0-01199EAE4AA1}" name="Manorajan S" initials="MS" userId="Manorajan S" providerId="None"/>
  <p188:author id="{45AB76DC-BBD9-6FE1-532D-11AFB1C986B0}" name="Ganveer, Durvesh" initials="DG" userId="S::118776@NTTDATA.COM::e2bc0b80-2ca2-42c6-9004-f7776e9d1e79" providerId="AD"/>
  <p188:author id="{AE53F6F3-EA6D-C743-C70C-6E0B6A2E7A02}" name="Goyal, Sharang" initials="SG" userId="S::121141@NTTDATA.COM::b4fbdb4f-2224-4882-abc2-57ac31820bd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395E"/>
    <a:srgbClr val="C2CEE6"/>
    <a:srgbClr val="0072BC"/>
    <a:srgbClr val="070F26"/>
    <a:srgbClr val="009AA4"/>
    <a:srgbClr val="E5E5E5"/>
    <a:srgbClr val="19A3FC"/>
    <a:srgbClr val="050D2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E2D0B3-54F9-4B12-AA98-A630CB65B7AA}" v="321" dt="2024-11-13T11:20:56.236"/>
    <p1510:client id="{B89CDF6B-D95A-4838-AA3F-559F374FEC07}" v="88" dt="2024-11-13T10:03:28.221"/>
    <p1510:client id="{DE86F130-1CD4-4E8F-9362-14CF49DA0669}" v="1" dt="2024-11-13T12:31:07.869"/>
    <p1510:client id="{F1ACA5E7-BD9B-470B-B255-1F03D27C015F}" v="531" dt="2024-11-13T10:01:37.8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31054" autoAdjust="0"/>
  </p:normalViewPr>
  <p:slideViewPr>
    <p:cSldViewPr snapToGrid="0">
      <p:cViewPr varScale="1">
        <p:scale>
          <a:sx n="19" d="100"/>
          <a:sy n="19" d="100"/>
        </p:scale>
        <p:origin x="2460" y="32"/>
      </p:cViewPr>
      <p:guideLst>
        <p:guide pos="240"/>
        <p:guide orient="horz" pos="888"/>
        <p:guide pos="7416"/>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5F3CF2-0D2F-62EB-F9FA-5289929439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a:extLst>
              <a:ext uri="{FF2B5EF4-FFF2-40B4-BE49-F238E27FC236}">
                <a16:creationId xmlns:a16="http://schemas.microsoft.com/office/drawing/2014/main" id="{F75D0CDA-4A74-7373-1A98-BA772C315F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8BF9E0-02C4-234E-AF12-F32F5E61E023}" type="datetimeFigureOut">
              <a:rPr lang="en-US" smtClean="0">
                <a:latin typeface="Arial" panose="020B0604020202020204" pitchFamily="34" charset="0"/>
              </a:rPr>
              <a:t>3/17/2025</a:t>
            </a:fld>
            <a:endParaRPr lang="en-US">
              <a:latin typeface="Arial" panose="020B0604020202020204" pitchFamily="34" charset="0"/>
            </a:endParaRPr>
          </a:p>
        </p:txBody>
      </p:sp>
      <p:sp>
        <p:nvSpPr>
          <p:cNvPr id="4" name="Footer Placeholder 3">
            <a:extLst>
              <a:ext uri="{FF2B5EF4-FFF2-40B4-BE49-F238E27FC236}">
                <a16:creationId xmlns:a16="http://schemas.microsoft.com/office/drawing/2014/main" id="{80C38906-40BE-6961-6268-E0C407BC82F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a:extLst>
              <a:ext uri="{FF2B5EF4-FFF2-40B4-BE49-F238E27FC236}">
                <a16:creationId xmlns:a16="http://schemas.microsoft.com/office/drawing/2014/main" id="{2D9C8528-A8AA-EDCA-B140-81A4C4FD12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0723CE-3F45-1C4A-8C37-B8E64C81DE38}"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2166460621"/>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4BACC3CC-056C-4C7B-97E3-8A853401A333}" type="datetimeFigureOut">
              <a:rPr lang="en-US" smtClean="0"/>
              <a:pPr/>
              <a:t>3/17/2025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3ABF52DC-EC59-4DE1-BAC7-23B3848E6B8A}" type="slidenum">
              <a:rPr lang="en-US" smtClean="0"/>
              <a:pPr/>
              <a:t>‹#›</a:t>
            </a:fld>
            <a:endParaRPr lang="en-US"/>
          </a:p>
        </p:txBody>
      </p:sp>
    </p:spTree>
    <p:extLst>
      <p:ext uri="{BB962C8B-B14F-4D97-AF65-F5344CB8AC3E}">
        <p14:creationId xmlns:p14="http://schemas.microsoft.com/office/powerpoint/2010/main" val="197183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mj-lt"/>
              <a:buAutoNum type="arabicPeriod"/>
            </a:pPr>
            <a:r>
              <a:rPr lang="en-IN" sz="1800" b="1" kern="100">
                <a:effectLst/>
                <a:latin typeface="Aptos" panose="020B0004020202020204" pitchFamily="34" charset="0"/>
                <a:ea typeface="Aptos" panose="020B0004020202020204" pitchFamily="34" charset="0"/>
                <a:cs typeface="Times New Roman" panose="02020603050405020304" pitchFamily="18" charset="0"/>
              </a:rPr>
              <a:t>We are a 30 billion dollars, invisible company</a:t>
            </a:r>
            <a:r>
              <a:rPr lang="en-IN" sz="1800" kern="100">
                <a:effectLst/>
                <a:latin typeface="Aptos" panose="020B0004020202020204" pitchFamily="34" charset="0"/>
                <a:ea typeface="Aptos" panose="020B0004020202020204" pitchFamily="34" charset="0"/>
                <a:cs typeface="Times New Roman" panose="02020603050405020304" pitchFamily="18" charset="0"/>
              </a:rPr>
              <a:t> that is changing the world but doing so responsibly</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IN" sz="1800" b="1" kern="100">
                <a:effectLst/>
                <a:latin typeface="Aptos" panose="020B0004020202020204" pitchFamily="34" charset="0"/>
                <a:ea typeface="Aptos" panose="020B0004020202020204" pitchFamily="34" charset="0"/>
                <a:cs typeface="Times New Roman" panose="02020603050405020304" pitchFamily="18" charset="0"/>
              </a:rPr>
              <a:t>A top 5 IT services provider</a:t>
            </a:r>
          </a:p>
          <a:p>
            <a:pPr marL="342900" marR="0" lvl="0" indent="-342900">
              <a:lnSpc>
                <a:spcPct val="107000"/>
              </a:lnSpc>
              <a:spcBef>
                <a:spcPts val="0"/>
              </a:spcBef>
              <a:spcAft>
                <a:spcPts val="0"/>
              </a:spcAft>
              <a:buFont typeface="+mj-lt"/>
              <a:buAutoNum type="arabicPeriod"/>
            </a:pPr>
            <a:r>
              <a:rPr lang="en-IN" sz="1800">
                <a:effectLst/>
                <a:latin typeface="Aptos" panose="020B0004020202020204" pitchFamily="34" charset="0"/>
                <a:ea typeface="Aptos" panose="020B0004020202020204" pitchFamily="34" charset="0"/>
                <a:cs typeface="Times New Roman" panose="02020603050405020304" pitchFamily="18" charset="0"/>
              </a:rPr>
              <a:t>We </a:t>
            </a:r>
            <a:r>
              <a:rPr lang="en-IN" sz="1800" b="1">
                <a:effectLst/>
                <a:highlight>
                  <a:srgbClr val="FFFF00"/>
                </a:highlight>
                <a:latin typeface="Aptos" panose="020B0004020202020204" pitchFamily="34" charset="0"/>
                <a:ea typeface="Aptos" panose="020B0004020202020204" pitchFamily="34" charset="0"/>
                <a:cs typeface="Times New Roman" panose="02020603050405020304" pitchFamily="18" charset="0"/>
              </a:rPr>
              <a:t>spend 30% of our profits on innovation and sustainability as NTT group</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60649E-DE30-4229-958D-DD0406FB9D7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7187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Customer Impact </a:t>
            </a:r>
            <a:r>
              <a:rPr lang="en-GB" err="1"/>
              <a:t>Center</a:t>
            </a:r>
            <a:endParaRPr lang="en-GB"/>
          </a:p>
        </p:txBody>
      </p:sp>
      <p:sp>
        <p:nvSpPr>
          <p:cNvPr id="4" name="Slide Number Placeholder 3"/>
          <p:cNvSpPr>
            <a:spLocks noGrp="1"/>
          </p:cNvSpPr>
          <p:nvPr>
            <p:ph type="sldNum" sz="quarter" idx="5"/>
          </p:nvPr>
        </p:nvSpPr>
        <p:spPr/>
        <p:txBody>
          <a:bodyPr/>
          <a:lstStyle/>
          <a:p>
            <a:fld id="{3ABF52DC-EC59-4DE1-BAC7-23B3848E6B8A}" type="slidenum">
              <a:rPr lang="en-US" smtClean="0"/>
              <a:pPr/>
              <a:t>15</a:t>
            </a:fld>
            <a:endParaRPr lang="en-US"/>
          </a:p>
        </p:txBody>
      </p:sp>
    </p:spTree>
    <p:extLst>
      <p:ext uri="{BB962C8B-B14F-4D97-AF65-F5344CB8AC3E}">
        <p14:creationId xmlns:p14="http://schemas.microsoft.com/office/powerpoint/2010/main" val="3888387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BF52DC-EC59-4DE1-BAC7-23B3848E6B8A}" type="slidenum">
              <a:rPr lang="en-US" smtClean="0"/>
              <a:pPr/>
              <a:t>16</a:t>
            </a:fld>
            <a:endParaRPr lang="en-US"/>
          </a:p>
        </p:txBody>
      </p:sp>
    </p:spTree>
    <p:extLst>
      <p:ext uri="{BB962C8B-B14F-4D97-AF65-F5344CB8AC3E}">
        <p14:creationId xmlns:p14="http://schemas.microsoft.com/office/powerpoint/2010/main" val="4028720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F4F20-720A-4F0B-D483-8A8778199B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D1309B-384E-CFE8-A745-8064B9B8D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A48C88-5E78-8A13-23D8-ABCF13E49C1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EE4FFC9-8B9E-B9E4-D6EB-21743C356FA8}"/>
              </a:ext>
            </a:extLst>
          </p:cNvPr>
          <p:cNvSpPr>
            <a:spLocks noGrp="1"/>
          </p:cNvSpPr>
          <p:nvPr>
            <p:ph type="sldNum" sz="quarter" idx="5"/>
          </p:nvPr>
        </p:nvSpPr>
        <p:spPr/>
        <p:txBody>
          <a:bodyPr/>
          <a:lstStyle/>
          <a:p>
            <a:fld id="{3ABF52DC-EC59-4DE1-BAC7-23B3848E6B8A}" type="slidenum">
              <a:rPr lang="en-US" smtClean="0"/>
              <a:pPr/>
              <a:t>17</a:t>
            </a:fld>
            <a:endParaRPr lang="en-US"/>
          </a:p>
        </p:txBody>
      </p:sp>
    </p:spTree>
    <p:extLst>
      <p:ext uri="{BB962C8B-B14F-4D97-AF65-F5344CB8AC3E}">
        <p14:creationId xmlns:p14="http://schemas.microsoft.com/office/powerpoint/2010/main" val="750108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275CA-D099-C9BB-ADFF-BD8357A831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89C41-7D05-8952-841A-EE78990827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A43DE9-9F2E-4264-7A23-67BC82541F2A}"/>
              </a:ext>
            </a:extLst>
          </p:cNvPr>
          <p:cNvSpPr>
            <a:spLocks noGrp="1"/>
          </p:cNvSpPr>
          <p:nvPr>
            <p:ph type="body" idx="1"/>
          </p:nvPr>
        </p:nvSpPr>
        <p:spPr/>
        <p:txBody>
          <a:bodyPr/>
          <a:lstStyle/>
          <a:p>
            <a:pPr marL="342900" marR="0" lvl="0" indent="-342900">
              <a:lnSpc>
                <a:spcPct val="107000"/>
              </a:lnSpc>
              <a:spcBef>
                <a:spcPts val="0"/>
              </a:spcBef>
              <a:spcAft>
                <a:spcPts val="0"/>
              </a:spcAft>
              <a:buFont typeface="+mj-lt"/>
              <a:buAutoNum type="arabicPeriod"/>
            </a:pPr>
            <a:r>
              <a:rPr lang="en-IN" sz="1200" kern="100">
                <a:effectLst/>
                <a:latin typeface="Aptos" panose="020B0004020202020204" pitchFamily="34" charset="0"/>
                <a:ea typeface="Aptos" panose="020B0004020202020204" pitchFamily="34" charset="0"/>
                <a:cs typeface="Times New Roman" panose="02020603050405020304" pitchFamily="18" charset="0"/>
              </a:rPr>
              <a:t>I won't spend a lot of time, but I will make the bold claim that we are: The world's </a:t>
            </a:r>
            <a:r>
              <a:rPr lang="en-IN" sz="1200" b="1" kern="100">
                <a:effectLst/>
                <a:latin typeface="Aptos" panose="020B0004020202020204" pitchFamily="34" charset="0"/>
                <a:ea typeface="Aptos" panose="020B0004020202020204" pitchFamily="34" charset="0"/>
                <a:cs typeface="Times New Roman" panose="02020603050405020304" pitchFamily="18" charset="0"/>
              </a:rPr>
              <a:t>only Full stack Transformation Company</a:t>
            </a:r>
            <a:r>
              <a:rPr lang="en-IN" sz="1200" kern="100">
                <a:effectLst/>
                <a:latin typeface="Aptos" panose="020B0004020202020204" pitchFamily="34" charset="0"/>
                <a:ea typeface="Aptos" panose="020B0004020202020204" pitchFamily="34" charset="0"/>
                <a:cs typeface="Times New Roman" panose="02020603050405020304" pitchFamily="18" charset="0"/>
              </a:rPr>
              <a:t>. There is no company on the planet that can match what we can do.</a:t>
            </a:r>
          </a:p>
          <a:p>
            <a:pPr marL="342900" marR="0" lvl="0" indent="-342900">
              <a:lnSpc>
                <a:spcPct val="107000"/>
              </a:lnSpc>
              <a:spcBef>
                <a:spcPts val="0"/>
              </a:spcBef>
              <a:spcAft>
                <a:spcPts val="0"/>
              </a:spcAft>
              <a:buFont typeface="+mj-lt"/>
              <a:buAutoNum type="arabicPeriod"/>
            </a:pP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IN" sz="1200" b="0" kern="100">
                <a:effectLst/>
                <a:latin typeface="Aptos" panose="020B0004020202020204" pitchFamily="34" charset="0"/>
                <a:ea typeface="Aptos" panose="020B0004020202020204" pitchFamily="34" charset="0"/>
                <a:cs typeface="Times New Roman" panose="02020603050405020304" pitchFamily="18" charset="0"/>
              </a:rPr>
              <a:t>With our unique assets and capabilities, we offer our clients with a mix of humans and machines that drives real business outcomes from them, whether it's revenue increase, profit increase or risk minimization.</a:t>
            </a:r>
          </a:p>
          <a:p>
            <a:pPr marL="342900" marR="0" lvl="0" indent="-342900">
              <a:lnSpc>
                <a:spcPct val="107000"/>
              </a:lnSpc>
              <a:spcBef>
                <a:spcPts val="0"/>
              </a:spcBef>
              <a:spcAft>
                <a:spcPts val="0"/>
              </a:spcAft>
              <a:buFont typeface="+mj-lt"/>
              <a:buAutoNum type="arabicPeriod"/>
            </a:pPr>
            <a:endParaRPr lang="en-IN" sz="1200" b="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mj-lt"/>
              <a:buAutoNum type="arabicPeriod"/>
              <a:tabLst/>
              <a:defRPr/>
            </a:pPr>
            <a:r>
              <a:rPr lang="en-IN" sz="1800">
                <a:effectLst/>
                <a:latin typeface="Aptos" panose="020B0004020202020204" pitchFamily="34" charset="0"/>
                <a:ea typeface="Aptos" panose="020B0004020202020204" pitchFamily="34" charset="0"/>
                <a:cs typeface="Times New Roman" panose="02020603050405020304" pitchFamily="18" charset="0"/>
              </a:rPr>
              <a:t>Create frictionless experiences for our clients, whether it's for their customers or their employees or their partners. - </a:t>
            </a:r>
            <a:r>
              <a:rPr lang="en-IN" sz="1800" b="1" kern="100">
                <a:effectLst/>
                <a:latin typeface="Aptos" panose="020B0004020202020204" pitchFamily="34" charset="0"/>
                <a:ea typeface="Aptos" panose="020B0004020202020204" pitchFamily="34" charset="0"/>
                <a:cs typeface="Times New Roman" panose="02020603050405020304" pitchFamily="18" charset="0"/>
              </a:rPr>
              <a:t>Standard Chartered: </a:t>
            </a:r>
            <a:r>
              <a:rPr lang="en-IN" sz="1800" kern="100">
                <a:effectLst/>
                <a:latin typeface="Aptos" panose="020B0004020202020204" pitchFamily="34" charset="0"/>
                <a:ea typeface="Aptos" panose="020B0004020202020204" pitchFamily="34" charset="0"/>
                <a:cs typeface="Times New Roman" panose="02020603050405020304" pitchFamily="18" charset="0"/>
              </a:rPr>
              <a:t>Shrinking Customer Base, Shrinking customer base, un-wieldy rewards engine, Need to increase market growth by implementing 3600 view of Customer - focused Loyalty Program- We implemented e</a:t>
            </a:r>
            <a:r>
              <a:rPr lang="en-US" sz="1800" kern="100" err="1">
                <a:effectLst/>
                <a:latin typeface="Aptos" panose="020B0004020202020204" pitchFamily="34" charset="0"/>
                <a:ea typeface="Aptos" panose="020B0004020202020204" pitchFamily="34" charset="0"/>
                <a:cs typeface="Times New Roman" panose="02020603050405020304" pitchFamily="18" charset="0"/>
              </a:rPr>
              <a:t>nterprise</a:t>
            </a:r>
            <a:r>
              <a:rPr lang="en-US" sz="1800" kern="100">
                <a:effectLst/>
                <a:latin typeface="Aptos" panose="020B0004020202020204" pitchFamily="34" charset="0"/>
                <a:ea typeface="Aptos" panose="020B0004020202020204" pitchFamily="34" charset="0"/>
                <a:cs typeface="Times New Roman" panose="02020603050405020304" pitchFamily="18" charset="0"/>
              </a:rPr>
              <a:t>-wide Loyalty Implementation</a:t>
            </a:r>
          </a:p>
          <a:p>
            <a:pPr marL="342900" marR="0" lvl="0" indent="-342900" algn="l" defTabSz="914400" rtl="0" eaLnBrk="1" fontAlgn="auto" latinLnBrk="0" hangingPunct="1">
              <a:lnSpc>
                <a:spcPct val="107000"/>
              </a:lnSpc>
              <a:spcBef>
                <a:spcPts val="0"/>
              </a:spcBef>
              <a:spcAft>
                <a:spcPts val="0"/>
              </a:spcAft>
              <a:buClrTx/>
              <a:buSzTx/>
              <a:buFont typeface="+mj-lt"/>
              <a:buAutoNum type="arabicPeriod"/>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mj-lt"/>
              <a:buAutoNum type="arabicPeriod"/>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Automate, process reengineering – WATCH </a:t>
            </a:r>
          </a:p>
          <a:p>
            <a:pPr marL="342900" marR="0" lvl="0" indent="-342900">
              <a:lnSpc>
                <a:spcPct val="107000"/>
              </a:lnSpc>
              <a:spcBef>
                <a:spcPts val="0"/>
              </a:spcBef>
              <a:spcAft>
                <a:spcPts val="0"/>
              </a:spcAft>
              <a:buFont typeface="+mj-lt"/>
              <a:buAutoNum type="arabicPeriod"/>
            </a:pPr>
            <a:endParaRPr lang="en-IN" sz="18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IN" sz="1800" b="0" kern="100">
                <a:effectLst/>
                <a:latin typeface="Aptos" panose="020B0004020202020204" pitchFamily="34" charset="0"/>
                <a:ea typeface="Aptos" panose="020B0004020202020204" pitchFamily="34" charset="0"/>
                <a:cs typeface="Times New Roman" panose="02020603050405020304" pitchFamily="18" charset="0"/>
              </a:rPr>
              <a:t>We have carved out our own centralised AI-Gen AI CoE, we added Model as a service </a:t>
            </a:r>
          </a:p>
          <a:p>
            <a:pPr marL="342900" marR="0" lvl="0" indent="-342900">
              <a:lnSpc>
                <a:spcPct val="107000"/>
              </a:lnSpc>
              <a:spcBef>
                <a:spcPts val="0"/>
              </a:spcBef>
              <a:spcAft>
                <a:spcPts val="0"/>
              </a:spcAft>
              <a:buFont typeface="+mj-lt"/>
              <a:buAutoNum type="arabicPeriod"/>
            </a:pPr>
            <a:endParaRPr lang="en-IN" sz="1800" b="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mj-lt"/>
              <a:buAutoNum type="arabicPeriod"/>
              <a:tabLst/>
              <a:defRPr/>
            </a:pPr>
            <a:r>
              <a:rPr lang="en-IN" sz="1800" b="0" kern="100">
                <a:effectLst/>
                <a:latin typeface="Aptos" panose="020B0004020202020204" pitchFamily="34" charset="0"/>
                <a:ea typeface="Aptos" panose="020B0004020202020204" pitchFamily="34" charset="0"/>
                <a:cs typeface="Times New Roman" panose="02020603050405020304" pitchFamily="18" charset="0"/>
              </a:rPr>
              <a:t>We provide end to end services - </a:t>
            </a:r>
            <a:r>
              <a:rPr lang="en-IN" sz="1200" b="1" kern="100">
                <a:effectLst/>
                <a:latin typeface="Aptos" panose="020B0004020202020204" pitchFamily="34" charset="0"/>
                <a:ea typeface="Aptos" panose="020B0004020202020204" pitchFamily="34" charset="0"/>
                <a:cs typeface="Times New Roman" panose="02020603050405020304" pitchFamily="18" charset="0"/>
              </a:rPr>
              <a:t>Goldman Sachs: </a:t>
            </a:r>
            <a:r>
              <a:rPr lang="en-IN" sz="1200" kern="100">
                <a:effectLst/>
                <a:latin typeface="Aptos" panose="020B0004020202020204" pitchFamily="34" charset="0"/>
                <a:ea typeface="Aptos" panose="020B0004020202020204" pitchFamily="34" charset="0"/>
                <a:cs typeface="Times New Roman" panose="02020603050405020304" pitchFamily="18" charset="0"/>
              </a:rPr>
              <a:t>We </a:t>
            </a:r>
            <a:r>
              <a:rPr lang="en-IN" sz="1200" kern="100" err="1">
                <a:effectLst/>
                <a:latin typeface="Aptos" panose="020B0004020202020204" pitchFamily="34" charset="0"/>
                <a:ea typeface="Aptos" panose="020B0004020202020204" pitchFamily="34" charset="0"/>
                <a:cs typeface="Times New Roman" panose="02020603050405020304" pitchFamily="18" charset="0"/>
              </a:rPr>
              <a:t>replatformed</a:t>
            </a:r>
            <a:r>
              <a:rPr lang="en-IN" sz="1200" kern="100">
                <a:effectLst/>
                <a:latin typeface="Aptos" panose="020B0004020202020204" pitchFamily="34" charset="0"/>
                <a:ea typeface="Aptos" panose="020B0004020202020204" pitchFamily="34" charset="0"/>
                <a:cs typeface="Times New Roman" panose="02020603050405020304" pitchFamily="18" charset="0"/>
              </a:rPr>
              <a:t> the World’s 2nd Largest Investment Bank to AWS </a:t>
            </a:r>
            <a:br>
              <a:rPr lang="en-IN" sz="1200" kern="100">
                <a:effectLst/>
                <a:latin typeface="Aptos" panose="020B0004020202020204" pitchFamily="34" charset="0"/>
                <a:ea typeface="Aptos" panose="020B0004020202020204" pitchFamily="34" charset="0"/>
                <a:cs typeface="Times New Roman" panose="02020603050405020304" pitchFamily="18" charset="0"/>
              </a:rPr>
            </a:br>
            <a:r>
              <a:rPr lang="en-IN" sz="1200" kern="100">
                <a:effectLst/>
                <a:latin typeface="Aptos" panose="020B0004020202020204" pitchFamily="34" charset="0"/>
                <a:ea typeface="Aptos" panose="020B0004020202020204" pitchFamily="34" charset="0"/>
                <a:cs typeface="Times New Roman" panose="02020603050405020304" pitchFamily="18" charset="0"/>
              </a:rPr>
              <a:t>(3x More Scale), Reduced TCO ~39% on their 7yr Mainframe cost</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IN" sz="1200" b="0" kern="100">
                <a:effectLst/>
                <a:latin typeface="Aptos" panose="020B0004020202020204" pitchFamily="34" charset="0"/>
                <a:ea typeface="Aptos" panose="020B0004020202020204" pitchFamily="34" charset="0"/>
                <a:cs typeface="Times New Roman" panose="02020603050405020304" pitchFamily="18" charset="0"/>
              </a:rPr>
              <a:t>We run salesforce for salesforce. We're managing salesforce -Entire internal environment. And we're building all of the new applications for them. Vlocity &amp; nCino are banking platforms that are run on Salesforce. – 650+folks working on Salesforce</a:t>
            </a:r>
          </a:p>
          <a:p>
            <a:pPr marL="342900" marR="0" lvl="0" indent="-342900">
              <a:lnSpc>
                <a:spcPct val="107000"/>
              </a:lnSpc>
              <a:spcBef>
                <a:spcPts val="0"/>
              </a:spcBef>
              <a:spcAft>
                <a:spcPts val="0"/>
              </a:spcAft>
              <a:buFont typeface="+mj-lt"/>
              <a:buAutoNum type="arabicPeriod"/>
            </a:pPr>
            <a:r>
              <a:rPr lang="en-IN" sz="1200" b="0" kern="100">
                <a:effectLst/>
                <a:latin typeface="Aptos" panose="020B0004020202020204" pitchFamily="34" charset="0"/>
                <a:ea typeface="Aptos" panose="020B0004020202020204" pitchFamily="34" charset="0"/>
                <a:cs typeface="Times New Roman" panose="02020603050405020304" pitchFamily="18" charset="0"/>
              </a:rPr>
              <a:t>We own our data centres</a:t>
            </a:r>
            <a:endParaRPr lang="en-US" sz="1200" b="0" kern="100">
              <a:effectLst/>
              <a:latin typeface="Aptos" panose="020B0004020202020204" pitchFamily="34" charset="0"/>
              <a:ea typeface="Aptos" panose="020B0004020202020204" pitchFamily="34" charset="0"/>
              <a:cs typeface="Times New Roman" panose="02020603050405020304" pitchFamily="18" charset="0"/>
            </a:endParaRPr>
          </a:p>
          <a:p>
            <a:pPr marL="120650" marR="0" lvl="0" indent="0" algn="l" defTabSz="914400" rtl="0" eaLnBrk="1" fontAlgn="auto" latinLnBrk="0" hangingPunct="1">
              <a:lnSpc>
                <a:spcPct val="100000"/>
              </a:lnSpc>
              <a:spcBef>
                <a:spcPts val="0"/>
              </a:spcBef>
              <a:spcAft>
                <a:spcPts val="1500"/>
              </a:spcAft>
              <a:buClr>
                <a:schemeClr val="tx1"/>
              </a:buClr>
              <a:buSzTx/>
              <a:buFont typeface="Arial" panose="020B0604020202020204" pitchFamily="34" charset="0"/>
              <a:buNone/>
              <a:tabLst/>
              <a:defRPr/>
            </a:pPr>
            <a:endParaRPr lang="en-US" sz="1200" b="0" i="0" u="none" strike="noStrike">
              <a:solidFill>
                <a:srgbClr val="000000"/>
              </a:solidFill>
              <a:effectLst/>
              <a:latin typeface="Calibri" panose="020F0502020204030204" pitchFamily="34" charset="0"/>
            </a:endParaRPr>
          </a:p>
          <a:p>
            <a:pPr marL="457200" marR="0">
              <a:lnSpc>
                <a:spcPct val="107000"/>
              </a:lnSpc>
              <a:spcBef>
                <a:spcPts val="0"/>
              </a:spcBef>
              <a:spcAft>
                <a:spcPts val="0"/>
              </a:spcAft>
            </a:pPr>
            <a:r>
              <a:rPr lang="en-IN" sz="1800" kern="100">
                <a:effectLst/>
                <a:latin typeface="Aptos" panose="020B0004020202020204" pitchFamily="34" charset="0"/>
                <a:ea typeface="Aptos" panose="020B0004020202020204" pitchFamily="34" charset="0"/>
                <a:cs typeface="Times New Roman" panose="02020603050405020304" pitchFamily="18" charset="0"/>
              </a:rPr>
              <a:t>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457200" marR="0">
              <a:lnSpc>
                <a:spcPct val="107000"/>
              </a:lnSpc>
              <a:spcBef>
                <a:spcPts val="0"/>
              </a:spcBef>
              <a:spcAft>
                <a:spcPts val="0"/>
              </a:spcAft>
            </a:pPr>
            <a:r>
              <a:rPr lang="en-IN" sz="1800" b="1" kern="100">
                <a:effectLst/>
                <a:latin typeface="Aptos" panose="020B0004020202020204" pitchFamily="34" charset="0"/>
                <a:ea typeface="Aptos" panose="020B0004020202020204" pitchFamily="34" charset="0"/>
                <a:cs typeface="Times New Roman" panose="02020603050405020304" pitchFamily="18" charset="0"/>
              </a:rPr>
              <a:t> </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120650" marR="0" lvl="0" indent="0" algn="l" defTabSz="914400" rtl="0" eaLnBrk="1" fontAlgn="auto" latinLnBrk="0" hangingPunct="1">
              <a:lnSpc>
                <a:spcPct val="100000"/>
              </a:lnSpc>
              <a:spcBef>
                <a:spcPts val="0"/>
              </a:spcBef>
              <a:spcAft>
                <a:spcPts val="1500"/>
              </a:spcAft>
              <a:buClr>
                <a:schemeClr val="tx1"/>
              </a:buClr>
              <a:buSzTx/>
              <a:buFont typeface="Arial" panose="020B0604020202020204" pitchFamily="34" charset="0"/>
              <a:buNone/>
              <a:tabLst/>
              <a:defRPr/>
            </a:pPr>
            <a:endParaRPr lang="en-US" sz="1200" b="0" i="0" u="none" strike="noStrike">
              <a:solidFill>
                <a:srgbClr val="000000"/>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5B86806-FD79-6202-1E05-244C59061F9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A6F366-8F03-FF43-9818-C32811DCB1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07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00">
                <a:effectLst/>
                <a:latin typeface="Aptos" panose="020B0004020202020204" pitchFamily="34" charset="0"/>
                <a:ea typeface="Aptos" panose="020B0004020202020204" pitchFamily="34" charset="0"/>
                <a:cs typeface="Times New Roman" panose="02020603050405020304" pitchFamily="18" charset="0"/>
              </a:rPr>
              <a:t>A top 5 IT services provider, 2</a:t>
            </a:r>
            <a:r>
              <a:rPr lang="en-IN" sz="1200" b="1" kern="100" baseline="30000">
                <a:effectLst/>
                <a:latin typeface="Aptos" panose="020B0004020202020204" pitchFamily="34" charset="0"/>
                <a:ea typeface="Aptos" panose="020B0004020202020204" pitchFamily="34" charset="0"/>
                <a:cs typeface="Times New Roman" panose="02020603050405020304" pitchFamily="18" charset="0"/>
              </a:rPr>
              <a:t>nd</a:t>
            </a:r>
            <a:r>
              <a:rPr lang="en-IN" sz="1200" b="1" kern="100">
                <a:effectLst/>
                <a:latin typeface="Aptos" panose="020B0004020202020204" pitchFamily="34" charset="0"/>
                <a:ea typeface="Aptos" panose="020B0004020202020204" pitchFamily="34" charset="0"/>
                <a:cs typeface="Times New Roman" panose="02020603050405020304" pitchFamily="18" charset="0"/>
              </a:rPr>
              <a:t> largest in BFS</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60649E-DE30-4229-958D-DD0406FB9D7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45811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400" dirty="0"/>
              <a:t>Vikram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t>NTT DATA has a </a:t>
            </a:r>
            <a:r>
              <a:rPr lang="en-IN" sz="1400" b="1" dirty="0"/>
              <a:t>strong SRE practice </a:t>
            </a:r>
            <a:r>
              <a:rPr lang="en-IN" sz="1400" dirty="0"/>
              <a:t>supporting resiliency for organizations.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effectLst/>
              </a:rPr>
              <a:t>We follow a </a:t>
            </a:r>
            <a:r>
              <a:rPr lang="en-IN" sz="1400" b="1" dirty="0">
                <a:effectLst/>
              </a:rPr>
              <a:t>tool-agnostic approach </a:t>
            </a:r>
            <a:r>
              <a:rPr lang="en-IN" sz="1400" dirty="0">
                <a:effectLst/>
              </a:rPr>
              <a:t>and can help the organization in </a:t>
            </a:r>
            <a:r>
              <a:rPr lang="en-IN" sz="1400" b="1" dirty="0">
                <a:effectLst/>
              </a:rPr>
              <a:t>achieving the Target Operating Model </a:t>
            </a:r>
            <a:r>
              <a:rPr lang="en-IN" sz="1400" dirty="0">
                <a:effectLst/>
              </a:rPr>
              <a:t>where data is collated from all monitoring sources to be used in Dashboards and AIOps.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effectLst/>
              </a:rPr>
              <a:t>We help organizations </a:t>
            </a:r>
            <a:r>
              <a:rPr lang="en-IN" sz="1400" b="1" dirty="0">
                <a:effectLst/>
              </a:rPr>
              <a:t>transform SRE operations </a:t>
            </a:r>
            <a:r>
              <a:rPr lang="en-IN" sz="1400" dirty="0">
                <a:effectLst/>
              </a:rPr>
              <a:t>through short-term, long-term initiatives and a roadmap to have a target state where SRE is provided as a service to bank consumers like business value streams and engineering.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effectLst/>
              </a:rPr>
              <a:t>Defining and curating customized dashboards related to SLOs and Error Budgets.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50" dirty="0"/>
              <a:t>We have been supporting various banks globally in the geographies of Europe, Ireland and US.</a:t>
            </a:r>
            <a:endParaRPr lang="en-IN" sz="1400"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400" b="0" i="0" u="none" strike="noStrike" kern="0" cap="none" spc="0" normalizeH="0" baseline="0" noProof="0" dirty="0">
              <a:ln>
                <a:noFill/>
              </a:ln>
              <a:solidFill>
                <a:srgbClr val="BC4328"/>
              </a:solidFill>
              <a:effectLst/>
              <a:uLnTx/>
              <a:uFillTx/>
              <a:latin typeface="Arial"/>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dirty="0">
                <a:ln>
                  <a:noFill/>
                </a:ln>
                <a:solidFill>
                  <a:srgbClr val="BC4328"/>
                </a:solidFill>
                <a:effectLst/>
                <a:uLnTx/>
                <a:uFillTx/>
                <a:latin typeface="Arial"/>
                <a:cs typeface="+mn-cs"/>
              </a:rPr>
              <a:t>NTT DATA’s Splunk Capabilities are being powered by our Splunk Centre of Excellence (</a:t>
            </a:r>
            <a:r>
              <a:rPr kumimoji="0" lang="en-US" sz="1050" b="0" i="0" u="none" strike="noStrike" kern="0" cap="none" spc="0" normalizeH="0" baseline="0" noProof="0" dirty="0" err="1">
                <a:ln>
                  <a:noFill/>
                </a:ln>
                <a:solidFill>
                  <a:srgbClr val="BC4328"/>
                </a:solidFill>
                <a:effectLst/>
                <a:uLnTx/>
                <a:uFillTx/>
                <a:latin typeface="Arial"/>
                <a:cs typeface="+mn-cs"/>
              </a:rPr>
              <a:t>CoE</a:t>
            </a:r>
            <a:r>
              <a:rPr kumimoji="0" lang="en-US" sz="1050" b="0" i="0" u="none" strike="noStrike" kern="0" cap="none" spc="0" normalizeH="0" baseline="0" noProof="0" dirty="0">
                <a:ln>
                  <a:noFill/>
                </a:ln>
                <a:solidFill>
                  <a:srgbClr val="BC4328"/>
                </a:solidFill>
                <a:effectLst/>
                <a:uLnTx/>
                <a:uFillTx/>
                <a:latin typeface="Arial"/>
                <a:cs typeface="+mn-cs"/>
              </a:rPr>
              <a:t>). We have a robust </a:t>
            </a:r>
            <a:r>
              <a:rPr kumimoji="0" lang="en-US" sz="1050" b="0" i="0" u="none" strike="noStrike" kern="0" cap="none" spc="0" normalizeH="0" baseline="0" noProof="0" dirty="0" err="1">
                <a:ln>
                  <a:noFill/>
                </a:ln>
                <a:solidFill>
                  <a:srgbClr val="BC4328"/>
                </a:solidFill>
                <a:effectLst/>
                <a:uLnTx/>
                <a:uFillTx/>
                <a:latin typeface="Arial"/>
                <a:cs typeface="+mn-cs"/>
              </a:rPr>
              <a:t>CoE</a:t>
            </a:r>
            <a:r>
              <a:rPr kumimoji="0" lang="en-US" sz="1050" b="0" i="0" u="none" strike="noStrike" kern="0" cap="none" spc="0" normalizeH="0" baseline="0" noProof="0" dirty="0">
                <a:ln>
                  <a:noFill/>
                </a:ln>
                <a:solidFill>
                  <a:srgbClr val="BC4328"/>
                </a:solidFill>
                <a:effectLst/>
                <a:uLnTx/>
                <a:uFillTx/>
                <a:latin typeface="Arial"/>
                <a:cs typeface="+mn-cs"/>
              </a:rPr>
              <a:t> orchestrated by our strong competency, experience, global best practices, domain and business knowledge, value added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0" cap="none" spc="0" normalizeH="0" baseline="0" noProof="0" dirty="0">
              <a:ln>
                <a:noFill/>
              </a:ln>
              <a:solidFill>
                <a:srgbClr val="BC4328"/>
              </a:solidFill>
              <a:effectLst/>
              <a:uLnTx/>
              <a:uFillTx/>
              <a:latin typeface="Arial"/>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dirty="0">
                <a:ln>
                  <a:noFill/>
                </a:ln>
                <a:solidFill>
                  <a:srgbClr val="BC4328"/>
                </a:solidFill>
                <a:effectLst/>
                <a:uLnTx/>
                <a:uFillTx/>
                <a:latin typeface="Arial"/>
                <a:cs typeface="+mn-cs"/>
              </a:rPr>
              <a:t>Our resources possess Splunk Expertise to deliver success:</a:t>
            </a:r>
          </a:p>
          <a:p>
            <a:pPr marL="457200" lvl="1" indent="0">
              <a:buFont typeface="Arial" panose="020B0604020202020204" pitchFamily="34" charset="0"/>
              <a:buNone/>
            </a:pPr>
            <a:r>
              <a:rPr lang="en-US" b="1" dirty="0"/>
              <a:t>NTT DATA Splunk SMEs have been a part of </a:t>
            </a:r>
            <a:r>
              <a:rPr lang="en-US" b="1" dirty="0" err="1"/>
              <a:t>SplunkTrust</a:t>
            </a:r>
            <a:r>
              <a:rPr lang="en-US" b="1" dirty="0"/>
              <a:t> since the year 2020, which is a Global community where Splunk recognizes a handful of individuals annually. </a:t>
            </a:r>
          </a:p>
          <a:p>
            <a:pPr marL="457200" lvl="1" indent="0">
              <a:buFont typeface="Arial" panose="020B0604020202020204" pitchFamily="34" charset="0"/>
              <a:buNone/>
            </a:pPr>
            <a:endParaRPr lang="en-US" b="0" dirty="0"/>
          </a:p>
          <a:p>
            <a:pPr marL="171450" lvl="0" indent="-171450">
              <a:buFont typeface="Arial" panose="020B0604020202020204" pitchFamily="34" charset="0"/>
              <a:buChar char="•"/>
            </a:pPr>
            <a:r>
              <a:rPr lang="en-US" b="0" dirty="0"/>
              <a:t>We possess relevant experience and capabilities to navigate through Splunk’s three operational towers: Architecture, Administration and ITSI (IT Service Intelligence)</a:t>
            </a:r>
          </a:p>
          <a:p>
            <a:pPr marL="457200" lvl="1" indent="0">
              <a:buFont typeface="Arial" panose="020B0604020202020204" pitchFamily="34" charset="0"/>
              <a:buNone/>
            </a:pPr>
            <a:endParaRPr lang="en-US" b="1" dirty="0"/>
          </a:p>
          <a:p>
            <a:pPr marL="171450" lvl="0" indent="-171450">
              <a:buFont typeface="Arial" panose="020B0604020202020204" pitchFamily="34" charset="0"/>
              <a:buChar char="•"/>
            </a:pPr>
            <a:endParaRPr lang="en-IN" dirty="0"/>
          </a:p>
          <a:p>
            <a:endParaRPr lang="en-IN" dirty="0"/>
          </a:p>
        </p:txBody>
      </p:sp>
      <p:sp>
        <p:nvSpPr>
          <p:cNvPr id="4" name="Slide Number Placeholder 3"/>
          <p:cNvSpPr>
            <a:spLocks noGrp="1"/>
          </p:cNvSpPr>
          <p:nvPr>
            <p:ph type="sldNum" sz="quarter" idx="5"/>
          </p:nvPr>
        </p:nvSpPr>
        <p:spPr/>
        <p:txBody>
          <a:bodyPr/>
          <a:lstStyle/>
          <a:p>
            <a:fld id="{FCF61F08-E993-4212-83B5-8EC30214E318}" type="slidenum">
              <a:rPr lang="en-IN" smtClean="0"/>
              <a:t>6</a:t>
            </a:fld>
            <a:endParaRPr lang="en-IN"/>
          </a:p>
        </p:txBody>
      </p:sp>
    </p:spTree>
    <p:extLst>
      <p:ext uri="{BB962C8B-B14F-4D97-AF65-F5344CB8AC3E}">
        <p14:creationId xmlns:p14="http://schemas.microsoft.com/office/powerpoint/2010/main" val="1245586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58051-D934-5314-D455-BBB224E2A7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FDF3AA-F2BB-E406-B52F-AF7463ABDD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5F91BB-7C3F-B138-5BA3-D472E0B2AB5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400"/>
              <a:t>Vikram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t>NTT DATA has a </a:t>
            </a:r>
            <a:r>
              <a:rPr lang="en-IN" sz="1400" b="1" dirty="0"/>
              <a:t>strong SRE practice </a:t>
            </a:r>
            <a:r>
              <a:rPr lang="en-IN" sz="1400" dirty="0"/>
              <a:t>supporting resiliency for organizations.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effectLst/>
              </a:rPr>
              <a:t>We follow a </a:t>
            </a:r>
            <a:r>
              <a:rPr lang="en-IN" sz="1400" b="1" dirty="0">
                <a:effectLst/>
              </a:rPr>
              <a:t>tool-agnostic approach </a:t>
            </a:r>
            <a:r>
              <a:rPr lang="en-IN" sz="1400" dirty="0">
                <a:effectLst/>
              </a:rPr>
              <a:t>and can help the organization in </a:t>
            </a:r>
            <a:r>
              <a:rPr lang="en-IN" sz="1400" b="1" dirty="0">
                <a:effectLst/>
              </a:rPr>
              <a:t>achieving the Target Operating Model </a:t>
            </a:r>
            <a:r>
              <a:rPr lang="en-IN" sz="1400" dirty="0">
                <a:effectLst/>
              </a:rPr>
              <a:t>where data is collated from all monitoring sources to be used in Dashboards and AIOps.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effectLst/>
              </a:rPr>
              <a:t>We help organizations </a:t>
            </a:r>
            <a:r>
              <a:rPr lang="en-IN" sz="1400" b="1" dirty="0">
                <a:effectLst/>
              </a:rPr>
              <a:t>transform SRE operations </a:t>
            </a:r>
            <a:r>
              <a:rPr lang="en-IN" sz="1400" dirty="0">
                <a:effectLst/>
              </a:rPr>
              <a:t>through short-term, long-term initiatives and a roadmap to have a target state where SRE is provided as a service to bank consumers like business value streams and engineering.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effectLst/>
              </a:rPr>
              <a:t>Defining and curating customized dashboards related to SLOs and Error Budgets.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50" dirty="0"/>
              <a:t>We have been supporting various banks globally in the geographies of Europe, Ireland and US.</a:t>
            </a:r>
            <a:endParaRPr lang="en-IN" sz="1400"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400" b="0" i="0" u="none" strike="noStrike" kern="0" cap="none" spc="0" normalizeH="0" baseline="0" noProof="0" dirty="0">
              <a:ln>
                <a:noFill/>
              </a:ln>
              <a:solidFill>
                <a:srgbClr val="BC4328"/>
              </a:solidFill>
              <a:effectLst/>
              <a:uLnTx/>
              <a:uFillTx/>
              <a:latin typeface="Arial"/>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dirty="0">
                <a:ln>
                  <a:noFill/>
                </a:ln>
                <a:solidFill>
                  <a:srgbClr val="BC4328"/>
                </a:solidFill>
                <a:effectLst/>
                <a:uLnTx/>
                <a:uFillTx/>
                <a:latin typeface="Arial"/>
                <a:cs typeface="+mn-cs"/>
              </a:rPr>
              <a:t>NTT DATA’s Splunk Capabilities are being powered by our Splunk Centre of Excellence (</a:t>
            </a:r>
            <a:r>
              <a:rPr kumimoji="0" lang="en-US" sz="1050" b="0" i="0" u="none" strike="noStrike" kern="0" cap="none" spc="0" normalizeH="0" baseline="0" noProof="0" dirty="0" err="1">
                <a:ln>
                  <a:noFill/>
                </a:ln>
                <a:solidFill>
                  <a:srgbClr val="BC4328"/>
                </a:solidFill>
                <a:effectLst/>
                <a:uLnTx/>
                <a:uFillTx/>
                <a:latin typeface="Arial"/>
                <a:cs typeface="+mn-cs"/>
              </a:rPr>
              <a:t>CoE</a:t>
            </a:r>
            <a:r>
              <a:rPr kumimoji="0" lang="en-US" sz="1050" b="0" i="0" u="none" strike="noStrike" kern="0" cap="none" spc="0" normalizeH="0" baseline="0" noProof="0" dirty="0">
                <a:ln>
                  <a:noFill/>
                </a:ln>
                <a:solidFill>
                  <a:srgbClr val="BC4328"/>
                </a:solidFill>
                <a:effectLst/>
                <a:uLnTx/>
                <a:uFillTx/>
                <a:latin typeface="Arial"/>
                <a:cs typeface="+mn-cs"/>
              </a:rPr>
              <a:t>). We have a robust </a:t>
            </a:r>
            <a:r>
              <a:rPr kumimoji="0" lang="en-US" sz="1050" b="0" i="0" u="none" strike="noStrike" kern="0" cap="none" spc="0" normalizeH="0" baseline="0" noProof="0" dirty="0" err="1">
                <a:ln>
                  <a:noFill/>
                </a:ln>
                <a:solidFill>
                  <a:srgbClr val="BC4328"/>
                </a:solidFill>
                <a:effectLst/>
                <a:uLnTx/>
                <a:uFillTx/>
                <a:latin typeface="Arial"/>
                <a:cs typeface="+mn-cs"/>
              </a:rPr>
              <a:t>CoE</a:t>
            </a:r>
            <a:r>
              <a:rPr kumimoji="0" lang="en-US" sz="1050" b="0" i="0" u="none" strike="noStrike" kern="0" cap="none" spc="0" normalizeH="0" baseline="0" noProof="0" dirty="0">
                <a:ln>
                  <a:noFill/>
                </a:ln>
                <a:solidFill>
                  <a:srgbClr val="BC4328"/>
                </a:solidFill>
                <a:effectLst/>
                <a:uLnTx/>
                <a:uFillTx/>
                <a:latin typeface="Arial"/>
                <a:cs typeface="+mn-cs"/>
              </a:rPr>
              <a:t> orchestrated by our strong competency, experience, global best practices, domain and business knowledge, value added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0" cap="none" spc="0" normalizeH="0" baseline="0" noProof="0" dirty="0">
              <a:ln>
                <a:noFill/>
              </a:ln>
              <a:solidFill>
                <a:srgbClr val="BC4328"/>
              </a:solidFill>
              <a:effectLst/>
              <a:uLnTx/>
              <a:uFillTx/>
              <a:latin typeface="Arial"/>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dirty="0">
                <a:ln>
                  <a:noFill/>
                </a:ln>
                <a:solidFill>
                  <a:srgbClr val="BC4328"/>
                </a:solidFill>
                <a:effectLst/>
                <a:uLnTx/>
                <a:uFillTx/>
                <a:latin typeface="Arial"/>
                <a:cs typeface="+mn-cs"/>
              </a:rPr>
              <a:t>Our resources possess Splunk Expertise to deliver success:</a:t>
            </a:r>
          </a:p>
          <a:p>
            <a:pPr marL="457200" lvl="1" indent="0">
              <a:buFont typeface="Arial" panose="020B0604020202020204" pitchFamily="34" charset="0"/>
              <a:buNone/>
            </a:pPr>
            <a:r>
              <a:rPr lang="en-US" b="1" dirty="0"/>
              <a:t>NTT DATA Splunk SMEs have been a part of </a:t>
            </a:r>
            <a:r>
              <a:rPr lang="en-US" b="1" dirty="0" err="1"/>
              <a:t>SplunkTrust</a:t>
            </a:r>
            <a:r>
              <a:rPr lang="en-US" b="1" dirty="0"/>
              <a:t> since the year 2020, which is a Global community where Splunk recognizes a handful of individuals annually. </a:t>
            </a:r>
          </a:p>
          <a:p>
            <a:pPr marL="457200" lvl="1" indent="0">
              <a:buFont typeface="Arial" panose="020B0604020202020204" pitchFamily="34" charset="0"/>
              <a:buNone/>
            </a:pPr>
            <a:endParaRPr lang="en-US" b="0" dirty="0"/>
          </a:p>
          <a:p>
            <a:pPr marL="171450" lvl="0" indent="-171450">
              <a:buFont typeface="Arial" panose="020B0604020202020204" pitchFamily="34" charset="0"/>
              <a:buChar char="•"/>
            </a:pPr>
            <a:r>
              <a:rPr lang="en-US" b="0" dirty="0"/>
              <a:t>We possess relevant experience and capabilities to navigate through Splunk’s three operational towers: Architecture, Administration and ITSI (IT Service Intelligence)</a:t>
            </a:r>
          </a:p>
          <a:p>
            <a:pPr marL="457200" lvl="1" indent="0">
              <a:buFont typeface="Arial" panose="020B0604020202020204" pitchFamily="34" charset="0"/>
              <a:buNone/>
            </a:pPr>
            <a:endParaRPr lang="en-US" b="1" dirty="0"/>
          </a:p>
          <a:p>
            <a:pPr marL="171450" lvl="0" indent="-171450">
              <a:buFont typeface="Arial" panose="020B0604020202020204" pitchFamily="34" charset="0"/>
              <a:buChar char="•"/>
            </a:pPr>
            <a:endParaRPr lang="en-IN" dirty="0"/>
          </a:p>
          <a:p>
            <a:endParaRPr lang="en-IN" dirty="0"/>
          </a:p>
        </p:txBody>
      </p:sp>
      <p:sp>
        <p:nvSpPr>
          <p:cNvPr id="4" name="Slide Number Placeholder 3">
            <a:extLst>
              <a:ext uri="{FF2B5EF4-FFF2-40B4-BE49-F238E27FC236}">
                <a16:creationId xmlns:a16="http://schemas.microsoft.com/office/drawing/2014/main" id="{EE2999E1-23B7-1A92-78F3-A583050F7D05}"/>
              </a:ext>
            </a:extLst>
          </p:cNvPr>
          <p:cNvSpPr>
            <a:spLocks noGrp="1"/>
          </p:cNvSpPr>
          <p:nvPr>
            <p:ph type="sldNum" sz="quarter" idx="5"/>
          </p:nvPr>
        </p:nvSpPr>
        <p:spPr/>
        <p:txBody>
          <a:bodyPr/>
          <a:lstStyle/>
          <a:p>
            <a:fld id="{FCF61F08-E993-4212-83B5-8EC30214E318}" type="slidenum">
              <a:rPr lang="en-IN" smtClean="0"/>
              <a:t>7</a:t>
            </a:fld>
            <a:endParaRPr lang="en-IN"/>
          </a:p>
        </p:txBody>
      </p:sp>
    </p:spTree>
    <p:extLst>
      <p:ext uri="{BB962C8B-B14F-4D97-AF65-F5344CB8AC3E}">
        <p14:creationId xmlns:p14="http://schemas.microsoft.com/office/powerpoint/2010/main" val="2011159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202E7-F0D3-969A-1D31-F9F4C6ECFC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D870D-C2EA-9726-955E-9665EF9205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451A5F-B661-AFDE-5514-083DE2D9D83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400"/>
              <a:t>Vikram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a:t>NTT DATA has a </a:t>
            </a:r>
            <a:r>
              <a:rPr lang="en-IN" sz="1400" b="1"/>
              <a:t>strong SRE practice </a:t>
            </a:r>
            <a:r>
              <a:rPr lang="en-IN" sz="1400"/>
              <a:t>supporting resiliency for organizations.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a:effectLst/>
              </a:rPr>
              <a:t>We follow a </a:t>
            </a:r>
            <a:r>
              <a:rPr lang="en-IN" sz="1400" b="1">
                <a:effectLst/>
              </a:rPr>
              <a:t>tool-agnostic approach </a:t>
            </a:r>
            <a:r>
              <a:rPr lang="en-IN" sz="1400">
                <a:effectLst/>
              </a:rPr>
              <a:t>and can help the organization in </a:t>
            </a:r>
            <a:r>
              <a:rPr lang="en-IN" sz="1400" b="1">
                <a:effectLst/>
              </a:rPr>
              <a:t>achieving the Target Operating Model </a:t>
            </a:r>
            <a:r>
              <a:rPr lang="en-IN" sz="1400">
                <a:effectLst/>
              </a:rPr>
              <a:t>where data is collated from all monitoring sources to be used in Dashboards and AIOps.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a:effectLst/>
              </a:rPr>
              <a:t>We help organizations </a:t>
            </a:r>
            <a:r>
              <a:rPr lang="en-IN" sz="1400" b="1">
                <a:effectLst/>
              </a:rPr>
              <a:t>transform SRE operations </a:t>
            </a:r>
            <a:r>
              <a:rPr lang="en-IN" sz="1400">
                <a:effectLst/>
              </a:rPr>
              <a:t>through short-term, long-term initiatives and a roadmap to have a target state where SRE is provided as a service to bank consumers like business value streams and engineering.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a:effectLst/>
              </a:rPr>
              <a:t>Defining and curating customized dashboards related to SLOs and Error Budgets.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50"/>
              <a:t>We have been supporting various banks globally in the geographies of Europe, Ireland and US.</a:t>
            </a:r>
            <a:endParaRPr lang="en-IN" sz="140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400" b="0" i="0" u="none" strike="noStrike" kern="0" cap="none" spc="0" normalizeH="0" baseline="0" noProof="0">
              <a:ln>
                <a:noFill/>
              </a:ln>
              <a:solidFill>
                <a:srgbClr val="BC4328"/>
              </a:solidFill>
              <a:effectLst/>
              <a:uLnTx/>
              <a:uFillTx/>
              <a:latin typeface="Arial"/>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BC4328"/>
                </a:solidFill>
                <a:effectLst/>
                <a:uLnTx/>
                <a:uFillTx/>
                <a:latin typeface="Arial"/>
                <a:cs typeface="+mn-cs"/>
              </a:rPr>
              <a:t>NTT DATA’s Splunk Capabilities are being powered by our Splunk Centre of Excellence (CoE). We have a robust CoE orchestrated by our strong competency, experience, global best practices, domain and business knowledge, value added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0" cap="none" spc="0" normalizeH="0" baseline="0" noProof="0">
              <a:ln>
                <a:noFill/>
              </a:ln>
              <a:solidFill>
                <a:srgbClr val="BC4328"/>
              </a:solidFill>
              <a:effectLst/>
              <a:uLnTx/>
              <a:uFillTx/>
              <a:latin typeface="Arial"/>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BC4328"/>
                </a:solidFill>
                <a:effectLst/>
                <a:uLnTx/>
                <a:uFillTx/>
                <a:latin typeface="Arial"/>
                <a:cs typeface="+mn-cs"/>
              </a:rPr>
              <a:t>Our resources possess Splunk Expertise to deliver success:</a:t>
            </a:r>
          </a:p>
          <a:p>
            <a:pPr marL="457200" lvl="1" indent="0">
              <a:buFont typeface="Arial" panose="020B0604020202020204" pitchFamily="34" charset="0"/>
              <a:buNone/>
            </a:pPr>
            <a:r>
              <a:rPr lang="en-US" b="1"/>
              <a:t>NTT DATA Splunk SMEs have been a part of </a:t>
            </a:r>
            <a:r>
              <a:rPr lang="en-US" b="1" err="1"/>
              <a:t>SplunkTrust</a:t>
            </a:r>
            <a:r>
              <a:rPr lang="en-US" b="1"/>
              <a:t> since the year 2020, which is a Global community where Splunk recognizes a handful of individuals annually. </a:t>
            </a:r>
          </a:p>
          <a:p>
            <a:pPr marL="457200" lvl="1" indent="0">
              <a:buFont typeface="Arial" panose="020B0604020202020204" pitchFamily="34" charset="0"/>
              <a:buNone/>
            </a:pPr>
            <a:endParaRPr lang="en-US" b="0"/>
          </a:p>
          <a:p>
            <a:pPr marL="171450" lvl="0" indent="-171450">
              <a:buFont typeface="Arial" panose="020B0604020202020204" pitchFamily="34" charset="0"/>
              <a:buChar char="•"/>
            </a:pPr>
            <a:r>
              <a:rPr lang="en-US" b="0"/>
              <a:t>We possess relevant experience and capabilities to navigate through Splunk’s three operational towers: Architecture, Administration and ITSI (IT Service Intelligence)</a:t>
            </a:r>
          </a:p>
          <a:p>
            <a:pPr marL="457200" lvl="1" indent="0">
              <a:buFont typeface="Arial" panose="020B0604020202020204" pitchFamily="34" charset="0"/>
              <a:buNone/>
            </a:pPr>
            <a:endParaRPr lang="en-US" b="1"/>
          </a:p>
          <a:p>
            <a:pPr marL="171450" lvl="0" indent="-171450">
              <a:buFont typeface="Arial" panose="020B0604020202020204" pitchFamily="34" charset="0"/>
              <a:buChar char="•"/>
            </a:pPr>
            <a:endParaRPr lang="en-IN"/>
          </a:p>
          <a:p>
            <a:endParaRPr lang="en-IN"/>
          </a:p>
        </p:txBody>
      </p:sp>
      <p:sp>
        <p:nvSpPr>
          <p:cNvPr id="4" name="Slide Number Placeholder 3">
            <a:extLst>
              <a:ext uri="{FF2B5EF4-FFF2-40B4-BE49-F238E27FC236}">
                <a16:creationId xmlns:a16="http://schemas.microsoft.com/office/drawing/2014/main" id="{029DA143-1CE4-40BD-1AFC-1868347EFA8E}"/>
              </a:ext>
            </a:extLst>
          </p:cNvPr>
          <p:cNvSpPr>
            <a:spLocks noGrp="1"/>
          </p:cNvSpPr>
          <p:nvPr>
            <p:ph type="sldNum" sz="quarter" idx="5"/>
          </p:nvPr>
        </p:nvSpPr>
        <p:spPr/>
        <p:txBody>
          <a:bodyPr/>
          <a:lstStyle/>
          <a:p>
            <a:fld id="{FCF61F08-E993-4212-83B5-8EC30214E318}" type="slidenum">
              <a:rPr lang="en-IN" smtClean="0"/>
              <a:t>8</a:t>
            </a:fld>
            <a:endParaRPr lang="en-IN"/>
          </a:p>
        </p:txBody>
      </p:sp>
    </p:spTree>
    <p:extLst>
      <p:ext uri="{BB962C8B-B14F-4D97-AF65-F5344CB8AC3E}">
        <p14:creationId xmlns:p14="http://schemas.microsoft.com/office/powerpoint/2010/main" val="3603984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Taxonomy development for SLO/SLI/EB – e.g. payments conclusion in 4 min. how do you track that.</a:t>
            </a:r>
          </a:p>
        </p:txBody>
      </p:sp>
      <p:sp>
        <p:nvSpPr>
          <p:cNvPr id="4" name="Slide Number Placeholder 3"/>
          <p:cNvSpPr>
            <a:spLocks noGrp="1"/>
          </p:cNvSpPr>
          <p:nvPr>
            <p:ph type="sldNum" sz="quarter" idx="5"/>
          </p:nvPr>
        </p:nvSpPr>
        <p:spPr/>
        <p:txBody>
          <a:bodyPr/>
          <a:lstStyle/>
          <a:p>
            <a:fld id="{3ABF52DC-EC59-4DE1-BAC7-23B3848E6B8A}" type="slidenum">
              <a:rPr lang="en-US" smtClean="0"/>
              <a:pPr/>
              <a:t>9</a:t>
            </a:fld>
            <a:endParaRPr lang="en-US"/>
          </a:p>
        </p:txBody>
      </p:sp>
    </p:spTree>
    <p:extLst>
      <p:ext uri="{BB962C8B-B14F-4D97-AF65-F5344CB8AC3E}">
        <p14:creationId xmlns:p14="http://schemas.microsoft.com/office/powerpoint/2010/main" val="1101636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a:p>
            <a:endParaRPr lang="en-US"/>
          </a:p>
          <a:p>
            <a:r>
              <a:rPr lang="en-US"/>
              <a:t>Prep Questionnaire-&gt; basis which we will chart out current assessment strategy- types of payments, volumes, historic incident data, </a:t>
            </a:r>
          </a:p>
          <a:p>
            <a:endParaRPr lang="en-US"/>
          </a:p>
          <a:p>
            <a:endParaRPr lang="en-US"/>
          </a:p>
          <a:p>
            <a:r>
              <a:rPr lang="en-US"/>
              <a:t>What is Out</a:t>
            </a:r>
            <a:r>
              <a:rPr lang="en-US" baseline="0"/>
              <a:t> of Scope:</a:t>
            </a:r>
          </a:p>
          <a:p>
            <a:pPr marL="228600" indent="-228600">
              <a:buAutoNum type="arabicPeriod"/>
            </a:pPr>
            <a:r>
              <a:rPr lang="en-US" baseline="0"/>
              <a:t>Detailed Transition Plan  </a:t>
            </a:r>
          </a:p>
          <a:p>
            <a:pPr marL="228600" indent="-228600">
              <a:buAutoNum type="arabicPeriod"/>
            </a:pPr>
            <a:endParaRPr lang="en-US" baseline="0"/>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9AAED7-EB68-B44B-A29A-E9CFE7A1147D}" type="slidenum">
              <a:rPr kumimoji="1" lang="ja-JP" altLang="en-US" sz="1200" b="0" i="0" u="none" strike="noStrike" kern="1200" cap="none" spc="0" normalizeH="0" baseline="0" noProof="0" smtClean="0">
                <a:ln>
                  <a:noFill/>
                </a:ln>
                <a:solidFill>
                  <a:prstClr val="black"/>
                </a:solidFill>
                <a:effectLst/>
                <a:uLnTx/>
                <a:uFillTx/>
                <a:latin typeface="Yu Gothic"/>
                <a:ea typeface="Yu Gothic"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ja-JP" altLang="en-US" sz="1200" b="0" i="0" u="none" strike="noStrike" kern="1200" cap="none" spc="0" normalizeH="0" baseline="0" noProof="0">
              <a:ln>
                <a:noFill/>
              </a:ln>
              <a:solidFill>
                <a:prstClr val="black"/>
              </a:solidFill>
              <a:effectLst/>
              <a:uLnTx/>
              <a:uFillTx/>
              <a:latin typeface="Yu Gothic"/>
              <a:ea typeface="Yu Gothic" panose="020B0400000000000000" pitchFamily="34" charset="-128"/>
              <a:cs typeface="+mn-cs"/>
            </a:endParaRPr>
          </a:p>
        </p:txBody>
      </p:sp>
    </p:spTree>
    <p:extLst>
      <p:ext uri="{BB962C8B-B14F-4D97-AF65-F5344CB8AC3E}">
        <p14:creationId xmlns:p14="http://schemas.microsoft.com/office/powerpoint/2010/main" val="2643300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D6D5A-FEE5-E568-29A0-A1372019A7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4453AD-FD97-58D7-73E0-5B0D22D5E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B4D5E9-0CF9-9C2C-583E-7812072F6BA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a:t>Vikram</a:t>
            </a:r>
          </a:p>
          <a:p>
            <a:pPr rtl="0"/>
            <a:endParaRPr lang="en-IN">
              <a:effectLst/>
            </a:endParaRPr>
          </a:p>
          <a:p>
            <a:pPr rtl="0"/>
            <a:r>
              <a:rPr lang="en-IN">
                <a:effectLst/>
              </a:rPr>
              <a:t>NTT DATA has an </a:t>
            </a:r>
            <a:r>
              <a:rPr lang="en-IN" b="1">
                <a:effectLst/>
              </a:rPr>
              <a:t>array of accelerator</a:t>
            </a:r>
            <a:r>
              <a:rPr lang="en-IN">
                <a:effectLst/>
              </a:rPr>
              <a:t>s such as:</a:t>
            </a:r>
          </a:p>
          <a:p>
            <a:pPr rtl="0"/>
            <a:r>
              <a:rPr lang="en-IN">
                <a:effectLst/>
              </a:rPr>
              <a:t>- Defined templates for Error Budgets and SLIs/SLOs</a:t>
            </a:r>
          </a:p>
          <a:p>
            <a:pPr rtl="0"/>
            <a:r>
              <a:rPr lang="en-IN">
                <a:effectLst/>
              </a:rPr>
              <a:t>- Reusable predefined dashboard</a:t>
            </a:r>
          </a:p>
          <a:p>
            <a:pPr rtl="0"/>
            <a:r>
              <a:rPr lang="en-IN">
                <a:effectLst/>
              </a:rPr>
              <a:t>- Tool agnostic Python scripts</a:t>
            </a:r>
            <a:endParaRPr lang="en-IN"/>
          </a:p>
          <a:p>
            <a:pPr rtl="0"/>
            <a:r>
              <a:rPr lang="en-IN"/>
              <a:t> </a:t>
            </a:r>
          </a:p>
          <a:p>
            <a:endParaRPr lang="en-IN"/>
          </a:p>
        </p:txBody>
      </p:sp>
      <p:sp>
        <p:nvSpPr>
          <p:cNvPr id="4" name="Slide Number Placeholder 3">
            <a:extLst>
              <a:ext uri="{FF2B5EF4-FFF2-40B4-BE49-F238E27FC236}">
                <a16:creationId xmlns:a16="http://schemas.microsoft.com/office/drawing/2014/main" id="{16D86736-0DDF-DBD9-0D7F-DE3270DE297F}"/>
              </a:ext>
            </a:extLst>
          </p:cNvPr>
          <p:cNvSpPr>
            <a:spLocks noGrp="1"/>
          </p:cNvSpPr>
          <p:nvPr>
            <p:ph type="sldNum" sz="quarter" idx="5"/>
          </p:nvPr>
        </p:nvSpPr>
        <p:spPr/>
        <p:txBody>
          <a:bodyPr/>
          <a:lstStyle/>
          <a:p>
            <a:fld id="{FCF61F08-E993-4212-83B5-8EC30214E318}" type="slidenum">
              <a:rPr lang="en-IN" smtClean="0"/>
              <a:t>13</a:t>
            </a:fld>
            <a:endParaRPr lang="en-IN"/>
          </a:p>
        </p:txBody>
      </p:sp>
    </p:spTree>
    <p:extLst>
      <p:ext uri="{BB962C8B-B14F-4D97-AF65-F5344CB8AC3E}">
        <p14:creationId xmlns:p14="http://schemas.microsoft.com/office/powerpoint/2010/main" val="1609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5.xml"/><Relationship Id="rId5" Type="http://schemas.openxmlformats.org/officeDocument/2006/relationships/image" Target="../media/image13.svg"/><Relationship Id="rId4" Type="http://schemas.openxmlformats.org/officeDocument/2006/relationships/image" Target="../media/image10.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13.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13.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13.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13.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13.sv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1.emf"/><Relationship Id="rId4" Type="http://schemas.openxmlformats.org/officeDocument/2006/relationships/oleObject" Target="../embeddings/oleObject2.bin"/></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2.w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6.xml"/><Relationship Id="rId5" Type="http://schemas.openxmlformats.org/officeDocument/2006/relationships/image" Target="../media/image13.svg"/><Relationship Id="rId4" Type="http://schemas.openxmlformats.org/officeDocument/2006/relationships/image" Target="../media/image10.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13.sv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3.sv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6.xml"/><Relationship Id="rId5" Type="http://schemas.openxmlformats.org/officeDocument/2006/relationships/image" Target="../media/image37.svg"/><Relationship Id="rId4" Type="http://schemas.openxmlformats.org/officeDocument/2006/relationships/image" Target="../media/image36.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Master" Target="../slideMasters/slideMaster7.xml"/><Relationship Id="rId5" Type="http://schemas.microsoft.com/office/2007/relationships/hdphoto" Target="../media/hdphoto2.wdp"/><Relationship Id="rId4" Type="http://schemas.openxmlformats.org/officeDocument/2006/relationships/image" Target="../media/image41.png"/></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emf"/><Relationship Id="rId1" Type="http://schemas.openxmlformats.org/officeDocument/2006/relationships/slideMaster" Target="../slideMasters/slideMaster7.xml"/><Relationship Id="rId4" Type="http://schemas.openxmlformats.org/officeDocument/2006/relationships/image" Target="../media/image44.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7.xml"/><Relationship Id="rId4" Type="http://schemas.openxmlformats.org/officeDocument/2006/relationships/image" Target="../media/image47.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3.svg"/><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_white">
    <p:bg bwMode="ltGray">
      <p:bgPr>
        <a:solidFill>
          <a:schemeClr val="tx1"/>
        </a:soli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400052" y="2102867"/>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39" name="Text Placeholder 17"/>
          <p:cNvSpPr>
            <a:spLocks noGrp="1"/>
          </p:cNvSpPr>
          <p:nvPr>
            <p:ph type="body" sz="quarter" idx="13" hasCustomPrompt="1"/>
          </p:nvPr>
        </p:nvSpPr>
        <p:spPr>
          <a:xfrm>
            <a:off x="2739832" y="2102867"/>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42" name="Text Placeholder 17"/>
          <p:cNvSpPr>
            <a:spLocks noGrp="1"/>
          </p:cNvSpPr>
          <p:nvPr>
            <p:ph type="body" sz="quarter" idx="15" hasCustomPrompt="1"/>
          </p:nvPr>
        </p:nvSpPr>
        <p:spPr>
          <a:xfrm>
            <a:off x="5083394" y="2102867"/>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45" name="Text Placeholder 17"/>
          <p:cNvSpPr>
            <a:spLocks noGrp="1"/>
          </p:cNvSpPr>
          <p:nvPr>
            <p:ph type="body" sz="quarter" idx="17" hasCustomPrompt="1"/>
          </p:nvPr>
        </p:nvSpPr>
        <p:spPr>
          <a:xfrm>
            <a:off x="7426956" y="2102867"/>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48" name="Text Placeholder 17"/>
          <p:cNvSpPr>
            <a:spLocks noGrp="1"/>
          </p:cNvSpPr>
          <p:nvPr>
            <p:ph type="body" sz="quarter" idx="19" hasCustomPrompt="1"/>
          </p:nvPr>
        </p:nvSpPr>
        <p:spPr>
          <a:xfrm>
            <a:off x="9771124" y="2102867"/>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66" name="Text Placeholder 17"/>
          <p:cNvSpPr>
            <a:spLocks noGrp="1"/>
          </p:cNvSpPr>
          <p:nvPr>
            <p:ph type="body" sz="quarter" idx="21" hasCustomPrompt="1"/>
          </p:nvPr>
        </p:nvSpPr>
        <p:spPr>
          <a:xfrm>
            <a:off x="400052" y="4621702"/>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69" name="Text Placeholder 17"/>
          <p:cNvSpPr>
            <a:spLocks noGrp="1"/>
          </p:cNvSpPr>
          <p:nvPr>
            <p:ph type="body" sz="quarter" idx="23" hasCustomPrompt="1"/>
          </p:nvPr>
        </p:nvSpPr>
        <p:spPr>
          <a:xfrm>
            <a:off x="2739832" y="4621702"/>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72" name="Text Placeholder 17"/>
          <p:cNvSpPr>
            <a:spLocks noGrp="1"/>
          </p:cNvSpPr>
          <p:nvPr>
            <p:ph type="body" sz="quarter" idx="25" hasCustomPrompt="1"/>
          </p:nvPr>
        </p:nvSpPr>
        <p:spPr>
          <a:xfrm>
            <a:off x="5083394" y="4621702"/>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75" name="Text Placeholder 17"/>
          <p:cNvSpPr>
            <a:spLocks noGrp="1"/>
          </p:cNvSpPr>
          <p:nvPr>
            <p:ph type="body" sz="quarter" idx="27" hasCustomPrompt="1"/>
          </p:nvPr>
        </p:nvSpPr>
        <p:spPr>
          <a:xfrm>
            <a:off x="7426956" y="4621702"/>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0"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78" name="Text Placeholder 17"/>
          <p:cNvSpPr>
            <a:spLocks noGrp="1"/>
          </p:cNvSpPr>
          <p:nvPr>
            <p:ph type="body" sz="quarter" idx="29" hasCustomPrompt="1"/>
          </p:nvPr>
        </p:nvSpPr>
        <p:spPr>
          <a:xfrm>
            <a:off x="9771124" y="4621702"/>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2" name="Title 1">
            <a:extLst>
              <a:ext uri="{FF2B5EF4-FFF2-40B4-BE49-F238E27FC236}">
                <a16:creationId xmlns:a16="http://schemas.microsoft.com/office/drawing/2014/main" id="{74B42763-2BE1-4E01-85BC-2A326ECB102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86DEDCC8-16D8-495B-B718-06E709D18257}"/>
              </a:ext>
            </a:extLst>
          </p:cNvPr>
          <p:cNvSpPr>
            <a:spLocks noGrp="1"/>
          </p:cNvSpPr>
          <p:nvPr>
            <p:ph type="body" sz="quarter" idx="30" hasCustomPrompt="1"/>
          </p:nvPr>
        </p:nvSpPr>
        <p:spPr>
          <a:xfrm>
            <a:off x="396875" y="1426058"/>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1</a:t>
            </a:r>
          </a:p>
        </p:txBody>
      </p:sp>
      <p:sp>
        <p:nvSpPr>
          <p:cNvPr id="26" name="Text Placeholder 3">
            <a:extLst>
              <a:ext uri="{FF2B5EF4-FFF2-40B4-BE49-F238E27FC236}">
                <a16:creationId xmlns:a16="http://schemas.microsoft.com/office/drawing/2014/main" id="{33D0B929-1B40-4D49-9797-0A09BBDE6409}"/>
              </a:ext>
            </a:extLst>
          </p:cNvPr>
          <p:cNvSpPr>
            <a:spLocks noGrp="1"/>
          </p:cNvSpPr>
          <p:nvPr>
            <p:ph type="body" sz="quarter" idx="31" hasCustomPrompt="1"/>
          </p:nvPr>
        </p:nvSpPr>
        <p:spPr>
          <a:xfrm>
            <a:off x="2740437" y="1426058"/>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2</a:t>
            </a:r>
          </a:p>
        </p:txBody>
      </p:sp>
      <p:sp>
        <p:nvSpPr>
          <p:cNvPr id="27" name="Text Placeholder 3">
            <a:extLst>
              <a:ext uri="{FF2B5EF4-FFF2-40B4-BE49-F238E27FC236}">
                <a16:creationId xmlns:a16="http://schemas.microsoft.com/office/drawing/2014/main" id="{46A01C54-C903-4C37-B35F-F8DD317F054E}"/>
              </a:ext>
            </a:extLst>
          </p:cNvPr>
          <p:cNvSpPr>
            <a:spLocks noGrp="1"/>
          </p:cNvSpPr>
          <p:nvPr>
            <p:ph type="body" sz="quarter" idx="32" hasCustomPrompt="1"/>
          </p:nvPr>
        </p:nvSpPr>
        <p:spPr>
          <a:xfrm>
            <a:off x="5083999" y="1426058"/>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3</a:t>
            </a:r>
          </a:p>
        </p:txBody>
      </p:sp>
      <p:sp>
        <p:nvSpPr>
          <p:cNvPr id="28" name="Text Placeholder 3">
            <a:extLst>
              <a:ext uri="{FF2B5EF4-FFF2-40B4-BE49-F238E27FC236}">
                <a16:creationId xmlns:a16="http://schemas.microsoft.com/office/drawing/2014/main" id="{37E1EC7A-189D-41AA-8F73-5825B94DCD92}"/>
              </a:ext>
            </a:extLst>
          </p:cNvPr>
          <p:cNvSpPr>
            <a:spLocks noGrp="1"/>
          </p:cNvSpPr>
          <p:nvPr>
            <p:ph type="body" sz="quarter" idx="33" hasCustomPrompt="1"/>
          </p:nvPr>
        </p:nvSpPr>
        <p:spPr>
          <a:xfrm>
            <a:off x="7427561" y="1426058"/>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4</a:t>
            </a:r>
          </a:p>
        </p:txBody>
      </p:sp>
      <p:sp>
        <p:nvSpPr>
          <p:cNvPr id="29" name="Text Placeholder 3">
            <a:extLst>
              <a:ext uri="{FF2B5EF4-FFF2-40B4-BE49-F238E27FC236}">
                <a16:creationId xmlns:a16="http://schemas.microsoft.com/office/drawing/2014/main" id="{0D6FAA60-3BA8-46AB-8A07-465F7DFFE690}"/>
              </a:ext>
            </a:extLst>
          </p:cNvPr>
          <p:cNvSpPr>
            <a:spLocks noGrp="1"/>
          </p:cNvSpPr>
          <p:nvPr>
            <p:ph type="body" sz="quarter" idx="34" hasCustomPrompt="1"/>
          </p:nvPr>
        </p:nvSpPr>
        <p:spPr>
          <a:xfrm>
            <a:off x="9771124" y="1426058"/>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5</a:t>
            </a:r>
          </a:p>
        </p:txBody>
      </p:sp>
      <p:sp>
        <p:nvSpPr>
          <p:cNvPr id="30" name="Text Placeholder 3">
            <a:extLst>
              <a:ext uri="{FF2B5EF4-FFF2-40B4-BE49-F238E27FC236}">
                <a16:creationId xmlns:a16="http://schemas.microsoft.com/office/drawing/2014/main" id="{8F10E92E-9785-4A36-893E-4ADA86F86DDD}"/>
              </a:ext>
            </a:extLst>
          </p:cNvPr>
          <p:cNvSpPr>
            <a:spLocks noGrp="1"/>
          </p:cNvSpPr>
          <p:nvPr>
            <p:ph type="body" sz="quarter" idx="35" hasCustomPrompt="1"/>
          </p:nvPr>
        </p:nvSpPr>
        <p:spPr>
          <a:xfrm>
            <a:off x="396875" y="3944972"/>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6</a:t>
            </a:r>
          </a:p>
        </p:txBody>
      </p:sp>
      <p:sp>
        <p:nvSpPr>
          <p:cNvPr id="31" name="Text Placeholder 3">
            <a:extLst>
              <a:ext uri="{FF2B5EF4-FFF2-40B4-BE49-F238E27FC236}">
                <a16:creationId xmlns:a16="http://schemas.microsoft.com/office/drawing/2014/main" id="{1B2B5D63-88A3-4A31-997A-9D99C6F14238}"/>
              </a:ext>
            </a:extLst>
          </p:cNvPr>
          <p:cNvSpPr>
            <a:spLocks noGrp="1"/>
          </p:cNvSpPr>
          <p:nvPr>
            <p:ph type="body" sz="quarter" idx="36" hasCustomPrompt="1"/>
          </p:nvPr>
        </p:nvSpPr>
        <p:spPr>
          <a:xfrm>
            <a:off x="2740437" y="3944972"/>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7</a:t>
            </a:r>
          </a:p>
        </p:txBody>
      </p:sp>
      <p:sp>
        <p:nvSpPr>
          <p:cNvPr id="32" name="Text Placeholder 3">
            <a:extLst>
              <a:ext uri="{FF2B5EF4-FFF2-40B4-BE49-F238E27FC236}">
                <a16:creationId xmlns:a16="http://schemas.microsoft.com/office/drawing/2014/main" id="{520916D1-6201-4878-B9D9-70388A1B6044}"/>
              </a:ext>
            </a:extLst>
          </p:cNvPr>
          <p:cNvSpPr>
            <a:spLocks noGrp="1"/>
          </p:cNvSpPr>
          <p:nvPr>
            <p:ph type="body" sz="quarter" idx="37" hasCustomPrompt="1"/>
          </p:nvPr>
        </p:nvSpPr>
        <p:spPr>
          <a:xfrm>
            <a:off x="5083999" y="3944972"/>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8</a:t>
            </a:r>
          </a:p>
        </p:txBody>
      </p:sp>
      <p:sp>
        <p:nvSpPr>
          <p:cNvPr id="33" name="Text Placeholder 3">
            <a:extLst>
              <a:ext uri="{FF2B5EF4-FFF2-40B4-BE49-F238E27FC236}">
                <a16:creationId xmlns:a16="http://schemas.microsoft.com/office/drawing/2014/main" id="{877E6ACE-6BEA-47DB-9E51-4714FE924974}"/>
              </a:ext>
            </a:extLst>
          </p:cNvPr>
          <p:cNvSpPr>
            <a:spLocks noGrp="1"/>
          </p:cNvSpPr>
          <p:nvPr>
            <p:ph type="body" sz="quarter" idx="38" hasCustomPrompt="1"/>
          </p:nvPr>
        </p:nvSpPr>
        <p:spPr>
          <a:xfrm>
            <a:off x="7427561" y="3944972"/>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9</a:t>
            </a:r>
          </a:p>
        </p:txBody>
      </p:sp>
      <p:sp>
        <p:nvSpPr>
          <p:cNvPr id="34" name="Text Placeholder 3">
            <a:extLst>
              <a:ext uri="{FF2B5EF4-FFF2-40B4-BE49-F238E27FC236}">
                <a16:creationId xmlns:a16="http://schemas.microsoft.com/office/drawing/2014/main" id="{CAF6ED24-E99E-49F5-92AE-35BEAF34F119}"/>
              </a:ext>
            </a:extLst>
          </p:cNvPr>
          <p:cNvSpPr>
            <a:spLocks noGrp="1"/>
          </p:cNvSpPr>
          <p:nvPr>
            <p:ph type="body" sz="quarter" idx="39" hasCustomPrompt="1"/>
          </p:nvPr>
        </p:nvSpPr>
        <p:spPr>
          <a:xfrm>
            <a:off x="9771124" y="3944972"/>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10</a:t>
            </a:r>
          </a:p>
        </p:txBody>
      </p:sp>
      <p:grpSp>
        <p:nvGrpSpPr>
          <p:cNvPr id="21" name="Group 20">
            <a:extLst>
              <a:ext uri="{FF2B5EF4-FFF2-40B4-BE49-F238E27FC236}">
                <a16:creationId xmlns:a16="http://schemas.microsoft.com/office/drawing/2014/main" id="{A7D6F60C-238A-14D0-5FCE-90367EABDCCB}"/>
              </a:ext>
            </a:extLst>
          </p:cNvPr>
          <p:cNvGrpSpPr/>
          <p:nvPr userDrawn="1"/>
        </p:nvGrpSpPr>
        <p:grpSpPr>
          <a:xfrm>
            <a:off x="396875" y="2007350"/>
            <a:ext cx="11395678" cy="0"/>
            <a:chOff x="396875" y="2008767"/>
            <a:chExt cx="11395678" cy="0"/>
          </a:xfrm>
        </p:grpSpPr>
        <p:cxnSp>
          <p:nvCxnSpPr>
            <p:cNvPr id="9" name="Straight Connector 8">
              <a:extLst>
                <a:ext uri="{FF2B5EF4-FFF2-40B4-BE49-F238E27FC236}">
                  <a16:creationId xmlns:a16="http://schemas.microsoft.com/office/drawing/2014/main" id="{0B7992CA-DC95-DA8E-726E-B515A34B27F8}"/>
                </a:ext>
              </a:extLst>
            </p:cNvPr>
            <p:cNvCxnSpPr>
              <a:cxnSpLocks/>
            </p:cNvCxnSpPr>
            <p:nvPr userDrawn="1"/>
          </p:nvCxnSpPr>
          <p:spPr>
            <a:xfrm>
              <a:off x="396875" y="2008767"/>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255747-1C17-1BE6-CAFF-E13620021DD9}"/>
                </a:ext>
              </a:extLst>
            </p:cNvPr>
            <p:cNvCxnSpPr>
              <a:cxnSpLocks/>
            </p:cNvCxnSpPr>
            <p:nvPr userDrawn="1"/>
          </p:nvCxnSpPr>
          <p:spPr>
            <a:xfrm>
              <a:off x="2740437" y="2008767"/>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7C612BA-F4C5-C735-D142-8F927D8C99C1}"/>
                </a:ext>
              </a:extLst>
            </p:cNvPr>
            <p:cNvCxnSpPr>
              <a:cxnSpLocks/>
            </p:cNvCxnSpPr>
            <p:nvPr userDrawn="1"/>
          </p:nvCxnSpPr>
          <p:spPr>
            <a:xfrm>
              <a:off x="5083394" y="2008767"/>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FAB8AE-CB67-886C-8FCF-021002BD6E0F}"/>
                </a:ext>
              </a:extLst>
            </p:cNvPr>
            <p:cNvCxnSpPr>
              <a:cxnSpLocks/>
            </p:cNvCxnSpPr>
            <p:nvPr userDrawn="1"/>
          </p:nvCxnSpPr>
          <p:spPr>
            <a:xfrm>
              <a:off x="7427561" y="2008767"/>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6ADBB1-1718-609C-7B1B-323FD9ED9C8F}"/>
                </a:ext>
              </a:extLst>
            </p:cNvPr>
            <p:cNvCxnSpPr>
              <a:cxnSpLocks/>
            </p:cNvCxnSpPr>
            <p:nvPr userDrawn="1"/>
          </p:nvCxnSpPr>
          <p:spPr>
            <a:xfrm>
              <a:off x="9771124" y="2008767"/>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33BCBDBE-BCBA-8B7B-52A2-1946DF775FBD}"/>
              </a:ext>
            </a:extLst>
          </p:cNvPr>
          <p:cNvGrpSpPr/>
          <p:nvPr userDrawn="1"/>
        </p:nvGrpSpPr>
        <p:grpSpPr>
          <a:xfrm>
            <a:off x="396875" y="4526225"/>
            <a:ext cx="11395678" cy="0"/>
            <a:chOff x="396875" y="4524528"/>
            <a:chExt cx="11395678" cy="0"/>
          </a:xfrm>
        </p:grpSpPr>
        <p:cxnSp>
          <p:nvCxnSpPr>
            <p:cNvPr id="14" name="Straight Connector 13">
              <a:extLst>
                <a:ext uri="{FF2B5EF4-FFF2-40B4-BE49-F238E27FC236}">
                  <a16:creationId xmlns:a16="http://schemas.microsoft.com/office/drawing/2014/main" id="{D41610FC-BE82-0F01-1193-86B97F61F738}"/>
                </a:ext>
              </a:extLst>
            </p:cNvPr>
            <p:cNvCxnSpPr>
              <a:cxnSpLocks/>
            </p:cNvCxnSpPr>
            <p:nvPr userDrawn="1"/>
          </p:nvCxnSpPr>
          <p:spPr>
            <a:xfrm>
              <a:off x="396875" y="4524528"/>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8C1435-A35D-F9FC-0B8C-D0B14B55F225}"/>
                </a:ext>
              </a:extLst>
            </p:cNvPr>
            <p:cNvCxnSpPr>
              <a:cxnSpLocks/>
            </p:cNvCxnSpPr>
            <p:nvPr userDrawn="1"/>
          </p:nvCxnSpPr>
          <p:spPr>
            <a:xfrm>
              <a:off x="2740437" y="4524528"/>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7E626A-504C-590C-807B-DE19D674826F}"/>
                </a:ext>
              </a:extLst>
            </p:cNvPr>
            <p:cNvCxnSpPr>
              <a:cxnSpLocks/>
            </p:cNvCxnSpPr>
            <p:nvPr userDrawn="1"/>
          </p:nvCxnSpPr>
          <p:spPr>
            <a:xfrm>
              <a:off x="5083394" y="4524528"/>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1F7E7F-4E1E-5BF8-95F7-CDEE479BEF40}"/>
                </a:ext>
              </a:extLst>
            </p:cNvPr>
            <p:cNvCxnSpPr>
              <a:cxnSpLocks/>
            </p:cNvCxnSpPr>
            <p:nvPr userDrawn="1"/>
          </p:nvCxnSpPr>
          <p:spPr>
            <a:xfrm>
              <a:off x="7427561" y="4524528"/>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6E15AA-FE0E-ED61-3350-945ADB8E2254}"/>
                </a:ext>
              </a:extLst>
            </p:cNvPr>
            <p:cNvCxnSpPr>
              <a:cxnSpLocks/>
            </p:cNvCxnSpPr>
            <p:nvPr userDrawn="1"/>
          </p:nvCxnSpPr>
          <p:spPr>
            <a:xfrm>
              <a:off x="9771124" y="4524528"/>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grpSp>
      <p:sp>
        <p:nvSpPr>
          <p:cNvPr id="6" name="Date Placeholder 5">
            <a:extLst>
              <a:ext uri="{FF2B5EF4-FFF2-40B4-BE49-F238E27FC236}">
                <a16:creationId xmlns:a16="http://schemas.microsoft.com/office/drawing/2014/main" id="{1750E546-C1AA-0A9A-6627-D1804EEAD2DC}"/>
              </a:ext>
            </a:extLst>
          </p:cNvPr>
          <p:cNvSpPr>
            <a:spLocks noGrp="1"/>
          </p:cNvSpPr>
          <p:nvPr>
            <p:ph type="dt" sz="half" idx="4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8" name="Footer Placeholder 7">
            <a:extLst>
              <a:ext uri="{FF2B5EF4-FFF2-40B4-BE49-F238E27FC236}">
                <a16:creationId xmlns:a16="http://schemas.microsoft.com/office/drawing/2014/main" id="{8CCD1160-85BB-8345-CF9C-5FEA14D0E1B3}"/>
              </a:ext>
            </a:extLst>
          </p:cNvPr>
          <p:cNvSpPr>
            <a:spLocks noGrp="1"/>
          </p:cNvSpPr>
          <p:nvPr>
            <p:ph type="ftr" sz="quarter" idx="4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22" name="Slide Number Placeholder 21">
            <a:extLst>
              <a:ext uri="{FF2B5EF4-FFF2-40B4-BE49-F238E27FC236}">
                <a16:creationId xmlns:a16="http://schemas.microsoft.com/office/drawing/2014/main" id="{7A53A6D6-CEA2-62E1-2B09-49BC0A094275}"/>
              </a:ext>
            </a:extLst>
          </p:cNvPr>
          <p:cNvSpPr>
            <a:spLocks noGrp="1"/>
          </p:cNvSpPr>
          <p:nvPr>
            <p:ph type="sldNum" sz="quarter" idx="4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97968369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Image on lef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54A41DA-331F-6D50-489D-600CD13BA6DD}"/>
              </a:ext>
            </a:extLst>
          </p:cNvPr>
          <p:cNvSpPr>
            <a:spLocks noGrp="1"/>
          </p:cNvSpPr>
          <p:nvPr>
            <p:ph type="dt" sz="half" idx="10"/>
          </p:nvPr>
        </p:nvSpPr>
        <p:spPr>
          <a:xfrm>
            <a:off x="4498848" y="6400799"/>
            <a:ext cx="914400" cy="30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4" name="Footer Placeholder 3">
            <a:extLst>
              <a:ext uri="{FF2B5EF4-FFF2-40B4-BE49-F238E27FC236}">
                <a16:creationId xmlns:a16="http://schemas.microsoft.com/office/drawing/2014/main" id="{B64A25F2-2241-C33B-CA84-C66EF83C919A}"/>
              </a:ext>
            </a:extLst>
          </p:cNvPr>
          <p:cNvSpPr>
            <a:spLocks noGrp="1"/>
          </p:cNvSpPr>
          <p:nvPr>
            <p:ph type="ftr" sz="quarter" idx="11"/>
          </p:nvPr>
        </p:nvSpPr>
        <p:spPr>
          <a:xfrm>
            <a:off x="5489448" y="6400799"/>
            <a:ext cx="2368296" cy="30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5" name="Slide Number Placeholder 4">
            <a:extLst>
              <a:ext uri="{FF2B5EF4-FFF2-40B4-BE49-F238E27FC236}">
                <a16:creationId xmlns:a16="http://schemas.microsoft.com/office/drawing/2014/main" id="{99C6E593-E3BC-51DE-C802-157FFE4EF151}"/>
              </a:ext>
            </a:extLst>
          </p:cNvPr>
          <p:cNvSpPr>
            <a:spLocks noGrp="1"/>
          </p:cNvSpPr>
          <p:nvPr>
            <p:ph type="sldNum" sz="quarter" idx="12"/>
          </p:nvPr>
        </p:nvSpPr>
        <p:spPr>
          <a:xfrm>
            <a:off x="7973568" y="6400800"/>
            <a:ext cx="356616" cy="3017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8" name="Title 7">
            <a:extLst>
              <a:ext uri="{FF2B5EF4-FFF2-40B4-BE49-F238E27FC236}">
                <a16:creationId xmlns:a16="http://schemas.microsoft.com/office/drawing/2014/main" id="{BBCC36D9-B0DC-70B3-5B75-DEC5FD4F5602}"/>
              </a:ext>
            </a:extLst>
          </p:cNvPr>
          <p:cNvSpPr>
            <a:spLocks noGrp="1"/>
          </p:cNvSpPr>
          <p:nvPr>
            <p:ph type="title"/>
          </p:nvPr>
        </p:nvSpPr>
        <p:spPr>
          <a:xfrm>
            <a:off x="4498848" y="2286000"/>
            <a:ext cx="7315200" cy="3886200"/>
          </a:xfrm>
        </p:spPr>
        <p:txBody>
          <a:bodyPr/>
          <a:lstStyle>
            <a:lvl1pPr>
              <a:defRPr sz="4800">
                <a:solidFill>
                  <a:schemeClr val="bg1"/>
                </a:solidFill>
                <a:latin typeface="+mj-lt"/>
              </a:defRPr>
            </a:lvl1pPr>
          </a:lstStyle>
          <a:p>
            <a:r>
              <a:rPr lang="en-US"/>
              <a:t>Click to edit Master title style</a:t>
            </a:r>
          </a:p>
        </p:txBody>
      </p:sp>
      <p:sp>
        <p:nvSpPr>
          <p:cNvPr id="10" name="Text Placeholder 9">
            <a:extLst>
              <a:ext uri="{FF2B5EF4-FFF2-40B4-BE49-F238E27FC236}">
                <a16:creationId xmlns:a16="http://schemas.microsoft.com/office/drawing/2014/main" id="{2FCD6035-4383-A3A4-8631-034B04B8F74C}"/>
              </a:ext>
            </a:extLst>
          </p:cNvPr>
          <p:cNvSpPr>
            <a:spLocks noGrp="1"/>
          </p:cNvSpPr>
          <p:nvPr>
            <p:ph type="body" sz="quarter" idx="13" hasCustomPrompt="1"/>
          </p:nvPr>
        </p:nvSpPr>
        <p:spPr>
          <a:xfrm>
            <a:off x="4498848" y="685800"/>
            <a:ext cx="7315200" cy="1444752"/>
          </a:xfrm>
        </p:spPr>
        <p:txBody>
          <a:bodyPr/>
          <a:lstStyle>
            <a:lvl1pPr marL="0" indent="0">
              <a:buNone/>
              <a:defRPr sz="9600" b="1">
                <a:solidFill>
                  <a:srgbClr val="0072BC"/>
                </a:solidFill>
              </a:defRPr>
            </a:lvl1pPr>
          </a:lstStyle>
          <a:p>
            <a:pPr lvl="0"/>
            <a:r>
              <a:rPr lang="en-US"/>
              <a:t>#</a:t>
            </a:r>
          </a:p>
        </p:txBody>
      </p:sp>
      <p:sp>
        <p:nvSpPr>
          <p:cNvPr id="6" name="Picture Placeholder 4">
            <a:extLst>
              <a:ext uri="{FF2B5EF4-FFF2-40B4-BE49-F238E27FC236}">
                <a16:creationId xmlns:a16="http://schemas.microsoft.com/office/drawing/2014/main" id="{44BFF6AB-349E-72B7-BE2C-7DA975DAEFE2}"/>
              </a:ext>
            </a:extLst>
          </p:cNvPr>
          <p:cNvSpPr>
            <a:spLocks noGrp="1"/>
          </p:cNvSpPr>
          <p:nvPr>
            <p:ph type="pic" sz="quarter" idx="14" hasCustomPrompt="1"/>
          </p:nvPr>
        </p:nvSpPr>
        <p:spPr>
          <a:xfrm>
            <a:off x="0" y="0"/>
            <a:ext cx="4038600" cy="6858000"/>
          </a:xfrm>
          <a:prstGeom prst="rect">
            <a:avLst/>
          </a:prstGeom>
          <a:solidFill>
            <a:schemeClr val="tx1">
              <a:lumMod val="75000"/>
            </a:schemeClr>
          </a:solidFill>
        </p:spPr>
        <p:txBody>
          <a:bodyPr tIns="2743200"/>
          <a:lstStyle>
            <a:lvl1pPr marL="0" indent="0" algn="ctr">
              <a:buNone/>
              <a:defRPr sz="2000">
                <a:solidFill>
                  <a:schemeClr val="bg1"/>
                </a:solidFill>
              </a:defRPr>
            </a:lvl1pPr>
          </a:lstStyle>
          <a:p>
            <a:r>
              <a:rPr lang="en-US"/>
              <a:t>Click to add picture</a:t>
            </a:r>
          </a:p>
        </p:txBody>
      </p:sp>
    </p:spTree>
    <p:extLst>
      <p:ext uri="{BB962C8B-B14F-4D97-AF65-F5344CB8AC3E}">
        <p14:creationId xmlns:p14="http://schemas.microsoft.com/office/powerpoint/2010/main" val="63124076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with Subtitle and Content">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Content Placeholder 2"/>
          <p:cNvSpPr>
            <a:spLocks noGrp="1"/>
          </p:cNvSpPr>
          <p:nvPr>
            <p:ph idx="1"/>
          </p:nvPr>
        </p:nvSpPr>
        <p:spPr>
          <a:xfrm>
            <a:off x="609441" y="1600200"/>
            <a:ext cx="10969943" cy="4572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77946855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ull Image, Full Innovation Curve">
    <p:spTree>
      <p:nvGrpSpPr>
        <p:cNvPr id="1" name=""/>
        <p:cNvGrpSpPr/>
        <p:nvPr/>
      </p:nvGrpSpPr>
      <p:grpSpPr>
        <a:xfrm>
          <a:off x="0" y="0"/>
          <a:ext cx="0" cy="0"/>
          <a:chOff x="0" y="0"/>
          <a:chExt cx="0" cy="0"/>
        </a:xfrm>
      </p:grpSpPr>
      <p:sp>
        <p:nvSpPr>
          <p:cNvPr id="10" name="Smart Navy SemiTrans Overlay">
            <a:extLst>
              <a:ext uri="{FF2B5EF4-FFF2-40B4-BE49-F238E27FC236}">
                <a16:creationId xmlns:a16="http://schemas.microsoft.com/office/drawing/2014/main" id="{3F234039-F9BC-AAAE-A07E-DCF492696578}"/>
              </a:ext>
            </a:extLst>
          </p:cNvPr>
          <p:cNvSpPr>
            <a:spLocks noGrp="1"/>
          </p:cNvSpPr>
          <p:nvPr>
            <p:ph type="body" sz="quarter" idx="16"/>
          </p:nvPr>
        </p:nvSpPr>
        <p:spPr>
          <a:xfrm>
            <a:off x="0" y="0"/>
            <a:ext cx="12192000" cy="6857999"/>
          </a:xfrm>
          <a:prstGeom prst="rect">
            <a:avLst/>
          </a:prstGeom>
          <a:solidFill>
            <a:srgbClr val="050D24">
              <a:alpha val="57647"/>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Innovation Curve Overlay">
            <a:extLst>
              <a:ext uri="{FF2B5EF4-FFF2-40B4-BE49-F238E27FC236}">
                <a16:creationId xmlns:a16="http://schemas.microsoft.com/office/drawing/2014/main" id="{67EFF21B-9583-6EE9-5F33-149287A6B01C}"/>
              </a:ext>
            </a:extLst>
          </p:cNvPr>
          <p:cNvSpPr>
            <a:spLocks noGrp="1"/>
          </p:cNvSpPr>
          <p:nvPr>
            <p:ph type="body" sz="quarter" idx="17" hasCustomPrompt="1"/>
          </p:nvPr>
        </p:nvSpPr>
        <p:spPr>
          <a:xfrm>
            <a:off x="0" y="0"/>
            <a:ext cx="12192000" cy="6858000"/>
          </a:xfrm>
          <a:prstGeom prst="rect">
            <a:avLst/>
          </a:prstGeom>
          <a:blipFill>
            <a:blip r:embed="rId2" cstate="email">
              <a:alphaModFix amt="45000"/>
              <a:extLst>
                <a:ext uri="{28A0092B-C50C-407E-A947-70E740481C1C}">
                  <a14:useLocalDpi xmlns:a14="http://schemas.microsoft.com/office/drawing/2010/main"/>
                </a:ext>
              </a:extLst>
            </a:blip>
            <a:stretch>
              <a:fillRect/>
            </a:stretch>
          </a:blipFill>
        </p:spPr>
        <p:txBody>
          <a:bodyPr/>
          <a:lstStyle>
            <a:lvl1pPr>
              <a:defRPr>
                <a:noFill/>
              </a:defRPr>
            </a:lvl1pPr>
          </a:lstStyle>
          <a:p>
            <a:pPr lvl="0"/>
            <a:r>
              <a:rPr lang="en-US"/>
              <a:t> ..</a:t>
            </a:r>
          </a:p>
        </p:txBody>
      </p:sp>
      <p:sp>
        <p:nvSpPr>
          <p:cNvPr id="8" name="Cover Photo Placeholder">
            <a:extLst>
              <a:ext uri="{FF2B5EF4-FFF2-40B4-BE49-F238E27FC236}">
                <a16:creationId xmlns:a16="http://schemas.microsoft.com/office/drawing/2014/main" id="{4B3E92DB-5563-6F86-C3D4-DF362E50763C}"/>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accent3"/>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11" name="Date">
            <a:extLst>
              <a:ext uri="{FF2B5EF4-FFF2-40B4-BE49-F238E27FC236}">
                <a16:creationId xmlns:a16="http://schemas.microsoft.com/office/drawing/2014/main" id="{D87E2A77-DBB3-3923-0029-4D3148E74DC9}"/>
              </a:ext>
            </a:extLst>
          </p:cNvPr>
          <p:cNvSpPr>
            <a:spLocks noGrp="1"/>
          </p:cNvSpPr>
          <p:nvPr>
            <p:ph type="dt" sz="half" idx="18"/>
          </p:nvPr>
        </p:nvSpPr>
        <p:spPr>
          <a:xfrm>
            <a:off x="381000" y="6324601"/>
            <a:ext cx="1295400" cy="304800"/>
          </a:xfrm>
        </p:spPr>
        <p:txBody>
          <a:bodyPr/>
          <a:lstStyle/>
          <a:p>
            <a:r>
              <a:rPr lang="en-US" noProof="0"/>
              <a:t>January 2024</a:t>
            </a:r>
          </a:p>
        </p:txBody>
      </p:sp>
      <p:sp>
        <p:nvSpPr>
          <p:cNvPr id="13" name="Legal Line">
            <a:extLst>
              <a:ext uri="{FF2B5EF4-FFF2-40B4-BE49-F238E27FC236}">
                <a16:creationId xmlns:a16="http://schemas.microsoft.com/office/drawing/2014/main" id="{36D0E9C7-1F5A-81CC-4242-80983EF9D3CA}"/>
              </a:ext>
            </a:extLst>
          </p:cNvPr>
          <p:cNvSpPr>
            <a:spLocks noGrp="1"/>
          </p:cNvSpPr>
          <p:nvPr>
            <p:ph type="ftr" sz="quarter" idx="19"/>
          </p:nvPr>
        </p:nvSpPr>
        <p:spPr>
          <a:xfrm>
            <a:off x="1828800" y="6324602"/>
            <a:ext cx="4114800" cy="304800"/>
          </a:xfrm>
        </p:spPr>
        <p:txBody>
          <a:bodyPr/>
          <a:lstStyle>
            <a:lvl1pPr>
              <a:defRPr b="0" i="0">
                <a:latin typeface="Arial" panose="020B0604020202020204" pitchFamily="34" charset="0"/>
              </a:defRPr>
            </a:lvl1pPr>
          </a:lstStyle>
          <a:p>
            <a:r>
              <a:rPr lang="en-US" noProof="0"/>
              <a:t>© 2024 NTT DATA, Inc.</a:t>
            </a:r>
          </a:p>
        </p:txBody>
      </p:sp>
      <p:sp>
        <p:nvSpPr>
          <p:cNvPr id="14" name="Information Type">
            <a:extLst>
              <a:ext uri="{FF2B5EF4-FFF2-40B4-BE49-F238E27FC236}">
                <a16:creationId xmlns:a16="http://schemas.microsoft.com/office/drawing/2014/main" id="{F8A3F60F-BBBB-8A08-44FD-39E6AB0E2062}"/>
              </a:ext>
            </a:extLst>
          </p:cNvPr>
          <p:cNvSpPr>
            <a:spLocks noGrp="1"/>
          </p:cNvSpPr>
          <p:nvPr>
            <p:ph type="body" sz="quarter" idx="21" hasCustomPrompt="1"/>
          </p:nvPr>
        </p:nvSpPr>
        <p:spPr>
          <a:xfrm>
            <a:off x="9982200" y="359796"/>
            <a:ext cx="2065880" cy="304800"/>
          </a:xfrm>
          <a:prstGeom prst="rect">
            <a:avLst/>
          </a:prstGeom>
        </p:spPr>
        <p:txBody>
          <a:bodyPr anchor="ctr"/>
          <a:lstStyle>
            <a:lvl1pPr algn="ctr">
              <a:defRPr lang="en-US" sz="1200" b="0" i="0" kern="1200" dirty="0">
                <a:solidFill>
                  <a:schemeClr val="tx1">
                    <a:lumMod val="85000"/>
                  </a:schemeClr>
                </a:solidFill>
                <a:latin typeface="Arial" panose="020B0604020202020204" pitchFamily="34" charset="0"/>
                <a:ea typeface="+mn-ea"/>
                <a:cs typeface="+mn-cs"/>
              </a:defRPr>
            </a:lvl1pPr>
          </a:lstStyle>
          <a:p>
            <a:pPr lvl="0"/>
            <a:r>
              <a:rPr lang="en-US" noProof="0"/>
              <a:t>[Information Type]</a:t>
            </a:r>
          </a:p>
        </p:txBody>
      </p:sp>
      <p:sp>
        <p:nvSpPr>
          <p:cNvPr id="7" name="NTT DATA Global Logo" descr="NTT DATA Global Logo">
            <a:extLst>
              <a:ext uri="{FF2B5EF4-FFF2-40B4-BE49-F238E27FC236}">
                <a16:creationId xmlns:a16="http://schemas.microsoft.com/office/drawing/2014/main" id="{67CD9146-46D1-2584-90C9-AC323E0D78B1}"/>
              </a:ext>
            </a:extLst>
          </p:cNvPr>
          <p:cNvSpPr>
            <a:spLocks noGrp="1" noRot="1" noMove="1" noResize="1" noEditPoints="1" noAdjustHandles="1" noChangeArrowheads="1" noChangeShapeType="1"/>
          </p:cNvSpPr>
          <p:nvPr>
            <p:ph type="body" sz="quarter" idx="15"/>
          </p:nvPr>
        </p:nvSpPr>
        <p:spPr bwMode="black">
          <a:xfrm>
            <a:off x="402336" y="320040"/>
            <a:ext cx="1959724" cy="400077"/>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p:spPr>
        <p:txBody>
          <a:bodyPr wrap="none" lIns="0" tIns="0" rIns="0" bIns="0"/>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5" name="SubTitle">
            <a:extLst>
              <a:ext uri="{FF2B5EF4-FFF2-40B4-BE49-F238E27FC236}">
                <a16:creationId xmlns:a16="http://schemas.microsoft.com/office/drawing/2014/main" id="{289963B8-6E2F-5789-EF80-E5E2D21D18E6}"/>
              </a:ext>
            </a:extLst>
          </p:cNvPr>
          <p:cNvSpPr>
            <a:spLocks noGrp="1"/>
          </p:cNvSpPr>
          <p:nvPr>
            <p:ph type="body" sz="quarter" idx="11" hasCustomPrompt="1"/>
          </p:nvPr>
        </p:nvSpPr>
        <p:spPr>
          <a:xfrm>
            <a:off x="381000" y="3810000"/>
            <a:ext cx="4800600" cy="533400"/>
          </a:xfrm>
          <a:prstGeom prst="rect">
            <a:avLst/>
          </a:prstGeom>
        </p:spPr>
        <p:txBody>
          <a:bodyPr lIns="0" tIns="45720" rIns="0"/>
          <a:lstStyle>
            <a:lvl1pPr>
              <a:defRPr lang="en-US" dirty="0" smtClean="0"/>
            </a:lvl1pPr>
          </a:lstStyle>
          <a:p>
            <a:pPr lvl="0">
              <a:lnSpc>
                <a:spcPct val="100000"/>
              </a:lnSpc>
            </a:pPr>
            <a:r>
              <a:rPr lang="en-US" noProof="0"/>
              <a:t>Click to enter/edit subtitle text</a:t>
            </a:r>
          </a:p>
        </p:txBody>
      </p:sp>
      <p:sp>
        <p:nvSpPr>
          <p:cNvPr id="2" name="MainTitle">
            <a:extLst>
              <a:ext uri="{FF2B5EF4-FFF2-40B4-BE49-F238E27FC236}">
                <a16:creationId xmlns:a16="http://schemas.microsoft.com/office/drawing/2014/main" id="{32F4D80C-C221-F8D0-FC62-DDD4F8E72621}"/>
              </a:ext>
            </a:extLst>
          </p:cNvPr>
          <p:cNvSpPr>
            <a:spLocks noGrp="1"/>
          </p:cNvSpPr>
          <p:nvPr>
            <p:ph type="title" hasCustomPrompt="1"/>
          </p:nvPr>
        </p:nvSpPr>
        <p:spPr>
          <a:xfrm>
            <a:off x="381000" y="2438400"/>
            <a:ext cx="4800600" cy="1371600"/>
          </a:xfrm>
        </p:spPr>
        <p:txBody>
          <a:bodyPr/>
          <a:lstStyle/>
          <a:p>
            <a:r>
              <a:rPr lang="en-US" noProof="0"/>
              <a:t>Click to edit title</a:t>
            </a:r>
          </a:p>
        </p:txBody>
      </p:sp>
    </p:spTree>
    <p:extLst>
      <p:ext uri="{BB962C8B-B14F-4D97-AF65-F5344CB8AC3E}">
        <p14:creationId xmlns:p14="http://schemas.microsoft.com/office/powerpoint/2010/main" val="12361728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2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ull Image, Paartial Innovation Curve">
    <p:spTree>
      <p:nvGrpSpPr>
        <p:cNvPr id="1" name=""/>
        <p:cNvGrpSpPr/>
        <p:nvPr/>
      </p:nvGrpSpPr>
      <p:grpSpPr>
        <a:xfrm>
          <a:off x="0" y="0"/>
          <a:ext cx="0" cy="0"/>
          <a:chOff x="0" y="0"/>
          <a:chExt cx="0" cy="0"/>
        </a:xfrm>
      </p:grpSpPr>
      <p:sp>
        <p:nvSpPr>
          <p:cNvPr id="10" name="Smart Navy SemiTrans Overlay">
            <a:extLst>
              <a:ext uri="{FF2B5EF4-FFF2-40B4-BE49-F238E27FC236}">
                <a16:creationId xmlns:a16="http://schemas.microsoft.com/office/drawing/2014/main" id="{3F234039-F9BC-AAAE-A07E-DCF492696578}"/>
              </a:ext>
            </a:extLst>
          </p:cNvPr>
          <p:cNvSpPr>
            <a:spLocks noGrp="1"/>
          </p:cNvSpPr>
          <p:nvPr>
            <p:ph type="body" sz="quarter" idx="16"/>
          </p:nvPr>
        </p:nvSpPr>
        <p:spPr>
          <a:xfrm>
            <a:off x="0" y="1"/>
            <a:ext cx="12192000" cy="6857999"/>
          </a:xfrm>
          <a:prstGeom prst="rect">
            <a:avLst/>
          </a:prstGeom>
          <a:solidFill>
            <a:srgbClr val="050D24">
              <a:alpha val="57647"/>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a:extLst>
              <a:ext uri="{FF2B5EF4-FFF2-40B4-BE49-F238E27FC236}">
                <a16:creationId xmlns:a16="http://schemas.microsoft.com/office/drawing/2014/main" id="{D87E2A77-DBB3-3923-0029-4D3148E74DC9}"/>
              </a:ext>
            </a:extLst>
          </p:cNvPr>
          <p:cNvSpPr>
            <a:spLocks noGrp="1"/>
          </p:cNvSpPr>
          <p:nvPr>
            <p:ph type="dt" sz="half" idx="18"/>
          </p:nvPr>
        </p:nvSpPr>
        <p:spPr>
          <a:xfrm>
            <a:off x="381000" y="6324601"/>
            <a:ext cx="1295400" cy="304800"/>
          </a:xfrm>
        </p:spPr>
        <p:txBody>
          <a:bodyPr/>
          <a:lstStyle/>
          <a:p>
            <a:r>
              <a:rPr lang="en-US" noProof="0"/>
              <a:t>January 2024</a:t>
            </a:r>
          </a:p>
        </p:txBody>
      </p:sp>
      <p:sp>
        <p:nvSpPr>
          <p:cNvPr id="13" name="Legal Line">
            <a:extLst>
              <a:ext uri="{FF2B5EF4-FFF2-40B4-BE49-F238E27FC236}">
                <a16:creationId xmlns:a16="http://schemas.microsoft.com/office/drawing/2014/main" id="{36D0E9C7-1F5A-81CC-4242-80983EF9D3CA}"/>
              </a:ext>
            </a:extLst>
          </p:cNvPr>
          <p:cNvSpPr>
            <a:spLocks noGrp="1"/>
          </p:cNvSpPr>
          <p:nvPr>
            <p:ph type="ftr" sz="quarter" idx="19"/>
          </p:nvPr>
        </p:nvSpPr>
        <p:spPr>
          <a:xfrm>
            <a:off x="1828800" y="6324602"/>
            <a:ext cx="4114800" cy="304800"/>
          </a:xfrm>
        </p:spPr>
        <p:txBody>
          <a:bodyPr/>
          <a:lstStyle>
            <a:lvl1pPr>
              <a:defRPr b="0" i="0">
                <a:latin typeface="Arial" panose="020B0604020202020204" pitchFamily="34" charset="0"/>
              </a:defRPr>
            </a:lvl1pPr>
          </a:lstStyle>
          <a:p>
            <a:r>
              <a:rPr lang="en-US" noProof="0"/>
              <a:t>© 2024 NTT DATA, Inc.</a:t>
            </a:r>
          </a:p>
        </p:txBody>
      </p:sp>
      <p:sp>
        <p:nvSpPr>
          <p:cNvPr id="14" name="Information Type">
            <a:extLst>
              <a:ext uri="{FF2B5EF4-FFF2-40B4-BE49-F238E27FC236}">
                <a16:creationId xmlns:a16="http://schemas.microsoft.com/office/drawing/2014/main" id="{F8A3F60F-BBBB-8A08-44FD-39E6AB0E2062}"/>
              </a:ext>
            </a:extLst>
          </p:cNvPr>
          <p:cNvSpPr>
            <a:spLocks noGrp="1"/>
          </p:cNvSpPr>
          <p:nvPr>
            <p:ph type="body" sz="quarter" idx="21" hasCustomPrompt="1"/>
          </p:nvPr>
        </p:nvSpPr>
        <p:spPr>
          <a:xfrm>
            <a:off x="9982200" y="359796"/>
            <a:ext cx="2065880" cy="304800"/>
          </a:xfrm>
          <a:prstGeom prst="rect">
            <a:avLst/>
          </a:prstGeom>
        </p:spPr>
        <p:txBody>
          <a:bodyPr anchor="ctr"/>
          <a:lstStyle>
            <a:lvl1pPr algn="ctr">
              <a:defRPr lang="en-US" sz="1200" b="0" i="0" kern="1200" dirty="0">
                <a:solidFill>
                  <a:schemeClr val="tx1">
                    <a:lumMod val="85000"/>
                  </a:schemeClr>
                </a:solidFill>
                <a:latin typeface="Arial" panose="020B0604020202020204" pitchFamily="34" charset="0"/>
                <a:ea typeface="+mn-ea"/>
                <a:cs typeface="+mn-cs"/>
              </a:defRPr>
            </a:lvl1pPr>
          </a:lstStyle>
          <a:p>
            <a:pPr lvl="0"/>
            <a:r>
              <a:rPr lang="en-US" noProof="0"/>
              <a:t>[Information Type]</a:t>
            </a:r>
          </a:p>
        </p:txBody>
      </p:sp>
      <p:sp>
        <p:nvSpPr>
          <p:cNvPr id="3" name="Text Placeholder 6">
            <a:extLst>
              <a:ext uri="{FF2B5EF4-FFF2-40B4-BE49-F238E27FC236}">
                <a16:creationId xmlns:a16="http://schemas.microsoft.com/office/drawing/2014/main" id="{FD957E5C-35D4-A4D9-6D53-531FEABE9BDB}"/>
              </a:ext>
            </a:extLst>
          </p:cNvPr>
          <p:cNvSpPr>
            <a:spLocks noGrp="1"/>
          </p:cNvSpPr>
          <p:nvPr>
            <p:ph type="body" sz="quarter" idx="17" hasCustomPrompt="1"/>
          </p:nvPr>
        </p:nvSpPr>
        <p:spPr>
          <a:xfrm>
            <a:off x="0" y="0"/>
            <a:ext cx="12192000" cy="6858000"/>
          </a:xfrm>
          <a:prstGeom prst="rect">
            <a:avLst/>
          </a:prstGeom>
          <a:blipFill>
            <a:blip r:embed="rId2" cstate="email">
              <a:alphaModFix amt="45000"/>
              <a:extLst>
                <a:ext uri="{28A0092B-C50C-407E-A947-70E740481C1C}">
                  <a14:useLocalDpi xmlns:a14="http://schemas.microsoft.com/office/drawing/2010/main"/>
                </a:ext>
              </a:extLst>
            </a:blip>
            <a:stretch>
              <a:fillRect/>
            </a:stretch>
          </a:blipFill>
        </p:spPr>
        <p:txBody>
          <a:bodyPr/>
          <a:lstStyle>
            <a:lvl1pPr>
              <a:defRPr>
                <a:noFill/>
              </a:defRPr>
            </a:lvl1pPr>
          </a:lstStyle>
          <a:p>
            <a:pPr lvl="0"/>
            <a:r>
              <a:rPr lang="en-US"/>
              <a:t>  =</a:t>
            </a:r>
          </a:p>
        </p:txBody>
      </p:sp>
      <p:sp>
        <p:nvSpPr>
          <p:cNvPr id="8" name="Cover Photo Placeholder">
            <a:extLst>
              <a:ext uri="{FF2B5EF4-FFF2-40B4-BE49-F238E27FC236}">
                <a16:creationId xmlns:a16="http://schemas.microsoft.com/office/drawing/2014/main" id="{4B3E92DB-5563-6F86-C3D4-DF362E50763C}"/>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accent3"/>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7" name="NTT DATA Global Logo" descr="NTT DATA Global Logo">
            <a:extLst>
              <a:ext uri="{FF2B5EF4-FFF2-40B4-BE49-F238E27FC236}">
                <a16:creationId xmlns:a16="http://schemas.microsoft.com/office/drawing/2014/main" id="{67CD9146-46D1-2584-90C9-AC323E0D78B1}"/>
              </a:ext>
            </a:extLst>
          </p:cNvPr>
          <p:cNvSpPr>
            <a:spLocks noGrp="1" noRot="1" noMove="1" noResize="1" noEditPoints="1" noAdjustHandles="1" noChangeArrowheads="1" noChangeShapeType="1"/>
          </p:cNvSpPr>
          <p:nvPr>
            <p:ph type="body" sz="quarter" idx="15"/>
          </p:nvPr>
        </p:nvSpPr>
        <p:spPr bwMode="black">
          <a:xfrm>
            <a:off x="402336" y="320040"/>
            <a:ext cx="1959724" cy="400077"/>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p:spPr>
        <p:txBody>
          <a:bodyPr wrap="none" lIns="0" tIns="0" rIns="0" bIns="0"/>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5" name="SubTitle">
            <a:extLst>
              <a:ext uri="{FF2B5EF4-FFF2-40B4-BE49-F238E27FC236}">
                <a16:creationId xmlns:a16="http://schemas.microsoft.com/office/drawing/2014/main" id="{289963B8-6E2F-5789-EF80-E5E2D21D18E6}"/>
              </a:ext>
            </a:extLst>
          </p:cNvPr>
          <p:cNvSpPr>
            <a:spLocks noGrp="1"/>
          </p:cNvSpPr>
          <p:nvPr>
            <p:ph type="body" sz="quarter" idx="11" hasCustomPrompt="1"/>
          </p:nvPr>
        </p:nvSpPr>
        <p:spPr>
          <a:xfrm>
            <a:off x="381000" y="3810000"/>
            <a:ext cx="4800600" cy="533400"/>
          </a:xfrm>
          <a:prstGeom prst="rect">
            <a:avLst/>
          </a:prstGeom>
        </p:spPr>
        <p:txBody>
          <a:bodyPr lIns="0" tIns="45720" rIns="0"/>
          <a:lstStyle>
            <a:lvl1pPr>
              <a:defRPr lang="en-US" dirty="0" smtClean="0"/>
            </a:lvl1pPr>
          </a:lstStyle>
          <a:p>
            <a:pPr lvl="0">
              <a:lnSpc>
                <a:spcPct val="100000"/>
              </a:lnSpc>
            </a:pPr>
            <a:r>
              <a:rPr lang="en-US" noProof="0"/>
              <a:t>Click to enter/edit subtitle text</a:t>
            </a:r>
          </a:p>
        </p:txBody>
      </p:sp>
      <p:sp>
        <p:nvSpPr>
          <p:cNvPr id="2" name="MainTitle">
            <a:extLst>
              <a:ext uri="{FF2B5EF4-FFF2-40B4-BE49-F238E27FC236}">
                <a16:creationId xmlns:a16="http://schemas.microsoft.com/office/drawing/2014/main" id="{32F4D80C-C221-F8D0-FC62-DDD4F8E72621}"/>
              </a:ext>
            </a:extLst>
          </p:cNvPr>
          <p:cNvSpPr>
            <a:spLocks noGrp="1"/>
          </p:cNvSpPr>
          <p:nvPr>
            <p:ph type="title" hasCustomPrompt="1"/>
          </p:nvPr>
        </p:nvSpPr>
        <p:spPr>
          <a:xfrm>
            <a:off x="381000" y="2438400"/>
            <a:ext cx="4800600" cy="1371600"/>
          </a:xfrm>
        </p:spPr>
        <p:txBody>
          <a:bodyPr/>
          <a:lstStyle/>
          <a:p>
            <a:r>
              <a:rPr lang="en-US" noProof="0"/>
              <a:t>Click to edit title</a:t>
            </a:r>
          </a:p>
        </p:txBody>
      </p:sp>
    </p:spTree>
    <p:extLst>
      <p:ext uri="{BB962C8B-B14F-4D97-AF65-F5344CB8AC3E}">
        <p14:creationId xmlns:p14="http://schemas.microsoft.com/office/powerpoint/2010/main" val="12022333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2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ull Image Only">
    <p:spTree>
      <p:nvGrpSpPr>
        <p:cNvPr id="1" name=""/>
        <p:cNvGrpSpPr/>
        <p:nvPr/>
      </p:nvGrpSpPr>
      <p:grpSpPr>
        <a:xfrm>
          <a:off x="0" y="0"/>
          <a:ext cx="0" cy="0"/>
          <a:chOff x="0" y="0"/>
          <a:chExt cx="0" cy="0"/>
        </a:xfrm>
      </p:grpSpPr>
      <p:sp>
        <p:nvSpPr>
          <p:cNvPr id="10" name="Text Placeholder 20">
            <a:extLst>
              <a:ext uri="{FF2B5EF4-FFF2-40B4-BE49-F238E27FC236}">
                <a16:creationId xmlns:a16="http://schemas.microsoft.com/office/drawing/2014/main" id="{3F234039-F9BC-AAAE-A07E-DCF492696578}"/>
              </a:ext>
            </a:extLst>
          </p:cNvPr>
          <p:cNvSpPr>
            <a:spLocks noGrp="1"/>
          </p:cNvSpPr>
          <p:nvPr>
            <p:ph type="body" sz="quarter" idx="16"/>
          </p:nvPr>
        </p:nvSpPr>
        <p:spPr>
          <a:xfrm>
            <a:off x="0" y="1"/>
            <a:ext cx="12192000" cy="6857999"/>
          </a:xfrm>
          <a:prstGeom prst="rect">
            <a:avLst/>
          </a:prstGeom>
          <a:solidFill>
            <a:srgbClr val="050D24">
              <a:alpha val="57647"/>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a:extLst>
              <a:ext uri="{FF2B5EF4-FFF2-40B4-BE49-F238E27FC236}">
                <a16:creationId xmlns:a16="http://schemas.microsoft.com/office/drawing/2014/main" id="{44AC6934-5FBE-FCD3-D1F4-5F0671E877AB}"/>
              </a:ext>
            </a:extLst>
          </p:cNvPr>
          <p:cNvSpPr>
            <a:spLocks noGrp="1"/>
          </p:cNvSpPr>
          <p:nvPr>
            <p:ph type="dt" sz="half" idx="19"/>
          </p:nvPr>
        </p:nvSpPr>
        <p:spPr/>
        <p:txBody>
          <a:bodyPr/>
          <a:lstStyle/>
          <a:p>
            <a:r>
              <a:rPr lang="en-US" noProof="0"/>
              <a:t>January 2024</a:t>
            </a:r>
          </a:p>
        </p:txBody>
      </p:sp>
      <p:sp>
        <p:nvSpPr>
          <p:cNvPr id="6" name="SubTitle">
            <a:extLst>
              <a:ext uri="{FF2B5EF4-FFF2-40B4-BE49-F238E27FC236}">
                <a16:creationId xmlns:a16="http://schemas.microsoft.com/office/drawing/2014/main" id="{8721CA36-DC1A-9DA0-482B-013C59CEC0CF}"/>
              </a:ext>
            </a:extLst>
          </p:cNvPr>
          <p:cNvSpPr>
            <a:spLocks noGrp="1"/>
          </p:cNvSpPr>
          <p:nvPr>
            <p:ph type="body" sz="quarter" idx="17" hasCustomPrompt="1"/>
          </p:nvPr>
        </p:nvSpPr>
        <p:spPr>
          <a:xfrm>
            <a:off x="381000" y="3810000"/>
            <a:ext cx="11430000" cy="533400"/>
          </a:xfrm>
          <a:prstGeom prst="rect">
            <a:avLst/>
          </a:prstGeom>
        </p:spPr>
        <p:txBody>
          <a:bodyPr lIns="0" tIns="45720" rIns="0"/>
          <a:lstStyle>
            <a:lvl1pPr algn="l">
              <a:defRPr lang="en-US" dirty="0" smtClean="0"/>
            </a:lvl1pPr>
          </a:lstStyle>
          <a:p>
            <a:pPr lvl="0">
              <a:lnSpc>
                <a:spcPct val="100000"/>
              </a:lnSpc>
            </a:pPr>
            <a:r>
              <a:rPr lang="en-US" noProof="0"/>
              <a:t>Click to enter/edit subtitle text</a:t>
            </a:r>
          </a:p>
        </p:txBody>
      </p:sp>
      <p:sp>
        <p:nvSpPr>
          <p:cNvPr id="2" name="MainTitle">
            <a:extLst>
              <a:ext uri="{FF2B5EF4-FFF2-40B4-BE49-F238E27FC236}">
                <a16:creationId xmlns:a16="http://schemas.microsoft.com/office/drawing/2014/main" id="{32F4D80C-C221-F8D0-FC62-DDD4F8E72621}"/>
              </a:ext>
            </a:extLst>
          </p:cNvPr>
          <p:cNvSpPr>
            <a:spLocks noGrp="1"/>
          </p:cNvSpPr>
          <p:nvPr>
            <p:ph type="title" hasCustomPrompt="1"/>
          </p:nvPr>
        </p:nvSpPr>
        <p:spPr>
          <a:xfrm>
            <a:off x="381000" y="2438400"/>
            <a:ext cx="11430000" cy="1371600"/>
          </a:xfrm>
        </p:spPr>
        <p:txBody>
          <a:bodyPr/>
          <a:lstStyle/>
          <a:p>
            <a:r>
              <a:rPr lang="en-US" noProof="0"/>
              <a:t>Click to edit title</a:t>
            </a:r>
          </a:p>
        </p:txBody>
      </p:sp>
      <p:sp>
        <p:nvSpPr>
          <p:cNvPr id="5" name="Legal Line">
            <a:extLst>
              <a:ext uri="{FF2B5EF4-FFF2-40B4-BE49-F238E27FC236}">
                <a16:creationId xmlns:a16="http://schemas.microsoft.com/office/drawing/2014/main" id="{8F5AF9E9-1EA9-189A-D454-5A87BA7AE181}"/>
              </a:ext>
            </a:extLst>
          </p:cNvPr>
          <p:cNvSpPr>
            <a:spLocks noGrp="1"/>
          </p:cNvSpPr>
          <p:nvPr>
            <p:ph type="ftr" sz="quarter" idx="20"/>
          </p:nvPr>
        </p:nvSpPr>
        <p:spPr>
          <a:xfrm>
            <a:off x="1828800" y="6324602"/>
            <a:ext cx="4114800" cy="304800"/>
          </a:xfrm>
        </p:spPr>
        <p:txBody>
          <a:bodyPr/>
          <a:lstStyle>
            <a:lvl1pPr>
              <a:defRPr b="0" i="0">
                <a:latin typeface="Arial" panose="020B0604020202020204" pitchFamily="34" charset="0"/>
              </a:defRPr>
            </a:lvl1pPr>
          </a:lstStyle>
          <a:p>
            <a:r>
              <a:rPr lang="en-US" noProof="0"/>
              <a:t>© 2024 NTT DATA, Inc.</a:t>
            </a:r>
          </a:p>
        </p:txBody>
      </p:sp>
      <p:sp>
        <p:nvSpPr>
          <p:cNvPr id="7" name="InformationType">
            <a:extLst>
              <a:ext uri="{FF2B5EF4-FFF2-40B4-BE49-F238E27FC236}">
                <a16:creationId xmlns:a16="http://schemas.microsoft.com/office/drawing/2014/main" id="{51B77B86-8916-AB81-4396-509FE3651676}"/>
              </a:ext>
            </a:extLst>
          </p:cNvPr>
          <p:cNvSpPr>
            <a:spLocks noGrp="1"/>
          </p:cNvSpPr>
          <p:nvPr>
            <p:ph type="body" sz="quarter" idx="21" hasCustomPrompt="1"/>
          </p:nvPr>
        </p:nvSpPr>
        <p:spPr>
          <a:xfrm>
            <a:off x="9982200" y="6324601"/>
            <a:ext cx="2065880" cy="304800"/>
          </a:xfrm>
          <a:prstGeom prst="rect">
            <a:avLst/>
          </a:prstGeom>
        </p:spPr>
        <p:txBody>
          <a:bodyPr anchor="ctr"/>
          <a:lstStyle>
            <a:lvl1pPr algn="ctr">
              <a:defRPr lang="en-US" sz="1200" b="0" i="0" kern="1200" dirty="0">
                <a:solidFill>
                  <a:schemeClr val="tx1">
                    <a:lumMod val="85000"/>
                  </a:schemeClr>
                </a:solidFill>
                <a:latin typeface="Arial" panose="020B0604020202020204" pitchFamily="34" charset="0"/>
                <a:ea typeface="+mn-ea"/>
                <a:cs typeface="+mn-cs"/>
              </a:defRPr>
            </a:lvl1pPr>
          </a:lstStyle>
          <a:p>
            <a:pPr lvl="0"/>
            <a:r>
              <a:rPr lang="en-US" noProof="0"/>
              <a:t>[Information Type]</a:t>
            </a:r>
          </a:p>
        </p:txBody>
      </p:sp>
      <p:sp>
        <p:nvSpPr>
          <p:cNvPr id="4" name="Picture Placeholder 4">
            <a:extLst>
              <a:ext uri="{FF2B5EF4-FFF2-40B4-BE49-F238E27FC236}">
                <a16:creationId xmlns:a16="http://schemas.microsoft.com/office/drawing/2014/main" id="{A0CD6D9D-8D6C-BE0D-BAC6-0180996D77BF}"/>
              </a:ext>
            </a:extLst>
          </p:cNvPr>
          <p:cNvSpPr>
            <a:spLocks noGrp="1"/>
          </p:cNvSpPr>
          <p:nvPr>
            <p:ph type="pic" sz="quarter" idx="18" hasCustomPrompt="1"/>
          </p:nvPr>
        </p:nvSpPr>
        <p:spPr>
          <a:xfrm>
            <a:off x="0" y="0"/>
            <a:ext cx="12192000" cy="6862482"/>
          </a:xfrm>
          <a:prstGeom prst="rect">
            <a:avLst/>
          </a:prstGeom>
          <a:noFill/>
        </p:spPr>
        <p:txBody>
          <a:bodyPr tIns="2743200" bIns="0" anchor="ctr"/>
          <a:lstStyle>
            <a:lvl1pPr marL="0" indent="0" algn="ctr">
              <a:buFontTx/>
              <a:buNone/>
              <a:defRPr sz="2400">
                <a:solidFill>
                  <a:schemeClr val="accent3"/>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3" name="NTT DATA Global Logo" descr="NTT DATA Global Logo">
            <a:extLst>
              <a:ext uri="{FF2B5EF4-FFF2-40B4-BE49-F238E27FC236}">
                <a16:creationId xmlns:a16="http://schemas.microsoft.com/office/drawing/2014/main" id="{111A4B15-57F9-BE95-1E63-1DD7D499E26F}"/>
              </a:ext>
            </a:extLst>
          </p:cNvPr>
          <p:cNvSpPr>
            <a:spLocks noGrp="1" noRot="1" noMove="1" noResize="1" noEditPoints="1" noAdjustHandles="1" noChangeArrowheads="1" noChangeShapeType="1"/>
          </p:cNvSpPr>
          <p:nvPr>
            <p:ph type="body" sz="quarter" idx="15"/>
          </p:nvPr>
        </p:nvSpPr>
        <p:spPr bwMode="black">
          <a:xfrm>
            <a:off x="402336" y="320040"/>
            <a:ext cx="1959724" cy="400077"/>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Tree>
    <p:extLst>
      <p:ext uri="{BB962C8B-B14F-4D97-AF65-F5344CB8AC3E}">
        <p14:creationId xmlns:p14="http://schemas.microsoft.com/office/powerpoint/2010/main" val="131655036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224E-6D9A-F20A-E95C-3BD86FD1C342}"/>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45657D48-2016-6562-8C30-A2CF18ED1733}"/>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851B9585-B814-96B8-821F-CFBD1EE522B1}"/>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108529615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A231-5EDC-C1A1-4ABB-BC6DA52F4EC1}"/>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DEDB1DA6-2C96-66B0-2A4C-85DA50585493}"/>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E2979F26-3C27-4303-6B8D-77E75E532965}"/>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
        <p:nvSpPr>
          <p:cNvPr id="7" name="Content Placeholder 6">
            <a:extLst>
              <a:ext uri="{FF2B5EF4-FFF2-40B4-BE49-F238E27FC236}">
                <a16:creationId xmlns:a16="http://schemas.microsoft.com/office/drawing/2014/main" id="{2D21A092-B787-801E-8664-20954CF6809B}"/>
              </a:ext>
            </a:extLst>
          </p:cNvPr>
          <p:cNvSpPr>
            <a:spLocks noGrp="1"/>
          </p:cNvSpPr>
          <p:nvPr>
            <p:ph sz="quarter" idx="13"/>
          </p:nvPr>
        </p:nvSpPr>
        <p:spPr>
          <a:xfrm>
            <a:off x="381000" y="1371600"/>
            <a:ext cx="1143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821922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itle, 2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62484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6" name="Footer Placeholder 5">
            <a:extLst>
              <a:ext uri="{FF2B5EF4-FFF2-40B4-BE49-F238E27FC236}">
                <a16:creationId xmlns:a16="http://schemas.microsoft.com/office/drawing/2014/main" id="{CAE9646E-BBCC-2CA0-9416-FFBF3870D6AE}"/>
              </a:ext>
            </a:extLst>
          </p:cNvPr>
          <p:cNvSpPr>
            <a:spLocks noGrp="1"/>
          </p:cNvSpPr>
          <p:nvPr>
            <p:ph type="ftr" sz="quarter" idx="11"/>
          </p:nvPr>
        </p:nvSpPr>
        <p:spPr>
          <a:xfrm>
            <a:off x="381000" y="6400800"/>
            <a:ext cx="4114800" cy="304800"/>
          </a:xfrm>
          <a:prstGeom prst="rect">
            <a:avLst/>
          </a:prstGeom>
        </p:spPr>
        <p:txBody>
          <a:bodyPr/>
          <a:lstStyle/>
          <a:p>
            <a:r>
              <a:rPr lang="en-US"/>
              <a:t> </a:t>
            </a:r>
          </a:p>
        </p:txBody>
      </p:sp>
      <p:sp>
        <p:nvSpPr>
          <p:cNvPr id="7" name="Slide Number Placeholder 6">
            <a:extLst>
              <a:ext uri="{FF2B5EF4-FFF2-40B4-BE49-F238E27FC236}">
                <a16:creationId xmlns:a16="http://schemas.microsoft.com/office/drawing/2014/main" id="{EFFA3CBC-D481-CBC2-5EFC-A4CAE0345F5B}"/>
              </a:ext>
            </a:extLst>
          </p:cNvPr>
          <p:cNvSpPr>
            <a:spLocks noGrp="1"/>
          </p:cNvSpPr>
          <p:nvPr>
            <p:ph type="sldNum" sz="quarter" idx="12"/>
          </p:nvPr>
        </p:nvSpPr>
        <p:spPr>
          <a:xfrm>
            <a:off x="5562600" y="6400800"/>
            <a:ext cx="1066800" cy="304800"/>
          </a:xfrm>
          <a:prstGeom prst="rect">
            <a:avLst/>
          </a:prstGeom>
        </p:spPr>
        <p:txBody>
          <a:bodyPr/>
          <a:lstStyle>
            <a:lvl1pPr algn="ctr">
              <a:defRPr/>
            </a:lvl1pPr>
          </a:lstStyle>
          <a:p>
            <a:fld id="{60D39823-8059-4D49-BD26-6D32C31B8621}" type="slidenum">
              <a:rPr lang="en-US" smtClean="0"/>
              <a:pPr/>
              <a:t>‹#›</a:t>
            </a:fld>
            <a:endParaRPr lang="en-US"/>
          </a:p>
        </p:txBody>
      </p:sp>
    </p:spTree>
    <p:extLst>
      <p:ext uri="{BB962C8B-B14F-4D97-AF65-F5344CB8AC3E}">
        <p14:creationId xmlns:p14="http://schemas.microsoft.com/office/powerpoint/2010/main" val="262557652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3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42672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3BCA8BAD-045F-5449-26C8-1CC7E5D921AD}"/>
              </a:ext>
            </a:extLst>
          </p:cNvPr>
          <p:cNvSpPr>
            <a:spLocks noGrp="1"/>
          </p:cNvSpPr>
          <p:nvPr>
            <p:ph sz="half" idx="13"/>
          </p:nvPr>
        </p:nvSpPr>
        <p:spPr>
          <a:xfrm>
            <a:off x="81534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6" name="Footer Placeholder 5">
            <a:extLst>
              <a:ext uri="{FF2B5EF4-FFF2-40B4-BE49-F238E27FC236}">
                <a16:creationId xmlns:a16="http://schemas.microsoft.com/office/drawing/2014/main" id="{CAE9646E-BBCC-2CA0-9416-FFBF3870D6AE}"/>
              </a:ext>
            </a:extLst>
          </p:cNvPr>
          <p:cNvSpPr>
            <a:spLocks noGrp="1"/>
          </p:cNvSpPr>
          <p:nvPr>
            <p:ph type="ftr" sz="quarter" idx="11"/>
          </p:nvPr>
        </p:nvSpPr>
        <p:spPr>
          <a:xfrm>
            <a:off x="365464" y="6400800"/>
            <a:ext cx="4114800" cy="304800"/>
          </a:xfrm>
          <a:prstGeom prst="rect">
            <a:avLst/>
          </a:prstGeom>
        </p:spPr>
        <p:txBody>
          <a:bodyPr/>
          <a:lstStyle/>
          <a:p>
            <a:r>
              <a:rPr lang="en-US"/>
              <a:t> </a:t>
            </a:r>
          </a:p>
        </p:txBody>
      </p:sp>
      <p:sp>
        <p:nvSpPr>
          <p:cNvPr id="7" name="Slide Number Placeholder 6">
            <a:extLst>
              <a:ext uri="{FF2B5EF4-FFF2-40B4-BE49-F238E27FC236}">
                <a16:creationId xmlns:a16="http://schemas.microsoft.com/office/drawing/2014/main" id="{EFFA3CBC-D481-CBC2-5EFC-A4CAE0345F5B}"/>
              </a:ext>
            </a:extLst>
          </p:cNvPr>
          <p:cNvSpPr>
            <a:spLocks noGrp="1"/>
          </p:cNvSpPr>
          <p:nvPr>
            <p:ph type="sldNum" sz="quarter" idx="12"/>
          </p:nvPr>
        </p:nvSpPr>
        <p:spPr>
          <a:xfrm>
            <a:off x="5562600" y="6400800"/>
            <a:ext cx="1066800" cy="304800"/>
          </a:xfrm>
          <a:prstGeom prst="rect">
            <a:avLst/>
          </a:prstGeom>
        </p:spPr>
        <p:txBody>
          <a:bodyPr/>
          <a:lstStyle>
            <a:lvl1pPr algn="ctr">
              <a:defRPr/>
            </a:lvl1pPr>
          </a:lstStyle>
          <a:p>
            <a:fld id="{60D39823-8059-4D49-BD26-6D32C31B8621}" type="slidenum">
              <a:rPr lang="en-US" smtClean="0"/>
              <a:pPr/>
              <a:t>‹#›</a:t>
            </a:fld>
            <a:endParaRPr lang="en-US"/>
          </a:p>
        </p:txBody>
      </p:sp>
    </p:spTree>
    <p:extLst>
      <p:ext uri="{BB962C8B-B14F-4D97-AF65-F5344CB8AC3E}">
        <p14:creationId xmlns:p14="http://schemas.microsoft.com/office/powerpoint/2010/main" val="12341546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59688470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ubtitle, 1 Column Body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114300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7316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224E-6D9A-F20A-E95C-3BD86FD1C342}"/>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8" name="Date Placeholder 7">
            <a:extLst>
              <a:ext uri="{FF2B5EF4-FFF2-40B4-BE49-F238E27FC236}">
                <a16:creationId xmlns:a16="http://schemas.microsoft.com/office/drawing/2014/main" id="{7B2659B1-E3CF-7D71-63C4-213C03FEF4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9" name="Footer Placeholder 8">
            <a:extLst>
              <a:ext uri="{FF2B5EF4-FFF2-40B4-BE49-F238E27FC236}">
                <a16:creationId xmlns:a16="http://schemas.microsoft.com/office/drawing/2014/main" id="{1E6D1553-0388-E58A-A29E-52B984453334}"/>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0" name="Slide Number Placeholder 9">
            <a:extLst>
              <a:ext uri="{FF2B5EF4-FFF2-40B4-BE49-F238E27FC236}">
                <a16:creationId xmlns:a16="http://schemas.microsoft.com/office/drawing/2014/main" id="{14B26E8D-EE6C-A6D1-739E-CC3E7D329265}"/>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13381653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ubtitle, 2 Column Body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62484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545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ubtitle, 3 Column Body Tex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42672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7">
            <a:extLst>
              <a:ext uri="{FF2B5EF4-FFF2-40B4-BE49-F238E27FC236}">
                <a16:creationId xmlns:a16="http://schemas.microsoft.com/office/drawing/2014/main" id="{ADFD2628-F803-8221-12EB-7198D350225D}"/>
              </a:ext>
            </a:extLst>
          </p:cNvPr>
          <p:cNvSpPr>
            <a:spLocks noGrp="1"/>
          </p:cNvSpPr>
          <p:nvPr>
            <p:ph sz="quarter" idx="16"/>
          </p:nvPr>
        </p:nvSpPr>
        <p:spPr>
          <a:xfrm>
            <a:off x="81534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407118409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Innovation Curve with Embedded Image on Left">
    <p:spTree>
      <p:nvGrpSpPr>
        <p:cNvPr id="1" name=""/>
        <p:cNvGrpSpPr/>
        <p:nvPr/>
      </p:nvGrpSpPr>
      <p:grpSpPr>
        <a:xfrm>
          <a:off x="0" y="0"/>
          <a:ext cx="0" cy="0"/>
          <a:chOff x="0" y="0"/>
          <a:chExt cx="0" cy="0"/>
        </a:xfrm>
      </p:grpSpPr>
      <p:pic>
        <p:nvPicPr>
          <p:cNvPr id="7" name="Innovation Curve Grid">
            <a:extLst>
              <a:ext uri="{FF2B5EF4-FFF2-40B4-BE49-F238E27FC236}">
                <a16:creationId xmlns:a16="http://schemas.microsoft.com/office/drawing/2014/main" id="{5F909AEB-096B-408B-7E00-05020CE68BE1}"/>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9100" y="2447060"/>
            <a:ext cx="3718800" cy="3718800"/>
          </a:xfrm>
          <a:prstGeom prst="rect">
            <a:avLst/>
          </a:prstGeom>
        </p:spPr>
      </p:pic>
      <p:sp>
        <p:nvSpPr>
          <p:cNvPr id="6" name="Picture Placeholder 9">
            <a:extLst>
              <a:ext uri="{FF2B5EF4-FFF2-40B4-BE49-F238E27FC236}">
                <a16:creationId xmlns:a16="http://schemas.microsoft.com/office/drawing/2014/main" id="{AFEDEDAD-5176-6B46-6061-8EFC6B390607}"/>
              </a:ext>
            </a:extLst>
          </p:cNvPr>
          <p:cNvSpPr>
            <a:spLocks noGrp="1"/>
          </p:cNvSpPr>
          <p:nvPr>
            <p:ph type="pic" sz="quarter" idx="17" hasCustomPrompt="1"/>
          </p:nvPr>
        </p:nvSpPr>
        <p:spPr bwMode="gray">
          <a:xfrm>
            <a:off x="396000" y="2447060"/>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tx1">
              <a:lumMod val="75000"/>
            </a:schemeClr>
          </a:solidFill>
          <a:ln w="12700">
            <a:solidFill>
              <a:schemeClr val="tx1">
                <a:lumMod val="65000"/>
              </a:schemeClr>
            </a:solidFill>
          </a:ln>
          <a:effectLst/>
        </p:spPr>
        <p:txBody>
          <a:bodyPr wrap="none" lIns="0" tIns="1371600" rIns="0" anchor="t">
            <a:noAutofit/>
          </a:bodyPr>
          <a:lstStyle>
            <a:lvl1pPr marL="0" indent="0" algn="ctr">
              <a:buFontTx/>
              <a:buNone/>
              <a:defRPr sz="1100">
                <a:solidFill>
                  <a:schemeClr val="bg1"/>
                </a:solidFill>
              </a:defRPr>
            </a:lvl1pPr>
          </a:lstStyle>
          <a:p>
            <a:r>
              <a:rPr lang="en-US"/>
              <a:t>      Click to add picture</a:t>
            </a:r>
          </a:p>
        </p:txBody>
      </p:sp>
      <p:sp>
        <p:nvSpPr>
          <p:cNvPr id="8" name="Legal">
            <a:extLst>
              <a:ext uri="{FF2B5EF4-FFF2-40B4-BE49-F238E27FC236}">
                <a16:creationId xmlns:a16="http://schemas.microsoft.com/office/drawing/2014/main" id="{6897360E-9D4A-FD52-676D-E4BF4B702EF7}"/>
              </a:ext>
              <a:ext uri="{C183D7F6-B498-43B3-948B-1728B52AA6E4}">
                <adec:decorative xmlns:adec="http://schemas.microsoft.com/office/drawing/2017/decorative" val="1"/>
              </a:ext>
            </a:extLst>
          </p:cNvPr>
          <p:cNvSpPr>
            <a:spLocks noGrp="1"/>
          </p:cNvSpPr>
          <p:nvPr>
            <p:ph type="ftr" sz="quarter" idx="19"/>
          </p:nvPr>
        </p:nvSpPr>
        <p:spPr/>
        <p:txBody>
          <a:bodyPr/>
          <a:lstStyle>
            <a:lvl1pPr>
              <a:defRPr b="0" i="0">
                <a:latin typeface="Arial" panose="020B0604020202020204" pitchFamily="34" charset="0"/>
              </a:defRPr>
            </a:lvl1pPr>
          </a:lstStyle>
          <a:p>
            <a:r>
              <a:rPr lang="en-US" noProof="0"/>
              <a:t> </a:t>
            </a:r>
          </a:p>
        </p:txBody>
      </p:sp>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286000"/>
            <a:ext cx="7315200" cy="3886200"/>
          </a:xfrm>
        </p:spPr>
        <p:txBody>
          <a:bodyPr/>
          <a:lstStyle>
            <a:lvl1pPr>
              <a:defRPr sz="3600"/>
            </a:lvl1pPr>
          </a:lstStyle>
          <a:p>
            <a:r>
              <a:rPr lang="en-US" noProof="0"/>
              <a:t>Click to edit title</a:t>
            </a:r>
          </a:p>
        </p:txBody>
      </p:sp>
      <p:sp>
        <p:nvSpPr>
          <p:cNvPr id="4" name="Slide Number">
            <a:extLst>
              <a:ext uri="{FF2B5EF4-FFF2-40B4-BE49-F238E27FC236}">
                <a16:creationId xmlns:a16="http://schemas.microsoft.com/office/drawing/2014/main" id="{FA7AEA8C-8EEB-CD6B-7753-A7002EA38C6B}"/>
              </a:ext>
            </a:extLst>
          </p:cNvPr>
          <p:cNvSpPr>
            <a:spLocks noGrp="1"/>
          </p:cNvSpPr>
          <p:nvPr>
            <p:ph type="sldNum" sz="quarter" idx="11"/>
          </p:nvPr>
        </p:nvSpPr>
        <p:spPr/>
        <p:txBody>
          <a:bodyPr lIns="0" tIns="0" rIns="0" bIns="0"/>
          <a:lstStyle/>
          <a:p>
            <a:fld id="{58D24BC2-2B9E-4076-8133-31C4983A0EB9}" type="slidenum">
              <a:rPr lang="en-US" noProof="0" smtClean="0"/>
              <a:pPr/>
              <a:t>‹#›</a:t>
            </a:fld>
            <a:endParaRPr lang="en-US" noProof="0"/>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marL="0" indent="0">
              <a:buNone/>
              <a:defRPr lang="en-US" sz="9600" b="1" dirty="0" smtClean="0">
                <a:solidFill>
                  <a:schemeClr val="bg2"/>
                </a:solidFill>
              </a:defRPr>
            </a:lvl1pPr>
          </a:lstStyle>
          <a:p>
            <a:pPr lvl="0">
              <a:lnSpc>
                <a:spcPct val="100000"/>
              </a:lnSpc>
            </a:pPr>
            <a:r>
              <a:rPr lang="en-US" noProof="0"/>
              <a:t>#</a:t>
            </a:r>
          </a:p>
        </p:txBody>
      </p:sp>
    </p:spTree>
    <p:extLst>
      <p:ext uri="{BB962C8B-B14F-4D97-AF65-F5344CB8AC3E}">
        <p14:creationId xmlns:p14="http://schemas.microsoft.com/office/powerpoint/2010/main" val="66819718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_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332399"/>
          </a:xfrm>
        </p:spPr>
        <p:txBody>
          <a:bodyPr vert="horz">
            <a:spAutoFit/>
          </a:bodyPr>
          <a:lstStyle/>
          <a:p>
            <a:r>
              <a:rPr lang="en-US"/>
              <a:t>Click to edit Master title style</a:t>
            </a:r>
          </a:p>
        </p:txBody>
      </p:sp>
      <p:sp>
        <p:nvSpPr>
          <p:cNvPr id="4" name="Text Placeholder 6">
            <a:extLst>
              <a:ext uri="{FF2B5EF4-FFF2-40B4-BE49-F238E27FC236}">
                <a16:creationId xmlns:a16="http://schemas.microsoft.com/office/drawing/2014/main" id="{9E5DDFBC-BBD8-FCF3-FDD5-BDAF7615B10F}"/>
              </a:ext>
            </a:extLst>
          </p:cNvPr>
          <p:cNvSpPr>
            <a:spLocks noGrp="1"/>
          </p:cNvSpPr>
          <p:nvPr>
            <p:ph type="body" sz="quarter" idx="14" hasCustomPrompt="1"/>
          </p:nvPr>
        </p:nvSpPr>
        <p:spPr bwMode="gray">
          <a:xfrm>
            <a:off x="371475" y="728663"/>
            <a:ext cx="11449050" cy="288000"/>
          </a:xfrm>
        </p:spPr>
        <p:txBody>
          <a:bodyPr/>
          <a:lstStyle>
            <a:lvl1pPr>
              <a:lnSpc>
                <a:spcPct val="100000"/>
              </a:lnSpc>
              <a:spcBef>
                <a:spcPts val="0"/>
              </a:spcBef>
              <a:defRPr sz="1800">
                <a:solidFill>
                  <a:schemeClr val="accent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429334183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10" name="Slide Number Placeholder 9">
            <a:extLst>
              <a:ext uri="{FF2B5EF4-FFF2-40B4-BE49-F238E27FC236}">
                <a16:creationId xmlns:a16="http://schemas.microsoft.com/office/drawing/2014/main" id="{CFD3D2A9-7E5C-76C9-97C8-58E4FB7D1016}"/>
              </a:ext>
            </a:extLst>
          </p:cNvPr>
          <p:cNvSpPr>
            <a:spLocks noGrp="1"/>
          </p:cNvSpPr>
          <p:nvPr>
            <p:ph type="sldNum" sz="quarter" idx="16"/>
          </p:nvPr>
        </p:nvSpPr>
        <p:spPr/>
        <p:txBody>
          <a:bodyPr/>
          <a:lstStyle/>
          <a:p>
            <a:fld id="{C7C36536-19A1-4ECD-82E1-612C9AA349EE}" type="slidenum">
              <a:rPr lang="en-US" smtClean="0"/>
              <a:pPr/>
              <a:t>‹#›</a:t>
            </a:fld>
            <a:endParaRPr lang="en-US"/>
          </a:p>
        </p:txBody>
      </p:sp>
      <p:sp>
        <p:nvSpPr>
          <p:cNvPr id="4" name="Text Placeholder 3">
            <a:extLst>
              <a:ext uri="{FF2B5EF4-FFF2-40B4-BE49-F238E27FC236}">
                <a16:creationId xmlns:a16="http://schemas.microsoft.com/office/drawing/2014/main" id="{27A6727B-17B0-07C8-751A-D13318AA917E}"/>
              </a:ext>
            </a:extLst>
          </p:cNvPr>
          <p:cNvSpPr>
            <a:spLocks noGrp="1"/>
          </p:cNvSpPr>
          <p:nvPr>
            <p:ph type="body" sz="quarter" idx="17"/>
          </p:nvPr>
        </p:nvSpPr>
        <p:spPr>
          <a:xfrm>
            <a:off x="381000" y="851992"/>
            <a:ext cx="11430000" cy="685800"/>
          </a:xfrm>
        </p:spPr>
        <p:txBody>
          <a:bodyPr/>
          <a:lstStyle>
            <a:lvl1pPr marL="0" indent="0">
              <a:buNone/>
              <a:defRPr>
                <a:solidFill>
                  <a:srgbClr val="0072BC"/>
                </a:solidFill>
              </a:defRPr>
            </a:lvl1pPr>
          </a:lstStyle>
          <a:p>
            <a:pPr lvl="0"/>
            <a:r>
              <a:rPr lang="en-US"/>
              <a:t>Click to edit Master text styles</a:t>
            </a:r>
          </a:p>
        </p:txBody>
      </p:sp>
    </p:spTree>
    <p:extLst>
      <p:ext uri="{BB962C8B-B14F-4D97-AF65-F5344CB8AC3E}">
        <p14:creationId xmlns:p14="http://schemas.microsoft.com/office/powerpoint/2010/main" val="224909817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uccess Story (blinded client)">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35C8932E-61C0-40BE-B808-966FBE2FFF63}"/>
              </a:ext>
            </a:extLst>
          </p:cNvPr>
          <p:cNvSpPr>
            <a:spLocks noGrp="1"/>
          </p:cNvSpPr>
          <p:nvPr>
            <p:ph type="body" sz="quarter" idx="18" hasCustomPrompt="1"/>
          </p:nvPr>
        </p:nvSpPr>
        <p:spPr>
          <a:xfrm>
            <a:off x="6818141" y="1701800"/>
            <a:ext cx="2438400" cy="4612736"/>
          </a:xfrm>
        </p:spPr>
        <p:txBody>
          <a:bodyPr lIns="0" tIns="0" rIns="0" bIns="0">
            <a:normAutofit/>
          </a:bodyPr>
          <a:lstStyle>
            <a:lvl1pPr marL="0" indent="0">
              <a:buNone/>
              <a:defRPr sz="1100">
                <a:solidFill>
                  <a:schemeClr val="tx2"/>
                </a:solidFill>
              </a:defRPr>
            </a:lvl1pPr>
          </a:lstStyle>
          <a:p>
            <a:r>
              <a:rPr kumimoji="1" lang="en-GB" sz="1200" b="0" i="0" u="none" strike="noStrike" kern="1200" cap="none" spc="0" normalizeH="0" baseline="0" noProof="0">
                <a:ln>
                  <a:noFill/>
                </a:ln>
                <a:solidFill>
                  <a:srgbClr val="404040"/>
                </a:solidFill>
                <a:effectLst/>
                <a:uLnTx/>
                <a:uFillTx/>
                <a:latin typeface="+mn-lt"/>
                <a:cs typeface="+mn-cs"/>
              </a:rPr>
              <a:t>Example: The client partners with </a:t>
            </a:r>
            <a:br>
              <a:rPr kumimoji="1" lang="en-GB" sz="1200" b="0" i="0" u="none" strike="noStrike" kern="1200" cap="none" spc="0" normalizeH="0" baseline="0" noProof="0">
                <a:ln>
                  <a:noFill/>
                </a:ln>
                <a:solidFill>
                  <a:srgbClr val="404040"/>
                </a:solidFill>
                <a:effectLst/>
                <a:uLnTx/>
                <a:uFillTx/>
                <a:latin typeface="+mn-lt"/>
                <a:cs typeface="+mn-cs"/>
              </a:rPr>
            </a:br>
            <a:r>
              <a:rPr kumimoji="1" lang="en-GB" sz="120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200" b="0" i="0" u="none" strike="noStrike" kern="1200" cap="none" spc="0" normalizeH="0" baseline="0" noProof="0">
                <a:ln>
                  <a:noFill/>
                </a:ln>
                <a:solidFill>
                  <a:srgbClr val="404040"/>
                </a:solidFill>
                <a:effectLst/>
                <a:uLnTx/>
                <a:uFillTx/>
                <a:latin typeface="+mn-lt"/>
                <a:cs typeface="+mn-cs"/>
              </a:rPr>
              <a:t>center</a:t>
            </a:r>
            <a:r>
              <a:rPr kumimoji="1" lang="en-GB" sz="120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200"/>
          </a:p>
        </p:txBody>
      </p:sp>
      <p:sp>
        <p:nvSpPr>
          <p:cNvPr id="3" name="Text Placeholder 2">
            <a:extLst>
              <a:ext uri="{FF2B5EF4-FFF2-40B4-BE49-F238E27FC236}">
                <a16:creationId xmlns:a16="http://schemas.microsoft.com/office/drawing/2014/main" id="{9C12E4B7-7106-4D78-9310-49E5D0776A70}"/>
              </a:ext>
            </a:extLst>
          </p:cNvPr>
          <p:cNvSpPr>
            <a:spLocks noGrp="1"/>
          </p:cNvSpPr>
          <p:nvPr>
            <p:ph type="body" sz="quarter" idx="17" hasCustomPrompt="1"/>
          </p:nvPr>
        </p:nvSpPr>
        <p:spPr>
          <a:xfrm>
            <a:off x="4187483" y="1701800"/>
            <a:ext cx="2438400" cy="4612736"/>
          </a:xfrm>
        </p:spPr>
        <p:txBody>
          <a:bodyPr lIns="0" tIns="0" rIns="0" bIns="0">
            <a:normAutofit/>
          </a:bodyPr>
          <a:lstStyle>
            <a:lvl1pPr marL="0" indent="0">
              <a:buNone/>
              <a:defRPr sz="1100">
                <a:solidFill>
                  <a:schemeClr val="tx2"/>
                </a:solidFill>
              </a:defRPr>
            </a:lvl1pPr>
          </a:lstStyle>
          <a:p>
            <a:r>
              <a:rPr lang="en-GB" sz="1200"/>
              <a:t>Example: The client needed to boost operational efficiency, flexibility and agility so it could continuously respond to customer demand.</a:t>
            </a:r>
          </a:p>
        </p:txBody>
      </p:sp>
      <p:sp>
        <p:nvSpPr>
          <p:cNvPr id="10" name="Text Placeholder 3">
            <a:extLst>
              <a:ext uri="{FF2B5EF4-FFF2-40B4-BE49-F238E27FC236}">
                <a16:creationId xmlns:a16="http://schemas.microsoft.com/office/drawing/2014/main" id="{D5A263C5-67C5-495B-BE59-7EAB1AFF3193}"/>
              </a:ext>
            </a:extLst>
          </p:cNvPr>
          <p:cNvSpPr>
            <a:spLocks noGrp="1"/>
          </p:cNvSpPr>
          <p:nvPr>
            <p:ph type="body" sz="quarter" idx="13" hasCustomPrompt="1"/>
          </p:nvPr>
        </p:nvSpPr>
        <p:spPr>
          <a:xfrm>
            <a:off x="4187483" y="758436"/>
            <a:ext cx="7699717" cy="457200"/>
          </a:xfrm>
          <a:prstGeom prst="rect">
            <a:avLst/>
          </a:prstGeom>
        </p:spPr>
        <p:txBody>
          <a:bodyPr lIns="0"/>
          <a:lstStyle>
            <a:lvl1pPr marL="0" indent="0">
              <a:buNone/>
              <a:defRPr sz="1800">
                <a:solidFill>
                  <a:schemeClr val="tx2"/>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7" name="Text Placeholder 2">
            <a:extLst>
              <a:ext uri="{FF2B5EF4-FFF2-40B4-BE49-F238E27FC236}">
                <a16:creationId xmlns:a16="http://schemas.microsoft.com/office/drawing/2014/main" id="{6F85EC30-45B5-44A3-8E89-3B149D362554}"/>
              </a:ext>
            </a:extLst>
          </p:cNvPr>
          <p:cNvSpPr>
            <a:spLocks noGrp="1"/>
          </p:cNvSpPr>
          <p:nvPr>
            <p:ph type="body" sz="quarter" idx="20" hasCustomPrompt="1"/>
          </p:nvPr>
        </p:nvSpPr>
        <p:spPr>
          <a:xfrm>
            <a:off x="9448802" y="1701800"/>
            <a:ext cx="2438400" cy="4612736"/>
          </a:xfrm>
        </p:spPr>
        <p:txBody>
          <a:bodyPr lIns="0" tIns="0" rIns="0" bIns="0">
            <a:normAutofit/>
          </a:bodyPr>
          <a:lstStyle>
            <a:lvl1pPr marL="171450" indent="-171450">
              <a:buFont typeface="Arial" panose="020B0604020202020204" pitchFamily="34" charset="0"/>
              <a:buChar char="•"/>
              <a:defRPr sz="1100">
                <a:solidFill>
                  <a:schemeClr val="tx2"/>
                </a:solidFill>
              </a:defRPr>
            </a:lvl1pPr>
          </a:lstStyle>
          <a:p>
            <a:r>
              <a:rPr kumimoji="1" lang="en-US" sz="1200" b="0" i="0" u="none" strike="noStrike" kern="1200" cap="none" spc="0" normalizeH="0" baseline="0" noProof="0">
                <a:ln>
                  <a:noFill/>
                </a:ln>
                <a:solidFill>
                  <a:srgbClr val="404040"/>
                </a:solidFill>
                <a:effectLst/>
                <a:uLnTx/>
                <a:uFillTx/>
                <a:latin typeface="+mn-lt"/>
                <a:cs typeface="+mn-cs"/>
              </a:rPr>
              <a:t>Bullets</a:t>
            </a:r>
            <a:endParaRPr lang="en-US" sz="1200"/>
          </a:p>
        </p:txBody>
      </p:sp>
      <p:sp>
        <p:nvSpPr>
          <p:cNvPr id="5" name="Picture Placeholder 4">
            <a:extLst>
              <a:ext uri="{FF2B5EF4-FFF2-40B4-BE49-F238E27FC236}">
                <a16:creationId xmlns:a16="http://schemas.microsoft.com/office/drawing/2014/main" id="{946EE16B-8E68-CC91-ABE0-5F7023DFDD06}"/>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ext Placeholder 5">
            <a:extLst>
              <a:ext uri="{FF2B5EF4-FFF2-40B4-BE49-F238E27FC236}">
                <a16:creationId xmlns:a16="http://schemas.microsoft.com/office/drawing/2014/main" id="{E2E28192-5F21-C56B-F3D8-D7ED6A134B7A}"/>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11" name="Title 10">
            <a:extLst>
              <a:ext uri="{FF2B5EF4-FFF2-40B4-BE49-F238E27FC236}">
                <a16:creationId xmlns:a16="http://schemas.microsoft.com/office/drawing/2014/main" id="{2D3EA3EA-221F-9AD0-61D0-3DDF1790F78D}"/>
              </a:ext>
            </a:extLst>
          </p:cNvPr>
          <p:cNvSpPr>
            <a:spLocks noGrp="1"/>
          </p:cNvSpPr>
          <p:nvPr>
            <p:ph type="title"/>
          </p:nvPr>
        </p:nvSpPr>
        <p:spPr>
          <a:xfrm>
            <a:off x="4187483" y="149104"/>
            <a:ext cx="7633042" cy="609332"/>
          </a:xfrm>
        </p:spPr>
        <p:txBody>
          <a:bodyPr/>
          <a:lstStyle>
            <a:lvl1pPr>
              <a:defRPr sz="2800"/>
            </a:lvl1pPr>
          </a:lstStyle>
          <a:p>
            <a:r>
              <a:rPr lang="en-US"/>
              <a:t>Click to edit Master title style</a:t>
            </a:r>
          </a:p>
        </p:txBody>
      </p:sp>
      <p:sp>
        <p:nvSpPr>
          <p:cNvPr id="7" name="Legal">
            <a:extLst>
              <a:ext uri="{FF2B5EF4-FFF2-40B4-BE49-F238E27FC236}">
                <a16:creationId xmlns:a16="http://schemas.microsoft.com/office/drawing/2014/main" id="{37E96625-647E-0881-3D11-34314A21E125}"/>
              </a:ext>
              <a:ext uri="{C183D7F6-B498-43B3-948B-1728B52AA6E4}">
                <adec:decorative xmlns:adec="http://schemas.microsoft.com/office/drawing/2017/decorative" val="1"/>
              </a:ext>
            </a:extLst>
          </p:cNvPr>
          <p:cNvSpPr>
            <a:spLocks noGrp="1"/>
          </p:cNvSpPr>
          <p:nvPr>
            <p:ph type="ftr" sz="quarter" idx="15"/>
          </p:nvPr>
        </p:nvSpPr>
        <p:spPr>
          <a:xfrm>
            <a:off x="4495800" y="6400801"/>
            <a:ext cx="2364251" cy="304799"/>
          </a:xfrm>
          <a:ln w="3175">
            <a:noFill/>
          </a:ln>
        </p:spPr>
        <p:txBody>
          <a:bodyPr/>
          <a:lstStyle>
            <a:lvl1pPr>
              <a:defRPr b="0" i="0">
                <a:latin typeface="Arial" panose="020B0604020202020204" pitchFamily="34" charset="0"/>
              </a:defRPr>
            </a:lvl1pPr>
          </a:lstStyle>
          <a:p>
            <a:r>
              <a:rPr lang="en-US" noProof="0"/>
              <a:t> </a:t>
            </a:r>
          </a:p>
        </p:txBody>
      </p:sp>
      <p:sp>
        <p:nvSpPr>
          <p:cNvPr id="9" name="Slide Number">
            <a:extLst>
              <a:ext uri="{FF2B5EF4-FFF2-40B4-BE49-F238E27FC236}">
                <a16:creationId xmlns:a16="http://schemas.microsoft.com/office/drawing/2014/main" id="{69E1C9DC-7FE4-CAE1-18B7-D52E6CCE41A7}"/>
              </a:ext>
            </a:extLst>
          </p:cNvPr>
          <p:cNvSpPr>
            <a:spLocks noGrp="1"/>
          </p:cNvSpPr>
          <p:nvPr>
            <p:ph type="sldNum" sz="quarter" idx="11"/>
          </p:nvPr>
        </p:nvSpPr>
        <p:spPr>
          <a:xfrm>
            <a:off x="7973400" y="6400800"/>
            <a:ext cx="360000" cy="304801"/>
          </a:xfrm>
          <a:ln w="3175">
            <a:noFill/>
          </a:ln>
        </p:spPr>
        <p:txBody>
          <a:bodyPr/>
          <a:lstStyle/>
          <a:p>
            <a:fld id="{58D24BC2-2B9E-4076-8133-31C4983A0EB9}" type="slidenum">
              <a:rPr lang="en-US" noProof="0" smtClean="0"/>
              <a:pPr/>
              <a:t>‹#›</a:t>
            </a:fld>
            <a:endParaRPr lang="en-US" noProof="0"/>
          </a:p>
        </p:txBody>
      </p:sp>
      <p:sp>
        <p:nvSpPr>
          <p:cNvPr id="12" name="Rectangle: Rounded Corners 11">
            <a:extLst>
              <a:ext uri="{FF2B5EF4-FFF2-40B4-BE49-F238E27FC236}">
                <a16:creationId xmlns:a16="http://schemas.microsoft.com/office/drawing/2014/main" id="{A2BD53C6-4A3A-7225-F628-2415CF81A38F}"/>
              </a:ext>
            </a:extLst>
          </p:cNvPr>
          <p:cNvSpPr/>
          <p:nvPr userDrawn="1"/>
        </p:nvSpPr>
        <p:spPr>
          <a:xfrm>
            <a:off x="4187483" y="1285084"/>
            <a:ext cx="2472616" cy="308364"/>
          </a:xfrm>
          <a:prstGeom prst="roundRect">
            <a:avLst/>
          </a:prstGeom>
          <a:solidFill>
            <a:schemeClr val="bg2">
              <a:lumMod val="50000"/>
            </a:schemeClr>
          </a:solidFill>
          <a:ln w="952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Business Need</a:t>
            </a:r>
          </a:p>
        </p:txBody>
      </p:sp>
      <p:sp>
        <p:nvSpPr>
          <p:cNvPr id="13" name="Rectangle: Rounded Corners 12">
            <a:extLst>
              <a:ext uri="{FF2B5EF4-FFF2-40B4-BE49-F238E27FC236}">
                <a16:creationId xmlns:a16="http://schemas.microsoft.com/office/drawing/2014/main" id="{C6E67A23-183E-A206-88BD-C71AF49CE0B6}"/>
              </a:ext>
            </a:extLst>
          </p:cNvPr>
          <p:cNvSpPr/>
          <p:nvPr userDrawn="1"/>
        </p:nvSpPr>
        <p:spPr>
          <a:xfrm>
            <a:off x="6758171" y="1285084"/>
            <a:ext cx="2472616" cy="308364"/>
          </a:xfrm>
          <a:prstGeom prst="roundRect">
            <a:avLst/>
          </a:prstGeom>
          <a:solidFill>
            <a:schemeClr val="bg2">
              <a:lumMod val="50000"/>
            </a:schemeClr>
          </a:solidFill>
          <a:ln w="952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Solution</a:t>
            </a:r>
          </a:p>
        </p:txBody>
      </p:sp>
      <p:sp>
        <p:nvSpPr>
          <p:cNvPr id="14" name="Rectangle: Rounded Corners 13">
            <a:extLst>
              <a:ext uri="{FF2B5EF4-FFF2-40B4-BE49-F238E27FC236}">
                <a16:creationId xmlns:a16="http://schemas.microsoft.com/office/drawing/2014/main" id="{B461B99A-802B-50C4-4FE3-9BA219EDFCD0}"/>
              </a:ext>
            </a:extLst>
          </p:cNvPr>
          <p:cNvSpPr/>
          <p:nvPr userDrawn="1"/>
        </p:nvSpPr>
        <p:spPr>
          <a:xfrm>
            <a:off x="9347909" y="1279675"/>
            <a:ext cx="2472616" cy="308364"/>
          </a:xfrm>
          <a:prstGeom prst="roundRect">
            <a:avLst/>
          </a:prstGeom>
          <a:solidFill>
            <a:schemeClr val="bg2">
              <a:lumMod val="50000"/>
            </a:schemeClr>
          </a:solidFill>
          <a:ln w="952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Outcomes</a:t>
            </a:r>
          </a:p>
        </p:txBody>
      </p:sp>
    </p:spTree>
    <p:extLst>
      <p:ext uri="{BB962C8B-B14F-4D97-AF65-F5344CB8AC3E}">
        <p14:creationId xmlns:p14="http://schemas.microsoft.com/office/powerpoint/2010/main" val="2938664155"/>
      </p:ext>
    </p:extLst>
  </p:cSld>
  <p:clrMapOvr>
    <a:masterClrMapping/>
  </p:clrMapOvr>
  <p:extLst>
    <p:ext uri="{DCECCB84-F9BA-43D5-87BE-67443E8EF086}">
      <p15:sldGuideLst xmlns:p15="http://schemas.microsoft.com/office/powerpoint/2012/main">
        <p15:guide id="1" pos="3840">
          <p15:clr>
            <a:srgbClr val="FBAE40"/>
          </p15:clr>
        </p15:guide>
        <p15:guide id="2" pos="144">
          <p15:clr>
            <a:srgbClr val="FBAE40"/>
          </p15:clr>
        </p15:guide>
        <p15:guide id="3" pos="7536">
          <p15:clr>
            <a:srgbClr val="FBAE40"/>
          </p15:clr>
        </p15:guide>
        <p15:guide id="4" orient="horz" pos="672">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90FF24-6169-E59B-888B-2DF4175F4E6E}"/>
              </a:ext>
            </a:extLst>
          </p:cNvPr>
          <p:cNvSpPr>
            <a:spLocks noGrp="1"/>
          </p:cNvSpPr>
          <p:nvPr>
            <p:ph idx="1" hasCustomPrompt="1"/>
          </p:nvPr>
        </p:nvSpPr>
        <p:spPr>
          <a:xfrm>
            <a:off x="451556" y="1646239"/>
            <a:ext cx="11300177" cy="965203"/>
          </a:xfrm>
        </p:spPr>
        <p:txBody>
          <a:bodyPr/>
          <a:lstStyle>
            <a:lvl1pPr marL="0" indent="0">
              <a:buNone/>
              <a:defRPr/>
            </a:lvl1pPr>
          </a:lstStyle>
          <a:p>
            <a:pPr lvl="0"/>
            <a:r>
              <a:rPr lang="en-US"/>
              <a:t>Here’s a body headline</a:t>
            </a:r>
          </a:p>
        </p:txBody>
      </p:sp>
      <p:sp>
        <p:nvSpPr>
          <p:cNvPr id="8" name="Slide Number Placeholder 5">
            <a:extLst>
              <a:ext uri="{FF2B5EF4-FFF2-40B4-BE49-F238E27FC236}">
                <a16:creationId xmlns:a16="http://schemas.microsoft.com/office/drawing/2014/main" id="{ECD75518-9CB2-1243-401E-A56A5AED39C5}"/>
              </a:ext>
            </a:extLst>
          </p:cNvPr>
          <p:cNvSpPr>
            <a:spLocks noGrp="1"/>
          </p:cNvSpPr>
          <p:nvPr>
            <p:ph type="sldNum" sz="quarter" idx="4"/>
          </p:nvPr>
        </p:nvSpPr>
        <p:spPr>
          <a:xfrm>
            <a:off x="4724400" y="6541477"/>
            <a:ext cx="2743200" cy="316523"/>
          </a:xfrm>
          <a:prstGeom prst="rect">
            <a:avLst/>
          </a:prstGeom>
        </p:spPr>
        <p:txBody>
          <a:bodyPr vert="horz" lIns="91440" tIns="45720" rIns="91440" bIns="45720" rtlCol="0" anchor="ctr"/>
          <a:lstStyle>
            <a:lvl1pPr algn="ctr">
              <a:defRPr sz="1200" b="0" i="0">
                <a:solidFill>
                  <a:srgbClr val="1C1B1F"/>
                </a:solidFill>
                <a:latin typeface="Avenir Next LT Pro" panose="020B0504020202020204" pitchFamily="34" charset="77"/>
                <a:ea typeface="Roboto" panose="02000000000000000000" pitchFamily="2" charset="0"/>
              </a:defRPr>
            </a:lvl1pPr>
          </a:lstStyle>
          <a:p>
            <a:fld id="{6E30B851-E0C1-F74D-B977-A5BFA4C7F3E3}" type="slidenum">
              <a:rPr lang="en-US" smtClean="0"/>
              <a:pPr/>
              <a:t>‹#›</a:t>
            </a:fld>
            <a:endParaRPr lang="en-US"/>
          </a:p>
        </p:txBody>
      </p:sp>
      <p:sp>
        <p:nvSpPr>
          <p:cNvPr id="10" name="Date Placeholder 3">
            <a:extLst>
              <a:ext uri="{FF2B5EF4-FFF2-40B4-BE49-F238E27FC236}">
                <a16:creationId xmlns:a16="http://schemas.microsoft.com/office/drawing/2014/main" id="{86E5F966-34EC-2715-678D-1B1E0A77CDED}"/>
              </a:ext>
            </a:extLst>
          </p:cNvPr>
          <p:cNvSpPr txBox="1">
            <a:spLocks/>
          </p:cNvSpPr>
          <p:nvPr userDrawn="1"/>
        </p:nvSpPr>
        <p:spPr>
          <a:xfrm>
            <a:off x="337625" y="6541477"/>
            <a:ext cx="4400843" cy="316523"/>
          </a:xfrm>
          <a:prstGeom prst="rect">
            <a:avLst/>
          </a:prstGeom>
        </p:spPr>
        <p:txBody>
          <a:bodyPr vert="horz" lIns="91440" tIns="45720" rIns="91440" bIns="45720" rtlCol="0" anchor="ctr"/>
          <a:lstStyle>
            <a:defPPr>
              <a:defRPr lang="en-US"/>
            </a:defPPr>
            <a:lvl1pPr marL="0" algn="l" defTabSz="914263" rtl="0" eaLnBrk="1" latinLnBrk="0" hangingPunct="1">
              <a:defRPr sz="800" b="0" i="0" kern="1200">
                <a:solidFill>
                  <a:schemeClr val="tx1">
                    <a:tint val="75000"/>
                  </a:schemeClr>
                </a:solidFill>
                <a:latin typeface="Roboto Light" panose="02000000000000000000" pitchFamily="2" charset="0"/>
                <a:ea typeface="Roboto Light" panose="02000000000000000000" pitchFamily="2" charset="0"/>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4"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8"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a:lstStyle>
          <a:p>
            <a:r>
              <a:rPr lang="en-US" b="0" i="0">
                <a:solidFill>
                  <a:srgbClr val="1D1C1D"/>
                </a:solidFill>
                <a:latin typeface="Avenir Next LT Pro Light" panose="020B0304020202020204" pitchFamily="34" charset="77"/>
              </a:rPr>
              <a:t>© 2023 NTT DATA Americas, Inc. All rights reserved.</a:t>
            </a:r>
            <a:endParaRPr lang="en-US" b="0" i="0">
              <a:latin typeface="Avenir Next LT Pro Light" panose="020B0304020202020204" pitchFamily="34" charset="77"/>
            </a:endParaRPr>
          </a:p>
        </p:txBody>
      </p:sp>
      <p:sp>
        <p:nvSpPr>
          <p:cNvPr id="12" name="Text Placeholder 11">
            <a:extLst>
              <a:ext uri="{FF2B5EF4-FFF2-40B4-BE49-F238E27FC236}">
                <a16:creationId xmlns:a16="http://schemas.microsoft.com/office/drawing/2014/main" id="{F549113B-4F36-C4AF-39A3-1DE7B13B09BE}"/>
              </a:ext>
            </a:extLst>
          </p:cNvPr>
          <p:cNvSpPr>
            <a:spLocks noGrp="1"/>
          </p:cNvSpPr>
          <p:nvPr>
            <p:ph type="body" sz="quarter" idx="10" hasCustomPrompt="1"/>
          </p:nvPr>
        </p:nvSpPr>
        <p:spPr>
          <a:xfrm>
            <a:off x="450850" y="2794000"/>
            <a:ext cx="5645150" cy="2820988"/>
          </a:xfrm>
        </p:spPr>
        <p:txBody>
          <a:bodyPr>
            <a:noAutofit/>
          </a:bodyPr>
          <a:lstStyle>
            <a:lvl1pPr>
              <a:lnSpc>
                <a:spcPts val="2400"/>
              </a:lnSpc>
              <a:defRPr sz="1600" b="0" i="0">
                <a:solidFill>
                  <a:srgbClr val="1C1B1F"/>
                </a:solidFill>
                <a:latin typeface="Avenir Next LT Pro" panose="020B0504020202020204" pitchFamily="34" charset="77"/>
                <a:ea typeface="Roboto" panose="02000000000000000000" pitchFamily="2" charset="0"/>
                <a:cs typeface="Segoe UI" panose="020B0502040204020203" pitchFamily="34" charset="0"/>
              </a:defRPr>
            </a:lvl1pPr>
          </a:lstStyle>
          <a:p>
            <a:pPr lvl="0"/>
            <a:r>
              <a:rPr lang="en-US"/>
              <a:t>Here’s some body text you can include: Lorem ipsum dolor sit </a:t>
            </a:r>
            <a:r>
              <a:rPr lang="en-US" err="1"/>
              <a:t>amet</a:t>
            </a:r>
            <a:r>
              <a:rPr lang="en-US"/>
              <a:t>, </a:t>
            </a:r>
            <a:r>
              <a:rPr lang="en-US" err="1"/>
              <a:t>consectetur</a:t>
            </a:r>
            <a:r>
              <a:rPr lang="en-US"/>
              <a:t> </a:t>
            </a:r>
            <a:r>
              <a:rPr lang="en-US" err="1"/>
              <a:t>adipiscing</a:t>
            </a:r>
            <a:r>
              <a:rPr lang="en-US"/>
              <a:t> </a:t>
            </a:r>
            <a:r>
              <a:rPr lang="en-US" err="1"/>
              <a:t>elit</a:t>
            </a:r>
            <a:r>
              <a:rPr lang="en-US"/>
              <a:t>. Proin </a:t>
            </a:r>
            <a:r>
              <a:rPr lang="en-US" err="1"/>
              <a:t>eget</a:t>
            </a:r>
            <a:r>
              <a:rPr lang="en-US"/>
              <a:t> </a:t>
            </a:r>
            <a:r>
              <a:rPr lang="en-US" err="1"/>
              <a:t>urna</a:t>
            </a:r>
            <a:r>
              <a:rPr lang="en-US"/>
              <a:t> sit </a:t>
            </a:r>
            <a:r>
              <a:rPr lang="en-US" err="1"/>
              <a:t>amet</a:t>
            </a:r>
            <a:r>
              <a:rPr lang="en-US"/>
              <a:t> </a:t>
            </a:r>
            <a:r>
              <a:rPr lang="en-US" err="1"/>
              <a:t>massa</a:t>
            </a:r>
            <a:r>
              <a:rPr lang="en-US"/>
              <a:t> </a:t>
            </a:r>
            <a:r>
              <a:rPr lang="en-US" err="1"/>
              <a:t>lobortis</a:t>
            </a:r>
            <a:r>
              <a:rPr lang="en-US"/>
              <a:t> </a:t>
            </a:r>
            <a:r>
              <a:rPr lang="en-US" err="1"/>
              <a:t>faucibus</a:t>
            </a:r>
            <a:r>
              <a:rPr lang="en-US"/>
              <a:t> </a:t>
            </a:r>
            <a:r>
              <a:rPr lang="en-US" err="1"/>
              <a:t>finibus</a:t>
            </a:r>
            <a:r>
              <a:rPr lang="en-US"/>
              <a:t> </a:t>
            </a:r>
            <a:r>
              <a:rPr lang="en-US" err="1"/>
              <a:t>nec</a:t>
            </a:r>
            <a:r>
              <a:rPr lang="en-US"/>
              <a:t> </a:t>
            </a:r>
            <a:r>
              <a:rPr lang="en-US" err="1"/>
              <a:t>velit</a:t>
            </a:r>
            <a:r>
              <a:rPr lang="en-US"/>
              <a:t>. Maecenas sit </a:t>
            </a:r>
            <a:r>
              <a:rPr lang="en-US" err="1"/>
              <a:t>amet</a:t>
            </a:r>
            <a:r>
              <a:rPr lang="en-US"/>
              <a:t> ligula fermentum, </a:t>
            </a:r>
            <a:r>
              <a:rPr lang="en-US" err="1"/>
              <a:t>rutrum</a:t>
            </a:r>
            <a:r>
              <a:rPr lang="en-US"/>
              <a:t> ante </a:t>
            </a:r>
            <a:r>
              <a:rPr lang="en-US" err="1"/>
              <a:t>eu</a:t>
            </a:r>
            <a:r>
              <a:rPr lang="en-US"/>
              <a:t>, </a:t>
            </a:r>
            <a:r>
              <a:rPr lang="en-US" err="1"/>
              <a:t>iaculis</a:t>
            </a:r>
            <a:r>
              <a:rPr lang="en-US"/>
              <a:t> sem. </a:t>
            </a:r>
          </a:p>
          <a:p>
            <a:pPr lvl="0"/>
            <a:r>
              <a:rPr lang="en-US"/>
              <a:t>Donec </a:t>
            </a:r>
            <a:r>
              <a:rPr lang="en-US" err="1"/>
              <a:t>sem</a:t>
            </a:r>
            <a:r>
              <a:rPr lang="en-US"/>
              <a:t> </a:t>
            </a:r>
            <a:r>
              <a:rPr lang="en-US" err="1"/>
              <a:t>sapien</a:t>
            </a:r>
            <a:r>
              <a:rPr lang="en-US"/>
              <a:t>, </a:t>
            </a:r>
            <a:r>
              <a:rPr lang="en-US" err="1"/>
              <a:t>tristique</a:t>
            </a:r>
            <a:r>
              <a:rPr lang="en-US"/>
              <a:t> id </a:t>
            </a:r>
            <a:r>
              <a:rPr lang="en-US" err="1"/>
              <a:t>dignissim</a:t>
            </a:r>
            <a:r>
              <a:rPr lang="en-US"/>
              <a:t> a, </a:t>
            </a:r>
            <a:r>
              <a:rPr lang="en-US" err="1"/>
              <a:t>tincidunt</a:t>
            </a:r>
            <a:r>
              <a:rPr lang="en-US"/>
              <a:t> vitae libero. Integer </a:t>
            </a:r>
            <a:r>
              <a:rPr lang="en-US" err="1"/>
              <a:t>nec</a:t>
            </a:r>
            <a:r>
              <a:rPr lang="en-US"/>
              <a:t> </a:t>
            </a:r>
            <a:r>
              <a:rPr lang="en-US" err="1"/>
              <a:t>dignissim</a:t>
            </a:r>
            <a:r>
              <a:rPr lang="en-US"/>
              <a:t> </a:t>
            </a:r>
            <a:r>
              <a:rPr lang="en-US" err="1"/>
              <a:t>justo</a:t>
            </a:r>
            <a:r>
              <a:rPr lang="en-US"/>
              <a:t>, </a:t>
            </a:r>
            <a:r>
              <a:rPr lang="en-US" err="1"/>
              <a:t>consectetur</a:t>
            </a:r>
            <a:r>
              <a:rPr lang="en-US"/>
              <a:t> </a:t>
            </a:r>
            <a:r>
              <a:rPr lang="en-US" err="1"/>
              <a:t>rutrum</a:t>
            </a:r>
            <a:r>
              <a:rPr lang="en-US"/>
              <a:t> </a:t>
            </a:r>
            <a:r>
              <a:rPr lang="en-US" err="1"/>
              <a:t>lacus</a:t>
            </a:r>
            <a:r>
              <a:rPr lang="en-US"/>
              <a:t>. Aenean </a:t>
            </a:r>
            <a:r>
              <a:rPr lang="en-US" err="1"/>
              <a:t>sodales</a:t>
            </a:r>
            <a:r>
              <a:rPr lang="en-US"/>
              <a:t> </a:t>
            </a:r>
            <a:r>
              <a:rPr lang="en-US" err="1"/>
              <a:t>elit</a:t>
            </a:r>
            <a:r>
              <a:rPr lang="en-US"/>
              <a:t> </a:t>
            </a:r>
            <a:r>
              <a:rPr lang="en-US" err="1"/>
              <a:t>orci</a:t>
            </a:r>
            <a:r>
              <a:rPr lang="en-US"/>
              <a:t>, vitae </a:t>
            </a:r>
            <a:r>
              <a:rPr lang="en-US" err="1"/>
              <a:t>tincidunt</a:t>
            </a:r>
            <a:r>
              <a:rPr lang="en-US"/>
              <a:t> </a:t>
            </a:r>
            <a:r>
              <a:rPr lang="en-US" err="1"/>
              <a:t>nunc</a:t>
            </a:r>
            <a:r>
              <a:rPr lang="en-US"/>
              <a:t> semper </a:t>
            </a:r>
            <a:r>
              <a:rPr lang="en-US" err="1"/>
              <a:t>quis</a:t>
            </a:r>
            <a:r>
              <a:rPr lang="en-US"/>
              <a:t>. </a:t>
            </a:r>
            <a:r>
              <a:rPr lang="en-US" err="1"/>
              <a:t>Fusce</a:t>
            </a:r>
            <a:r>
              <a:rPr lang="en-US"/>
              <a:t> </a:t>
            </a:r>
            <a:r>
              <a:rPr lang="en-US" err="1"/>
              <a:t>efficitur</a:t>
            </a:r>
            <a:r>
              <a:rPr lang="en-US"/>
              <a:t> </a:t>
            </a:r>
            <a:r>
              <a:rPr lang="en-US" err="1"/>
              <a:t>augue</a:t>
            </a:r>
            <a:r>
              <a:rPr lang="en-US"/>
              <a:t> </a:t>
            </a:r>
            <a:r>
              <a:rPr lang="en-US" err="1"/>
              <a:t>ornare</a:t>
            </a:r>
            <a:r>
              <a:rPr lang="en-US"/>
              <a:t> </a:t>
            </a:r>
            <a:r>
              <a:rPr lang="en-US" err="1"/>
              <a:t>urna</a:t>
            </a:r>
            <a:r>
              <a:rPr lang="en-US"/>
              <a:t> </a:t>
            </a:r>
            <a:r>
              <a:rPr lang="en-US" err="1"/>
              <a:t>aliquam</a:t>
            </a:r>
            <a:r>
              <a:rPr lang="en-US"/>
              <a:t> gravida. Sed </a:t>
            </a:r>
            <a:r>
              <a:rPr lang="en-US" err="1"/>
              <a:t>aliquet</a:t>
            </a:r>
            <a:r>
              <a:rPr lang="en-US"/>
              <a:t> </a:t>
            </a:r>
            <a:r>
              <a:rPr lang="en-US" err="1"/>
              <a:t>turpis</a:t>
            </a:r>
            <a:r>
              <a:rPr lang="en-US"/>
              <a:t> sit </a:t>
            </a:r>
            <a:r>
              <a:rPr lang="en-US" err="1"/>
              <a:t>amet</a:t>
            </a:r>
            <a:r>
              <a:rPr lang="en-US"/>
              <a:t> </a:t>
            </a:r>
            <a:r>
              <a:rPr lang="en-US" err="1"/>
              <a:t>congue</a:t>
            </a:r>
            <a:r>
              <a:rPr lang="en-US"/>
              <a:t> </a:t>
            </a:r>
            <a:r>
              <a:rPr lang="en-US" err="1"/>
              <a:t>varius</a:t>
            </a:r>
            <a:r>
              <a:rPr lang="en-US"/>
              <a:t>.</a:t>
            </a:r>
          </a:p>
        </p:txBody>
      </p:sp>
      <p:sp>
        <p:nvSpPr>
          <p:cNvPr id="13" name="Title 1">
            <a:extLst>
              <a:ext uri="{FF2B5EF4-FFF2-40B4-BE49-F238E27FC236}">
                <a16:creationId xmlns:a16="http://schemas.microsoft.com/office/drawing/2014/main" id="{E90C7242-C8F0-134D-144C-9E3F4C1F4E2C}"/>
              </a:ext>
            </a:extLst>
          </p:cNvPr>
          <p:cNvSpPr>
            <a:spLocks noGrp="1"/>
          </p:cNvSpPr>
          <p:nvPr>
            <p:ph type="title"/>
          </p:nvPr>
        </p:nvSpPr>
        <p:spPr>
          <a:xfrm>
            <a:off x="451556" y="681036"/>
            <a:ext cx="11300177" cy="965203"/>
          </a:xfrm>
        </p:spPr>
        <p:txBody>
          <a:bodyPr/>
          <a:lstStyle>
            <a:lvl1pPr>
              <a:defRPr b="1" i="0">
                <a:latin typeface="Avenir Next LT Pro" panose="020B0504020202020204" pitchFamily="34" charset="77"/>
              </a:defRPr>
            </a:lvl1pPr>
          </a:lstStyle>
          <a:p>
            <a:r>
              <a:rPr lang="en-US"/>
              <a:t>Click to edit Master title style</a:t>
            </a:r>
          </a:p>
        </p:txBody>
      </p:sp>
    </p:spTree>
    <p:extLst>
      <p:ext uri="{BB962C8B-B14F-4D97-AF65-F5344CB8AC3E}">
        <p14:creationId xmlns:p14="http://schemas.microsoft.com/office/powerpoint/2010/main" val="1061801039"/>
      </p:ext>
    </p:extLst>
  </p:cSld>
  <p:clrMapOvr>
    <a:masterClrMapping/>
  </p:clrMapOvr>
  <p:extLst>
    <p:ext uri="{DCECCB84-F9BA-43D5-87BE-67443E8EF086}">
      <p15:sldGuideLst xmlns:p15="http://schemas.microsoft.com/office/powerpoint/2012/main">
        <p15:guide id="1" orient="horz" pos="1080">
          <p15:clr>
            <a:srgbClr val="FBAE40"/>
          </p15:clr>
        </p15:guide>
        <p15:guide id="2"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0304-Content-ColumnsTwo(Light)">
    <p:spTree>
      <p:nvGrpSpPr>
        <p:cNvPr id="1" name=""/>
        <p:cNvGrpSpPr/>
        <p:nvPr/>
      </p:nvGrpSpPr>
      <p:grpSpPr>
        <a:xfrm>
          <a:off x="0" y="0"/>
          <a:ext cx="0" cy="0"/>
          <a:chOff x="0" y="0"/>
          <a:chExt cx="0" cy="0"/>
        </a:xfrm>
      </p:grpSpPr>
      <p:sp>
        <p:nvSpPr>
          <p:cNvPr id="14" name="Text Placeholder 10">
            <a:extLst>
              <a:ext uri="{FF2B5EF4-FFF2-40B4-BE49-F238E27FC236}">
                <a16:creationId xmlns:a16="http://schemas.microsoft.com/office/drawing/2014/main" id="{EA8D2A1E-CDDF-7A50-0E08-E40E35E14A49}"/>
              </a:ext>
            </a:extLst>
          </p:cNvPr>
          <p:cNvSpPr>
            <a:spLocks noGrp="1"/>
          </p:cNvSpPr>
          <p:nvPr>
            <p:ph type="body" sz="quarter" idx="15" hasCustomPrompt="1"/>
          </p:nvPr>
        </p:nvSpPr>
        <p:spPr>
          <a:xfrm>
            <a:off x="427038" y="411513"/>
            <a:ext cx="11337925" cy="182563"/>
          </a:xfrm>
        </p:spPr>
        <p:txBody>
          <a:bodyPr>
            <a:noAutofit/>
          </a:bodyPr>
          <a:lstStyle>
            <a:lvl1pPr>
              <a:defRPr sz="1000" b="0">
                <a:solidFill>
                  <a:schemeClr val="tx2"/>
                </a:solidFill>
              </a:defRPr>
            </a:lvl1pPr>
          </a:lstStyle>
          <a:p>
            <a:pPr lvl="0"/>
            <a:r>
              <a:rPr lang="en-US"/>
              <a:t>Eyebrow</a:t>
            </a:r>
          </a:p>
        </p:txBody>
      </p:sp>
      <p:sp>
        <p:nvSpPr>
          <p:cNvPr id="13" name="Title 1">
            <a:extLst>
              <a:ext uri="{FF2B5EF4-FFF2-40B4-BE49-F238E27FC236}">
                <a16:creationId xmlns:a16="http://schemas.microsoft.com/office/drawing/2014/main" id="{399A5F88-8998-DEB9-A652-E394A896C76F}"/>
              </a:ext>
            </a:extLst>
          </p:cNvPr>
          <p:cNvSpPr>
            <a:spLocks noGrp="1"/>
          </p:cNvSpPr>
          <p:nvPr>
            <p:ph type="title" hasCustomPrompt="1"/>
          </p:nvPr>
        </p:nvSpPr>
        <p:spPr>
          <a:xfrm>
            <a:off x="426781" y="685830"/>
            <a:ext cx="11338437" cy="548640"/>
          </a:xfrm>
        </p:spPr>
        <p:txBody>
          <a:bodyPr/>
          <a:lstStyle/>
          <a:p>
            <a:r>
              <a:rPr lang="en-US"/>
              <a:t>Headline Avenir Bold (36pt)</a:t>
            </a:r>
          </a:p>
        </p:txBody>
      </p:sp>
      <p:sp>
        <p:nvSpPr>
          <p:cNvPr id="10" name="Text Placeholder 9">
            <a:extLst>
              <a:ext uri="{FF2B5EF4-FFF2-40B4-BE49-F238E27FC236}">
                <a16:creationId xmlns:a16="http://schemas.microsoft.com/office/drawing/2014/main" id="{A1ADCBAA-F88D-7B5A-2FA2-295AE1B9A806}"/>
              </a:ext>
            </a:extLst>
          </p:cNvPr>
          <p:cNvSpPr>
            <a:spLocks noGrp="1"/>
          </p:cNvSpPr>
          <p:nvPr>
            <p:ph type="body" sz="quarter" idx="18" hasCustomPrompt="1"/>
          </p:nvPr>
        </p:nvSpPr>
        <p:spPr>
          <a:xfrm>
            <a:off x="427038" y="1188720"/>
            <a:ext cx="11337925" cy="640734"/>
          </a:xfrm>
        </p:spPr>
        <p:txBody>
          <a:bodyP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26780" y="1874536"/>
            <a:ext cx="5486342" cy="4297631"/>
          </a:xfrm>
          <a:prstGeom prst="rect">
            <a:avLst/>
          </a:prstGeom>
        </p:spPr>
        <p:txBody>
          <a:bodyPr vert="horz" lIns="0" tIns="45720" rIns="0" bIns="45720" rtlCol="0">
            <a:normAutofit/>
          </a:body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6278878" y="1874536"/>
            <a:ext cx="5486340" cy="4297631"/>
          </a:xfrm>
          <a:prstGeom prst="rect">
            <a:avLst/>
          </a:prstGeom>
        </p:spPr>
        <p:txBody>
          <a:bodyPr vert="horz" lIns="0" tIns="45720" rIns="0" bIns="45720" rtlCol="0">
            <a:normAutofit/>
          </a:body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2" name="Footer Placeholder 1">
            <a:extLst>
              <a:ext uri="{FF2B5EF4-FFF2-40B4-BE49-F238E27FC236}">
                <a16:creationId xmlns:a16="http://schemas.microsoft.com/office/drawing/2014/main" id="{6B322C3B-FB12-4018-4B05-7B0944B94070}"/>
              </a:ext>
            </a:extLst>
          </p:cNvPr>
          <p:cNvSpPr>
            <a:spLocks noGrp="1"/>
          </p:cNvSpPr>
          <p:nvPr>
            <p:ph type="ftr" sz="quarter" idx="16"/>
          </p:nvPr>
        </p:nvSpPr>
        <p:spPr/>
        <p:txBody>
          <a:bodyPr/>
          <a:lstStyle/>
          <a:p>
            <a:r>
              <a:rPr lang="en-US"/>
              <a:t> </a:t>
            </a:r>
          </a:p>
        </p:txBody>
      </p:sp>
      <p:sp>
        <p:nvSpPr>
          <p:cNvPr id="9" name="Slide Number Placeholder 1">
            <a:extLst>
              <a:ext uri="{FF2B5EF4-FFF2-40B4-BE49-F238E27FC236}">
                <a16:creationId xmlns:a16="http://schemas.microsoft.com/office/drawing/2014/main" id="{BD3FD805-F94F-670D-06C3-0A4DAF63336B}"/>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211125184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A_Cover_Light_Full Innovation Curve">
    <p:spTree>
      <p:nvGrpSpPr>
        <p:cNvPr id="1" name=""/>
        <p:cNvGrpSpPr/>
        <p:nvPr/>
      </p:nvGrpSpPr>
      <p:grpSpPr>
        <a:xfrm>
          <a:off x="0" y="0"/>
          <a:ext cx="0" cy="0"/>
          <a:chOff x="0" y="0"/>
          <a:chExt cx="0" cy="0"/>
        </a:xfrm>
      </p:grpSpPr>
      <p:pic>
        <p:nvPicPr>
          <p:cNvPr id="14" name="Innovation Curve">
            <a:extLst>
              <a:ext uri="{FF2B5EF4-FFF2-40B4-BE49-F238E27FC236}">
                <a16:creationId xmlns:a16="http://schemas.microsoft.com/office/drawing/2014/main" id="{9211F747-506E-5ED4-9B68-EE6B3F99C9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mt="3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334001" y="-14747"/>
            <a:ext cx="6872748" cy="6872748"/>
          </a:xfrm>
          <a:prstGeom prst="rect">
            <a:avLst/>
          </a:prstGeom>
        </p:spPr>
      </p:pic>
      <p:sp>
        <p:nvSpPr>
          <p:cNvPr id="16" name="Title 1">
            <a:extLst>
              <a:ext uri="{FF2B5EF4-FFF2-40B4-BE49-F238E27FC236}">
                <a16:creationId xmlns:a16="http://schemas.microsoft.com/office/drawing/2014/main" id="{1506BD0E-4DCD-8BA9-2037-DE975A1F0915}"/>
              </a:ext>
            </a:extLst>
          </p:cNvPr>
          <p:cNvSpPr>
            <a:spLocks noGrp="1"/>
          </p:cNvSpPr>
          <p:nvPr>
            <p:ph type="ctrTitle" hasCustomPrompt="1"/>
          </p:nvPr>
        </p:nvSpPr>
        <p:spPr bwMode="gray">
          <a:xfrm>
            <a:off x="380049" y="2438400"/>
            <a:ext cx="4843463"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DD68B773-8219-9567-613E-7A2F2D4F6C2B}"/>
              </a:ext>
            </a:extLst>
          </p:cNvPr>
          <p:cNvSpPr>
            <a:spLocks noGrp="1"/>
          </p:cNvSpPr>
          <p:nvPr>
            <p:ph type="subTitle" idx="1" hasCustomPrompt="1"/>
          </p:nvPr>
        </p:nvSpPr>
        <p:spPr bwMode="gray">
          <a:xfrm>
            <a:off x="380049" y="3810002"/>
            <a:ext cx="4843463"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2" name="Date Placeholder 3">
            <a:extLst>
              <a:ext uri="{FF2B5EF4-FFF2-40B4-BE49-F238E27FC236}">
                <a16:creationId xmlns:a16="http://schemas.microsoft.com/office/drawing/2014/main" id="{A9B553D8-6E2B-127F-58DE-5165236A2DF1}"/>
              </a:ext>
            </a:extLst>
          </p:cNvPr>
          <p:cNvSpPr>
            <a:spLocks noGrp="1"/>
          </p:cNvSpPr>
          <p:nvPr>
            <p:ph type="dt" sz="half" idx="2"/>
          </p:nvPr>
        </p:nvSpPr>
        <p:spPr bwMode="gray">
          <a:xfrm>
            <a:off x="10898506" y="6563359"/>
            <a:ext cx="922020" cy="88901"/>
          </a:xfrm>
          <a:prstGeom prst="rect">
            <a:avLst/>
          </a:prstGeom>
          <a:ln>
            <a:noFill/>
          </a:ln>
        </p:spPr>
        <p:txBody>
          <a:bodyPr vert="horz" lIns="0" tIns="0" rIns="0" bIns="0" rtlCol="0" anchor="ctr">
            <a:noAutofit/>
          </a:bodyPr>
          <a:lstStyle>
            <a:lvl1pPr algn="ctr">
              <a:lnSpc>
                <a:spcPct val="100000"/>
              </a:lnSpc>
              <a:defRPr sz="1000">
                <a:solidFill>
                  <a:srgbClr val="6B6B6B"/>
                </a:solidFill>
              </a:defRPr>
            </a:lvl1pPr>
          </a:lstStyle>
          <a:p>
            <a:pPr algn="r"/>
            <a:r>
              <a:rPr lang="en-DE"/>
              <a:t>Date</a:t>
            </a:r>
            <a:endParaRPr lang="en-US"/>
          </a:p>
        </p:txBody>
      </p:sp>
      <p:sp>
        <p:nvSpPr>
          <p:cNvPr id="3" name="Footer Placeholder 4">
            <a:extLst>
              <a:ext uri="{FF2B5EF4-FFF2-40B4-BE49-F238E27FC236}">
                <a16:creationId xmlns:a16="http://schemas.microsoft.com/office/drawing/2014/main" id="{0453B208-9097-2E2C-EC03-BD8A67670037}"/>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en-US"/>
              <a:t>© 2024 NTT DATA, Inc.</a:t>
            </a:r>
          </a:p>
        </p:txBody>
      </p:sp>
      <p:sp>
        <p:nvSpPr>
          <p:cNvPr id="5" name="Infobox">
            <a:extLst>
              <a:ext uri="{FF2B5EF4-FFF2-40B4-BE49-F238E27FC236}">
                <a16:creationId xmlns:a16="http://schemas.microsoft.com/office/drawing/2014/main" id="{A9C6AF59-6EED-3416-511A-B314E0EE63F3}"/>
              </a:ext>
            </a:extLst>
          </p:cNvPr>
          <p:cNvSpPr>
            <a:spLocks noGrp="1"/>
          </p:cNvSpPr>
          <p:nvPr>
            <p:ph sz="quarter" idx="19" hasCustomPrompt="1"/>
          </p:nvPr>
        </p:nvSpPr>
        <p:spPr>
          <a:xfrm>
            <a:off x="9936480" y="333377"/>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4" name="Logo">
            <a:extLst>
              <a:ext uri="{FF2B5EF4-FFF2-40B4-BE49-F238E27FC236}">
                <a16:creationId xmlns:a16="http://schemas.microsoft.com/office/drawing/2014/main" id="{07CD756B-D053-7A46-EC8E-FF1D6BF1F701}"/>
              </a:ext>
            </a:extLst>
          </p:cNvPr>
          <p:cNvPicPr>
            <a:picLocks noGrp="1" noRot="1" noChangeAspect="1" noMove="1" noResize="1" noEditPoints="1" noAdjustHandles="1" noChangeArrowheads="1" noChangeShapeType="1" noCrop="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71475" y="320040"/>
            <a:ext cx="1959943" cy="399600"/>
          </a:xfrm>
          <a:prstGeom prst="rect">
            <a:avLst/>
          </a:prstGeom>
        </p:spPr>
      </p:pic>
    </p:spTree>
    <p:extLst>
      <p:ext uri="{BB962C8B-B14F-4D97-AF65-F5344CB8AC3E}">
        <p14:creationId xmlns:p14="http://schemas.microsoft.com/office/powerpoint/2010/main" val="115106939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A_Cover_Light_Partial Innovation Curve">
    <p:spTree>
      <p:nvGrpSpPr>
        <p:cNvPr id="1" name=""/>
        <p:cNvGrpSpPr/>
        <p:nvPr/>
      </p:nvGrpSpPr>
      <p:grpSpPr>
        <a:xfrm>
          <a:off x="0" y="0"/>
          <a:ext cx="0" cy="0"/>
          <a:chOff x="0" y="0"/>
          <a:chExt cx="0" cy="0"/>
        </a:xfrm>
      </p:grpSpPr>
      <p:pic>
        <p:nvPicPr>
          <p:cNvPr id="16" name="Innovation Curve">
            <a:extLst>
              <a:ext uri="{FF2B5EF4-FFF2-40B4-BE49-F238E27FC236}">
                <a16:creationId xmlns:a16="http://schemas.microsoft.com/office/drawing/2014/main" id="{00ADE50C-F63B-648C-9FD0-E0FA384DFD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mt="20000"/>
            <a:extLst>
              <a:ext uri="{28A0092B-C50C-407E-A947-70E740481C1C}">
                <a14:useLocalDpi xmlns:a14="http://schemas.microsoft.com/office/drawing/2010/main"/>
              </a:ext>
            </a:extLst>
          </a:blip>
          <a:stretch>
            <a:fillRect/>
          </a:stretch>
        </p:blipFill>
        <p:spPr>
          <a:xfrm>
            <a:off x="7616952" y="0"/>
            <a:ext cx="4602549" cy="6876288"/>
          </a:xfrm>
          <a:prstGeom prst="rect">
            <a:avLst/>
          </a:prstGeom>
        </p:spPr>
      </p:pic>
      <p:sp>
        <p:nvSpPr>
          <p:cNvPr id="13" name="Title 1">
            <a:extLst>
              <a:ext uri="{FF2B5EF4-FFF2-40B4-BE49-F238E27FC236}">
                <a16:creationId xmlns:a16="http://schemas.microsoft.com/office/drawing/2014/main" id="{82ADFA92-0E48-355A-2DA8-D40523A9A84F}"/>
              </a:ext>
            </a:extLst>
          </p:cNvPr>
          <p:cNvSpPr>
            <a:spLocks noGrp="1"/>
          </p:cNvSpPr>
          <p:nvPr>
            <p:ph type="ctrTitle" hasCustomPrompt="1"/>
          </p:nvPr>
        </p:nvSpPr>
        <p:spPr bwMode="gray">
          <a:xfrm>
            <a:off x="380049" y="2438400"/>
            <a:ext cx="6969876"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5" name="Subtitle 2">
            <a:extLst>
              <a:ext uri="{FF2B5EF4-FFF2-40B4-BE49-F238E27FC236}">
                <a16:creationId xmlns:a16="http://schemas.microsoft.com/office/drawing/2014/main" id="{48B12889-37ED-D704-59B8-7CECF20BCF23}"/>
              </a:ext>
            </a:extLst>
          </p:cNvPr>
          <p:cNvSpPr>
            <a:spLocks noGrp="1"/>
          </p:cNvSpPr>
          <p:nvPr>
            <p:ph type="subTitle" idx="1" hasCustomPrompt="1"/>
          </p:nvPr>
        </p:nvSpPr>
        <p:spPr bwMode="gray">
          <a:xfrm>
            <a:off x="380049" y="3810002"/>
            <a:ext cx="6969876"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4" name="Footer Placeholder 4">
            <a:extLst>
              <a:ext uri="{FF2B5EF4-FFF2-40B4-BE49-F238E27FC236}">
                <a16:creationId xmlns:a16="http://schemas.microsoft.com/office/drawing/2014/main" id="{655333B3-E5F2-A1A8-F59F-D7085B34A148}"/>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en-US"/>
              <a:t>© 2024 NTT DATA, Inc.</a:t>
            </a:r>
          </a:p>
        </p:txBody>
      </p:sp>
      <p:sp>
        <p:nvSpPr>
          <p:cNvPr id="2" name="Infobox">
            <a:extLst>
              <a:ext uri="{FF2B5EF4-FFF2-40B4-BE49-F238E27FC236}">
                <a16:creationId xmlns:a16="http://schemas.microsoft.com/office/drawing/2014/main" id="{99F6DF13-500C-7129-4398-DDCA39915502}"/>
              </a:ext>
            </a:extLst>
          </p:cNvPr>
          <p:cNvSpPr>
            <a:spLocks noGrp="1"/>
          </p:cNvSpPr>
          <p:nvPr>
            <p:ph sz="quarter" idx="19" hasCustomPrompt="1"/>
          </p:nvPr>
        </p:nvSpPr>
        <p:spPr>
          <a:xfrm>
            <a:off x="371475" y="899720"/>
            <a:ext cx="1958400" cy="395869"/>
          </a:xfrm>
          <a:prstGeom prst="rect">
            <a:avLst/>
          </a:prstGeom>
          <a:ln>
            <a:noFill/>
          </a:ln>
        </p:spPr>
        <p:txBody>
          <a:bodyPr wrap="square" lIns="36000" tIns="36000" rIns="36000" bIns="36000">
            <a:no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sp>
        <p:nvSpPr>
          <p:cNvPr id="3" name="Date Placeholder 3">
            <a:extLst>
              <a:ext uri="{FF2B5EF4-FFF2-40B4-BE49-F238E27FC236}">
                <a16:creationId xmlns:a16="http://schemas.microsoft.com/office/drawing/2014/main" id="{F00FCC36-8879-E02B-48F4-D31C54AAA166}"/>
              </a:ext>
            </a:extLst>
          </p:cNvPr>
          <p:cNvSpPr>
            <a:spLocks noGrp="1"/>
          </p:cNvSpPr>
          <p:nvPr>
            <p:ph type="dt" sz="half" idx="2"/>
          </p:nvPr>
        </p:nvSpPr>
        <p:spPr bwMode="gray">
          <a:xfrm>
            <a:off x="10898506" y="6563359"/>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pic>
        <p:nvPicPr>
          <p:cNvPr id="5" name="Logo">
            <a:extLst>
              <a:ext uri="{FF2B5EF4-FFF2-40B4-BE49-F238E27FC236}">
                <a16:creationId xmlns:a16="http://schemas.microsoft.com/office/drawing/2014/main" id="{6696BBEF-690F-3F5E-4ABD-464267D3697F}"/>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1475" y="320040"/>
            <a:ext cx="1959943" cy="399600"/>
          </a:xfrm>
          <a:prstGeom prst="rect">
            <a:avLst/>
          </a:prstGeom>
        </p:spPr>
      </p:pic>
    </p:spTree>
    <p:extLst>
      <p:ext uri="{BB962C8B-B14F-4D97-AF65-F5344CB8AC3E}">
        <p14:creationId xmlns:p14="http://schemas.microsoft.com/office/powerpoint/2010/main" val="1271467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A231-5EDC-C1A1-4ABB-BC6DA52F4EC1}"/>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7" name="Content Placeholder 6">
            <a:extLst>
              <a:ext uri="{FF2B5EF4-FFF2-40B4-BE49-F238E27FC236}">
                <a16:creationId xmlns:a16="http://schemas.microsoft.com/office/drawing/2014/main" id="{2D21A092-B787-801E-8664-20954CF6809B}"/>
              </a:ext>
            </a:extLst>
          </p:cNvPr>
          <p:cNvSpPr>
            <a:spLocks noGrp="1"/>
          </p:cNvSpPr>
          <p:nvPr>
            <p:ph sz="quarter" idx="13"/>
          </p:nvPr>
        </p:nvSpPr>
        <p:spPr>
          <a:xfrm>
            <a:off x="381000" y="1371600"/>
            <a:ext cx="1143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4142888C-A3A0-6F7E-9A27-F10B2FEC8696}"/>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11" name="Footer Placeholder 10">
            <a:extLst>
              <a:ext uri="{FF2B5EF4-FFF2-40B4-BE49-F238E27FC236}">
                <a16:creationId xmlns:a16="http://schemas.microsoft.com/office/drawing/2014/main" id="{BAD25239-7DE2-A478-79CB-B1A7E27A235A}"/>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2" name="Slide Number Placeholder 11">
            <a:extLst>
              <a:ext uri="{FF2B5EF4-FFF2-40B4-BE49-F238E27FC236}">
                <a16:creationId xmlns:a16="http://schemas.microsoft.com/office/drawing/2014/main" id="{AD4424CA-F3BF-1518-D6DF-DC6E3D5897B3}"/>
              </a:ext>
            </a:extLst>
          </p:cNvPr>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400300926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1_A_Cover_Light_Partial Innovation Curve">
    <p:spTree>
      <p:nvGrpSpPr>
        <p:cNvPr id="1" name=""/>
        <p:cNvGrpSpPr/>
        <p:nvPr/>
      </p:nvGrpSpPr>
      <p:grpSpPr>
        <a:xfrm>
          <a:off x="0" y="0"/>
          <a:ext cx="0" cy="0"/>
          <a:chOff x="0" y="0"/>
          <a:chExt cx="0" cy="0"/>
        </a:xfrm>
      </p:grpSpPr>
      <p:pic>
        <p:nvPicPr>
          <p:cNvPr id="16" name="Innovation Curve">
            <a:extLst>
              <a:ext uri="{FF2B5EF4-FFF2-40B4-BE49-F238E27FC236}">
                <a16:creationId xmlns:a16="http://schemas.microsoft.com/office/drawing/2014/main" id="{00ADE50C-F63B-648C-9FD0-E0FA384DFD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7616952" y="0"/>
            <a:ext cx="4602549" cy="6876288"/>
          </a:xfrm>
          <a:prstGeom prst="rect">
            <a:avLst/>
          </a:prstGeom>
        </p:spPr>
      </p:pic>
      <p:sp>
        <p:nvSpPr>
          <p:cNvPr id="13" name="Title 1">
            <a:extLst>
              <a:ext uri="{FF2B5EF4-FFF2-40B4-BE49-F238E27FC236}">
                <a16:creationId xmlns:a16="http://schemas.microsoft.com/office/drawing/2014/main" id="{82ADFA92-0E48-355A-2DA8-D40523A9A84F}"/>
              </a:ext>
            </a:extLst>
          </p:cNvPr>
          <p:cNvSpPr>
            <a:spLocks noGrp="1"/>
          </p:cNvSpPr>
          <p:nvPr>
            <p:ph type="ctrTitle" hasCustomPrompt="1"/>
          </p:nvPr>
        </p:nvSpPr>
        <p:spPr bwMode="gray">
          <a:xfrm>
            <a:off x="380049" y="2438400"/>
            <a:ext cx="6969876"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5" name="Subtitle 2">
            <a:extLst>
              <a:ext uri="{FF2B5EF4-FFF2-40B4-BE49-F238E27FC236}">
                <a16:creationId xmlns:a16="http://schemas.microsoft.com/office/drawing/2014/main" id="{48B12889-37ED-D704-59B8-7CECF20BCF23}"/>
              </a:ext>
            </a:extLst>
          </p:cNvPr>
          <p:cNvSpPr>
            <a:spLocks noGrp="1"/>
          </p:cNvSpPr>
          <p:nvPr>
            <p:ph type="subTitle" idx="1" hasCustomPrompt="1"/>
          </p:nvPr>
        </p:nvSpPr>
        <p:spPr bwMode="gray">
          <a:xfrm>
            <a:off x="380049" y="3810002"/>
            <a:ext cx="6969876"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4" name="Footer Placeholder 4">
            <a:extLst>
              <a:ext uri="{FF2B5EF4-FFF2-40B4-BE49-F238E27FC236}">
                <a16:creationId xmlns:a16="http://schemas.microsoft.com/office/drawing/2014/main" id="{655333B3-E5F2-A1A8-F59F-D7085B34A148}"/>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en-US"/>
              <a:t>© 2024 NTT DATA, Inc.</a:t>
            </a:r>
          </a:p>
        </p:txBody>
      </p:sp>
      <p:sp>
        <p:nvSpPr>
          <p:cNvPr id="2" name="Infobox">
            <a:extLst>
              <a:ext uri="{FF2B5EF4-FFF2-40B4-BE49-F238E27FC236}">
                <a16:creationId xmlns:a16="http://schemas.microsoft.com/office/drawing/2014/main" id="{99F6DF13-500C-7129-4398-DDCA39915502}"/>
              </a:ext>
            </a:extLst>
          </p:cNvPr>
          <p:cNvSpPr>
            <a:spLocks noGrp="1"/>
          </p:cNvSpPr>
          <p:nvPr>
            <p:ph sz="quarter" idx="19" hasCustomPrompt="1"/>
          </p:nvPr>
        </p:nvSpPr>
        <p:spPr>
          <a:xfrm>
            <a:off x="371475" y="899720"/>
            <a:ext cx="1958400" cy="395869"/>
          </a:xfrm>
          <a:prstGeom prst="rect">
            <a:avLst/>
          </a:prstGeom>
          <a:ln>
            <a:noFill/>
          </a:ln>
        </p:spPr>
        <p:txBody>
          <a:bodyPr wrap="square" lIns="36000" tIns="36000" rIns="36000" bIns="36000">
            <a:no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sp>
        <p:nvSpPr>
          <p:cNvPr id="3" name="Date Placeholder 3">
            <a:extLst>
              <a:ext uri="{FF2B5EF4-FFF2-40B4-BE49-F238E27FC236}">
                <a16:creationId xmlns:a16="http://schemas.microsoft.com/office/drawing/2014/main" id="{F00FCC36-8879-E02B-48F4-D31C54AAA166}"/>
              </a:ext>
            </a:extLst>
          </p:cNvPr>
          <p:cNvSpPr>
            <a:spLocks noGrp="1"/>
          </p:cNvSpPr>
          <p:nvPr>
            <p:ph type="dt" sz="half" idx="2"/>
          </p:nvPr>
        </p:nvSpPr>
        <p:spPr bwMode="gray">
          <a:xfrm>
            <a:off x="10898506" y="6563359"/>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pic>
        <p:nvPicPr>
          <p:cNvPr id="5" name="Logo">
            <a:extLst>
              <a:ext uri="{FF2B5EF4-FFF2-40B4-BE49-F238E27FC236}">
                <a16:creationId xmlns:a16="http://schemas.microsoft.com/office/drawing/2014/main" id="{6696BBEF-690F-3F5E-4ABD-464267D3697F}"/>
              </a:ext>
            </a:extLst>
          </p:cNvPr>
          <p:cNvPicPr>
            <a:picLocks noGrp="1" noRot="1" noChangeAspect="1" noMove="1" noResize="1" noEditPoints="1" noAdjustHandles="1" noChangeArrowheads="1" noChangeShapeType="1" noCrop="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1475" y="320040"/>
            <a:ext cx="1959943" cy="399600"/>
          </a:xfrm>
          <a:prstGeom prst="rect">
            <a:avLst/>
          </a:prstGeom>
        </p:spPr>
      </p:pic>
    </p:spTree>
    <p:extLst>
      <p:ext uri="{BB962C8B-B14F-4D97-AF65-F5344CB8AC3E}">
        <p14:creationId xmlns:p14="http://schemas.microsoft.com/office/powerpoint/2010/main" val="410379159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A_Cover_Light_No Innovation Curv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9CCA6BB-2FF1-1F79-CE75-4214597FB511}"/>
              </a:ext>
            </a:extLst>
          </p:cNvPr>
          <p:cNvSpPr>
            <a:spLocks noGrp="1"/>
          </p:cNvSpPr>
          <p:nvPr>
            <p:ph type="ctrTitle" hasCustomPrompt="1"/>
          </p:nvPr>
        </p:nvSpPr>
        <p:spPr bwMode="gray">
          <a:xfrm>
            <a:off x="380048" y="2438400"/>
            <a:ext cx="11440477"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4" name="Subtitle 2">
            <a:extLst>
              <a:ext uri="{FF2B5EF4-FFF2-40B4-BE49-F238E27FC236}">
                <a16:creationId xmlns:a16="http://schemas.microsoft.com/office/drawing/2014/main" id="{FFBC9B23-4469-4B26-BEC9-4E111C2B8F4B}"/>
              </a:ext>
            </a:extLst>
          </p:cNvPr>
          <p:cNvSpPr>
            <a:spLocks noGrp="1"/>
          </p:cNvSpPr>
          <p:nvPr>
            <p:ph type="subTitle" idx="1" hasCustomPrompt="1"/>
          </p:nvPr>
        </p:nvSpPr>
        <p:spPr bwMode="gray">
          <a:xfrm>
            <a:off x="380048" y="3810002"/>
            <a:ext cx="11440477"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3" name="Date Placeholder 3">
            <a:extLst>
              <a:ext uri="{FF2B5EF4-FFF2-40B4-BE49-F238E27FC236}">
                <a16:creationId xmlns:a16="http://schemas.microsoft.com/office/drawing/2014/main" id="{606E1903-FF29-7A88-0707-803367E5E51E}"/>
              </a:ext>
            </a:extLst>
          </p:cNvPr>
          <p:cNvSpPr>
            <a:spLocks noGrp="1"/>
          </p:cNvSpPr>
          <p:nvPr>
            <p:ph type="dt" sz="half" idx="2"/>
          </p:nvPr>
        </p:nvSpPr>
        <p:spPr bwMode="gray">
          <a:xfrm>
            <a:off x="10898506" y="6563359"/>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4" name="Footer Placeholder 4">
            <a:extLst>
              <a:ext uri="{FF2B5EF4-FFF2-40B4-BE49-F238E27FC236}">
                <a16:creationId xmlns:a16="http://schemas.microsoft.com/office/drawing/2014/main" id="{EE186BE1-1DE6-82D8-B7EF-529F2205B840}"/>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en-US"/>
              <a:t>© 2024 NTT DATA, Inc.</a:t>
            </a:r>
          </a:p>
        </p:txBody>
      </p:sp>
      <p:sp>
        <p:nvSpPr>
          <p:cNvPr id="2" name="Infobox">
            <a:extLst>
              <a:ext uri="{FF2B5EF4-FFF2-40B4-BE49-F238E27FC236}">
                <a16:creationId xmlns:a16="http://schemas.microsoft.com/office/drawing/2014/main" id="{7460FF67-E88C-345F-912C-69776540AF2A}"/>
              </a:ext>
            </a:extLst>
          </p:cNvPr>
          <p:cNvSpPr>
            <a:spLocks noGrp="1"/>
          </p:cNvSpPr>
          <p:nvPr>
            <p:ph sz="quarter" idx="19" hasCustomPrompt="1"/>
          </p:nvPr>
        </p:nvSpPr>
        <p:spPr>
          <a:xfrm>
            <a:off x="9936480" y="333377"/>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5" name="Logo">
            <a:extLst>
              <a:ext uri="{FF2B5EF4-FFF2-40B4-BE49-F238E27FC236}">
                <a16:creationId xmlns:a16="http://schemas.microsoft.com/office/drawing/2014/main" id="{2F900288-9276-0271-5B36-DA597F55D4E8}"/>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71475" y="320040"/>
            <a:ext cx="1959943" cy="399600"/>
          </a:xfrm>
          <a:prstGeom prst="rect">
            <a:avLst/>
          </a:prstGeom>
        </p:spPr>
      </p:pic>
    </p:spTree>
    <p:extLst>
      <p:ext uri="{BB962C8B-B14F-4D97-AF65-F5344CB8AC3E}">
        <p14:creationId xmlns:p14="http://schemas.microsoft.com/office/powerpoint/2010/main" val="371627456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_Cover_Light_Image Bottom">
    <p:bg>
      <p:bgPr>
        <a:solidFill>
          <a:schemeClr val="bg1"/>
        </a:solidFill>
        <a:effectLst/>
      </p:bgPr>
    </p:bg>
    <p:spTree>
      <p:nvGrpSpPr>
        <p:cNvPr id="1" name=""/>
        <p:cNvGrpSpPr/>
        <p:nvPr/>
      </p:nvGrpSpPr>
      <p:grpSpPr>
        <a:xfrm>
          <a:off x="0" y="0"/>
          <a:ext cx="0" cy="0"/>
          <a:chOff x="0" y="0"/>
          <a:chExt cx="0" cy="0"/>
        </a:xfrm>
      </p:grpSpPr>
      <p:sp>
        <p:nvSpPr>
          <p:cNvPr id="11" name="Text Placeholder 20">
            <a:extLst>
              <a:ext uri="{FF2B5EF4-FFF2-40B4-BE49-F238E27FC236}">
                <a16:creationId xmlns:a16="http://schemas.microsoft.com/office/drawing/2014/main" id="{4C066D7D-0D2A-E525-7A09-B865124FD30F}"/>
              </a:ext>
            </a:extLst>
          </p:cNvPr>
          <p:cNvSpPr>
            <a:spLocks noGrp="1"/>
          </p:cNvSpPr>
          <p:nvPr>
            <p:ph type="body" sz="quarter" idx="17"/>
          </p:nvPr>
        </p:nvSpPr>
        <p:spPr>
          <a:xfrm>
            <a:off x="0" y="3352800"/>
            <a:ext cx="12192000" cy="3505200"/>
          </a:xfrm>
          <a:prstGeom prst="rect">
            <a:avLst/>
          </a:prstGeom>
          <a:solidFill>
            <a:srgbClr val="050D24">
              <a:alpha val="57647"/>
            </a:srgbClr>
          </a:solidFill>
        </p:spPr>
        <p:txBody>
          <a:bodyPr/>
          <a:lstStyle>
            <a:lvl1pPr>
              <a:defRPr>
                <a:noFill/>
              </a:defRPr>
            </a:lvl1pPr>
            <a:lvl2pPr>
              <a:defRPr>
                <a:noFill/>
              </a:defRPr>
            </a:lvl2pPr>
            <a:lvl3pPr marL="914377" indent="0">
              <a:buNone/>
              <a:defRPr>
                <a:noFill/>
              </a:defRPr>
            </a:lvl3pPr>
            <a:lvl4pPr marL="1371566" indent="0">
              <a:buNone/>
              <a:defRPr>
                <a:noFill/>
              </a:defRPr>
            </a:lvl4pPr>
            <a:lvl5pPr marL="1828754" indent="0">
              <a:buNone/>
              <a:defRPr>
                <a:noFill/>
              </a:defRPr>
            </a:lvl5pPr>
          </a:lstStyle>
          <a:p>
            <a:pPr lvl="0"/>
            <a:r>
              <a:rPr lang="en-GB"/>
              <a:t>Click to edit Master text styles</a:t>
            </a:r>
          </a:p>
        </p:txBody>
      </p:sp>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3"/>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377"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9" name="SubTitle">
            <a:extLst>
              <a:ext uri="{FF2B5EF4-FFF2-40B4-BE49-F238E27FC236}">
                <a16:creationId xmlns:a16="http://schemas.microsoft.com/office/drawing/2014/main" id="{F84AF061-2BD7-B395-13B3-8F8BF417226F}"/>
              </a:ext>
            </a:extLst>
          </p:cNvPr>
          <p:cNvSpPr>
            <a:spLocks noGrp="1"/>
          </p:cNvSpPr>
          <p:nvPr>
            <p:ph type="body" sz="quarter" idx="16" hasCustomPrompt="1"/>
          </p:nvPr>
        </p:nvSpPr>
        <p:spPr>
          <a:xfrm>
            <a:off x="371477" y="2050183"/>
            <a:ext cx="11449049" cy="609600"/>
          </a:xfrm>
          <a:prstGeom prst="rect">
            <a:avLst/>
          </a:prstGeom>
        </p:spPr>
        <p:txBody>
          <a:bodyPr lIns="0" rIns="0"/>
          <a:lstStyle>
            <a:lvl1pPr marL="0" indent="0">
              <a:lnSpc>
                <a:spcPct val="100000"/>
              </a:lnSpc>
              <a:spcAft>
                <a:spcPts val="0"/>
              </a:spcAft>
              <a:buFont typeface="Arial" panose="020B0604020202020204" pitchFamily="34" charset="0"/>
              <a:buNone/>
              <a:defRPr sz="2000">
                <a:solidFill>
                  <a:schemeClr val="accent1"/>
                </a:solidFill>
              </a:defRPr>
            </a:lvl1pPr>
            <a:lvl2pPr marL="457189" indent="0">
              <a:buFont typeface="Arial" panose="020B0604020202020204" pitchFamily="34" charset="0"/>
              <a:buNone/>
              <a:defRPr/>
            </a:lvl2pPr>
            <a:lvl3pPr marL="914377" indent="0">
              <a:buNone/>
              <a:defRPr/>
            </a:lvl3pPr>
            <a:lvl4pPr marL="1371566" indent="0">
              <a:buNone/>
              <a:defRPr/>
            </a:lvl4pPr>
            <a:lvl5pPr marL="1828754" indent="0">
              <a:buNone/>
              <a:defRPr/>
            </a:lvl5pPr>
          </a:lstStyle>
          <a:p>
            <a:pPr lvl="0"/>
            <a:r>
              <a:rPr lang="en-US"/>
              <a:t>Click to enter the subtitle text</a:t>
            </a:r>
          </a:p>
        </p:txBody>
      </p:sp>
      <p:sp>
        <p:nvSpPr>
          <p:cNvPr id="7" name="MainTitle">
            <a:extLst>
              <a:ext uri="{FF2B5EF4-FFF2-40B4-BE49-F238E27FC236}">
                <a16:creationId xmlns:a16="http://schemas.microsoft.com/office/drawing/2014/main" id="{6B8D68FD-3EFC-86B8-83A6-942558B1B307}"/>
              </a:ext>
            </a:extLst>
          </p:cNvPr>
          <p:cNvSpPr>
            <a:spLocks noGrp="1"/>
          </p:cNvSpPr>
          <p:nvPr>
            <p:ph type="title" hasCustomPrompt="1"/>
          </p:nvPr>
        </p:nvSpPr>
        <p:spPr>
          <a:xfrm>
            <a:off x="371475" y="1412875"/>
            <a:ext cx="11449051" cy="651611"/>
          </a:xfrm>
        </p:spPr>
        <p:txBody>
          <a:bodyPr/>
          <a:lstStyle>
            <a:lvl1pPr>
              <a:defRPr sz="4400" b="0">
                <a:solidFill>
                  <a:schemeClr val="accent1"/>
                </a:solidFill>
              </a:defRPr>
            </a:lvl1pPr>
          </a:lstStyle>
          <a:p>
            <a:r>
              <a:rPr lang="en-US"/>
              <a:t>Click to edit title</a:t>
            </a:r>
          </a:p>
        </p:txBody>
      </p:sp>
      <p:sp>
        <p:nvSpPr>
          <p:cNvPr id="14" name="Innovationcurve">
            <a:extLst>
              <a:ext uri="{FF2B5EF4-FFF2-40B4-BE49-F238E27FC236}">
                <a16:creationId xmlns:a16="http://schemas.microsoft.com/office/drawing/2014/main" id="{0E296AC8-E4D5-3A7F-3C42-CC289AAB1E6B}"/>
              </a:ext>
              <a:ext uri="{C183D7F6-B498-43B3-948B-1728B52AA6E4}">
                <adec:decorative xmlns:adec="http://schemas.microsoft.com/office/drawing/2017/decorative" val="1"/>
              </a:ext>
            </a:extLst>
          </p:cNvPr>
          <p:cNvSpPr>
            <a:spLocks noGrp="1"/>
          </p:cNvSpPr>
          <p:nvPr>
            <p:ph type="body" sz="quarter" idx="22"/>
          </p:nvPr>
        </p:nvSpPr>
        <p:spPr>
          <a:xfrm>
            <a:off x="9067801" y="3733800"/>
            <a:ext cx="2741663" cy="27432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GB"/>
              <a:t>Click to edit Master text styles</a:t>
            </a:r>
          </a:p>
        </p:txBody>
      </p:sp>
      <p:sp>
        <p:nvSpPr>
          <p:cNvPr id="10" name="Date Placeholder 3">
            <a:extLst>
              <a:ext uri="{FF2B5EF4-FFF2-40B4-BE49-F238E27FC236}">
                <a16:creationId xmlns:a16="http://schemas.microsoft.com/office/drawing/2014/main" id="{C245BFAB-6256-BF35-C9F5-6D558800765A}"/>
              </a:ext>
            </a:extLst>
          </p:cNvPr>
          <p:cNvSpPr>
            <a:spLocks noGrp="1"/>
          </p:cNvSpPr>
          <p:nvPr>
            <p:ph type="dt" sz="half" idx="2"/>
          </p:nvPr>
        </p:nvSpPr>
        <p:spPr bwMode="gray">
          <a:xfrm>
            <a:off x="11026140" y="3147302"/>
            <a:ext cx="794384"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15" name="Footer Placeholder 4">
            <a:extLst>
              <a:ext uri="{FF2B5EF4-FFF2-40B4-BE49-F238E27FC236}">
                <a16:creationId xmlns:a16="http://schemas.microsoft.com/office/drawing/2014/main" id="{F45B6080-7233-0809-75A8-E904530DE071}"/>
              </a:ext>
            </a:extLst>
          </p:cNvPr>
          <p:cNvSpPr>
            <a:spLocks noGrp="1"/>
          </p:cNvSpPr>
          <p:nvPr>
            <p:ph type="ftr" sz="quarter" idx="3"/>
          </p:nvPr>
        </p:nvSpPr>
        <p:spPr bwMode="gray">
          <a:xfrm>
            <a:off x="371475" y="3147302"/>
            <a:ext cx="5123499"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en-US"/>
              <a:t>© 2024 NTT DATA, Inc.</a:t>
            </a:r>
          </a:p>
        </p:txBody>
      </p:sp>
      <p:sp>
        <p:nvSpPr>
          <p:cNvPr id="2" name="Infobox">
            <a:extLst>
              <a:ext uri="{FF2B5EF4-FFF2-40B4-BE49-F238E27FC236}">
                <a16:creationId xmlns:a16="http://schemas.microsoft.com/office/drawing/2014/main" id="{979EC8F5-DC72-37F6-85BB-C3ADC50D2DFB}"/>
              </a:ext>
            </a:extLst>
          </p:cNvPr>
          <p:cNvSpPr>
            <a:spLocks noGrp="1"/>
          </p:cNvSpPr>
          <p:nvPr>
            <p:ph sz="quarter" idx="19" hasCustomPrompt="1"/>
          </p:nvPr>
        </p:nvSpPr>
        <p:spPr>
          <a:xfrm>
            <a:off x="9936480" y="333377"/>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4" name="Logo">
            <a:extLst>
              <a:ext uri="{FF2B5EF4-FFF2-40B4-BE49-F238E27FC236}">
                <a16:creationId xmlns:a16="http://schemas.microsoft.com/office/drawing/2014/main" id="{93955C0C-38C4-366F-0C4D-7A71C122ED79}"/>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1475" y="320040"/>
            <a:ext cx="1959943" cy="399600"/>
          </a:xfrm>
          <a:prstGeom prst="rect">
            <a:avLst/>
          </a:prstGeom>
        </p:spPr>
      </p:pic>
    </p:spTree>
    <p:extLst>
      <p:ext uri="{BB962C8B-B14F-4D97-AF65-F5344CB8AC3E}">
        <p14:creationId xmlns:p14="http://schemas.microsoft.com/office/powerpoint/2010/main" val="251604261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A_Cover_Light_Image Bottom">
    <p:bg>
      <p:bgPr>
        <a:solidFill>
          <a:schemeClr val="bg1"/>
        </a:solidFill>
        <a:effectLst/>
      </p:bgPr>
    </p:bg>
    <p:spTree>
      <p:nvGrpSpPr>
        <p:cNvPr id="1" name=""/>
        <p:cNvGrpSpPr/>
        <p:nvPr/>
      </p:nvGrpSpPr>
      <p:grpSpPr>
        <a:xfrm>
          <a:off x="0" y="0"/>
          <a:ext cx="0" cy="0"/>
          <a:chOff x="0" y="0"/>
          <a:chExt cx="0" cy="0"/>
        </a:xfrm>
      </p:grpSpPr>
      <p:sp>
        <p:nvSpPr>
          <p:cNvPr id="11" name="Text Placeholder 20">
            <a:extLst>
              <a:ext uri="{FF2B5EF4-FFF2-40B4-BE49-F238E27FC236}">
                <a16:creationId xmlns:a16="http://schemas.microsoft.com/office/drawing/2014/main" id="{4C066D7D-0D2A-E525-7A09-B865124FD30F}"/>
              </a:ext>
            </a:extLst>
          </p:cNvPr>
          <p:cNvSpPr>
            <a:spLocks noGrp="1"/>
          </p:cNvSpPr>
          <p:nvPr>
            <p:ph type="body" sz="quarter" idx="17"/>
          </p:nvPr>
        </p:nvSpPr>
        <p:spPr>
          <a:xfrm>
            <a:off x="0" y="3352800"/>
            <a:ext cx="12192000" cy="3505200"/>
          </a:xfrm>
          <a:prstGeom prst="rect">
            <a:avLst/>
          </a:prstGeom>
          <a:solidFill>
            <a:srgbClr val="050D24">
              <a:alpha val="57647"/>
            </a:srgbClr>
          </a:solidFill>
        </p:spPr>
        <p:txBody>
          <a:bodyPr/>
          <a:lstStyle>
            <a:lvl1pPr>
              <a:defRPr>
                <a:noFill/>
              </a:defRPr>
            </a:lvl1pPr>
            <a:lvl2pPr>
              <a:defRPr>
                <a:noFill/>
              </a:defRPr>
            </a:lvl2pPr>
            <a:lvl3pPr marL="914354" indent="0">
              <a:buNone/>
              <a:defRPr>
                <a:noFill/>
              </a:defRPr>
            </a:lvl3pPr>
            <a:lvl4pPr marL="1371532" indent="0">
              <a:buNone/>
              <a:defRPr>
                <a:noFill/>
              </a:defRPr>
            </a:lvl4pPr>
            <a:lvl5pPr marL="1828709" indent="0">
              <a:buNone/>
              <a:defRPr>
                <a:noFill/>
              </a:defRPr>
            </a:lvl5pPr>
          </a:lstStyle>
          <a:p>
            <a:pPr lvl="0"/>
            <a:r>
              <a:rPr lang="en-GB"/>
              <a:t>Click to edit Master text styles</a:t>
            </a:r>
          </a:p>
        </p:txBody>
      </p:sp>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1"/>
            <a:ext cx="12192000" cy="3509683"/>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354"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9" name="SubTitle">
            <a:extLst>
              <a:ext uri="{FF2B5EF4-FFF2-40B4-BE49-F238E27FC236}">
                <a16:creationId xmlns:a16="http://schemas.microsoft.com/office/drawing/2014/main" id="{F84AF061-2BD7-B395-13B3-8F8BF417226F}"/>
              </a:ext>
            </a:extLst>
          </p:cNvPr>
          <p:cNvSpPr>
            <a:spLocks noGrp="1"/>
          </p:cNvSpPr>
          <p:nvPr>
            <p:ph type="body" sz="quarter" idx="16" hasCustomPrompt="1"/>
          </p:nvPr>
        </p:nvSpPr>
        <p:spPr>
          <a:xfrm>
            <a:off x="371478" y="2050183"/>
            <a:ext cx="11449049" cy="609600"/>
          </a:xfrm>
          <a:prstGeom prst="rect">
            <a:avLst/>
          </a:prstGeom>
        </p:spPr>
        <p:txBody>
          <a:bodyPr lIns="0" rIns="0"/>
          <a:lstStyle>
            <a:lvl1pPr marL="0" indent="0">
              <a:lnSpc>
                <a:spcPct val="100000"/>
              </a:lnSpc>
              <a:spcAft>
                <a:spcPts val="0"/>
              </a:spcAft>
              <a:buFont typeface="Arial" panose="020B0604020202020204" pitchFamily="34" charset="0"/>
              <a:buNone/>
              <a:defRPr sz="2000">
                <a:solidFill>
                  <a:schemeClr val="accent1"/>
                </a:solidFill>
              </a:defRPr>
            </a:lvl1pPr>
            <a:lvl2pPr marL="457178" indent="0">
              <a:buFont typeface="Arial" panose="020B0604020202020204" pitchFamily="34" charset="0"/>
              <a:buNone/>
              <a:defRPr/>
            </a:lvl2pPr>
            <a:lvl3pPr marL="914354" indent="0">
              <a:buNone/>
              <a:defRPr/>
            </a:lvl3pPr>
            <a:lvl4pPr marL="1371532" indent="0">
              <a:buNone/>
              <a:defRPr/>
            </a:lvl4pPr>
            <a:lvl5pPr marL="1828709" indent="0">
              <a:buNone/>
              <a:defRPr/>
            </a:lvl5pPr>
          </a:lstStyle>
          <a:p>
            <a:pPr lvl="0"/>
            <a:r>
              <a:rPr lang="en-US"/>
              <a:t>Click to enter the subtitle text</a:t>
            </a:r>
          </a:p>
        </p:txBody>
      </p:sp>
      <p:sp>
        <p:nvSpPr>
          <p:cNvPr id="7" name="MainTitle">
            <a:extLst>
              <a:ext uri="{FF2B5EF4-FFF2-40B4-BE49-F238E27FC236}">
                <a16:creationId xmlns:a16="http://schemas.microsoft.com/office/drawing/2014/main" id="{6B8D68FD-3EFC-86B8-83A6-942558B1B307}"/>
              </a:ext>
            </a:extLst>
          </p:cNvPr>
          <p:cNvSpPr>
            <a:spLocks noGrp="1"/>
          </p:cNvSpPr>
          <p:nvPr>
            <p:ph type="title" hasCustomPrompt="1"/>
          </p:nvPr>
        </p:nvSpPr>
        <p:spPr>
          <a:xfrm>
            <a:off x="371476" y="1412876"/>
            <a:ext cx="11449051" cy="651611"/>
          </a:xfrm>
        </p:spPr>
        <p:txBody>
          <a:bodyPr/>
          <a:lstStyle>
            <a:lvl1pPr>
              <a:defRPr sz="4400" b="0">
                <a:solidFill>
                  <a:schemeClr val="accent1"/>
                </a:solidFill>
              </a:defRPr>
            </a:lvl1pPr>
          </a:lstStyle>
          <a:p>
            <a:r>
              <a:rPr lang="en-US"/>
              <a:t>Click to edit title</a:t>
            </a:r>
          </a:p>
        </p:txBody>
      </p:sp>
      <p:sp>
        <p:nvSpPr>
          <p:cNvPr id="14" name="Innovationcurve">
            <a:extLst>
              <a:ext uri="{FF2B5EF4-FFF2-40B4-BE49-F238E27FC236}">
                <a16:creationId xmlns:a16="http://schemas.microsoft.com/office/drawing/2014/main" id="{0E296AC8-E4D5-3A7F-3C42-CC289AAB1E6B}"/>
              </a:ext>
              <a:ext uri="{C183D7F6-B498-43B3-948B-1728B52AA6E4}">
                <adec:decorative xmlns:adec="http://schemas.microsoft.com/office/drawing/2017/decorative" val="1"/>
              </a:ext>
            </a:extLst>
          </p:cNvPr>
          <p:cNvSpPr>
            <a:spLocks noGrp="1"/>
          </p:cNvSpPr>
          <p:nvPr>
            <p:ph type="body" sz="quarter" idx="22"/>
          </p:nvPr>
        </p:nvSpPr>
        <p:spPr>
          <a:xfrm>
            <a:off x="9067802" y="3733800"/>
            <a:ext cx="2741663" cy="27432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GB"/>
              <a:t>Click to edit Master text styles</a:t>
            </a:r>
          </a:p>
        </p:txBody>
      </p:sp>
      <p:sp>
        <p:nvSpPr>
          <p:cNvPr id="10" name="Date Placeholder 3">
            <a:extLst>
              <a:ext uri="{FF2B5EF4-FFF2-40B4-BE49-F238E27FC236}">
                <a16:creationId xmlns:a16="http://schemas.microsoft.com/office/drawing/2014/main" id="{C245BFAB-6256-BF35-C9F5-6D558800765A}"/>
              </a:ext>
            </a:extLst>
          </p:cNvPr>
          <p:cNvSpPr>
            <a:spLocks noGrp="1"/>
          </p:cNvSpPr>
          <p:nvPr>
            <p:ph type="dt" sz="half" idx="2"/>
          </p:nvPr>
        </p:nvSpPr>
        <p:spPr bwMode="gray">
          <a:xfrm>
            <a:off x="11026140" y="3147303"/>
            <a:ext cx="794384"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15" name="Footer Placeholder 4">
            <a:extLst>
              <a:ext uri="{FF2B5EF4-FFF2-40B4-BE49-F238E27FC236}">
                <a16:creationId xmlns:a16="http://schemas.microsoft.com/office/drawing/2014/main" id="{F45B6080-7233-0809-75A8-E904530DE071}"/>
              </a:ext>
            </a:extLst>
          </p:cNvPr>
          <p:cNvSpPr>
            <a:spLocks noGrp="1"/>
          </p:cNvSpPr>
          <p:nvPr>
            <p:ph type="ftr" sz="quarter" idx="3"/>
          </p:nvPr>
        </p:nvSpPr>
        <p:spPr bwMode="gray">
          <a:xfrm>
            <a:off x="371476" y="3147303"/>
            <a:ext cx="5123499"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en-US"/>
              <a:t>© 2024 NTT DATA, Inc.</a:t>
            </a:r>
          </a:p>
        </p:txBody>
      </p:sp>
      <p:sp>
        <p:nvSpPr>
          <p:cNvPr id="2" name="Infobox">
            <a:extLst>
              <a:ext uri="{FF2B5EF4-FFF2-40B4-BE49-F238E27FC236}">
                <a16:creationId xmlns:a16="http://schemas.microsoft.com/office/drawing/2014/main" id="{979EC8F5-DC72-37F6-85BB-C3ADC50D2DFB}"/>
              </a:ext>
            </a:extLst>
          </p:cNvPr>
          <p:cNvSpPr>
            <a:spLocks noGrp="1"/>
          </p:cNvSpPr>
          <p:nvPr>
            <p:ph sz="quarter" idx="19" hasCustomPrompt="1"/>
          </p:nvPr>
        </p:nvSpPr>
        <p:spPr>
          <a:xfrm>
            <a:off x="9936480" y="333378"/>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4" name="Logo">
            <a:extLst>
              <a:ext uri="{FF2B5EF4-FFF2-40B4-BE49-F238E27FC236}">
                <a16:creationId xmlns:a16="http://schemas.microsoft.com/office/drawing/2014/main" id="{93955C0C-38C4-366F-0C4D-7A71C122ED79}"/>
              </a:ext>
            </a:extLst>
          </p:cNvPr>
          <p:cNvPicPr>
            <a:picLocks noGrp="1" noRot="1" noChangeAspect="1" noMove="1" noResize="1" noEditPoints="1" noAdjustHandles="1" noChangeArrowheads="1" noChangeShapeType="1" noCrop="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1477" y="320040"/>
            <a:ext cx="1959943" cy="399600"/>
          </a:xfrm>
          <a:prstGeom prst="rect">
            <a:avLst/>
          </a:prstGeom>
        </p:spPr>
      </p:pic>
    </p:spTree>
    <p:extLst>
      <p:ext uri="{BB962C8B-B14F-4D97-AF65-F5344CB8AC3E}">
        <p14:creationId xmlns:p14="http://schemas.microsoft.com/office/powerpoint/2010/main" val="123762066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A_Cover_Light_Image Bottom">
    <p:bg>
      <p:bgPr>
        <a:solidFill>
          <a:schemeClr val="bg1"/>
        </a:solidFill>
        <a:effectLst/>
      </p:bgPr>
    </p:bg>
    <p:spTree>
      <p:nvGrpSpPr>
        <p:cNvPr id="1" name=""/>
        <p:cNvGrpSpPr/>
        <p:nvPr/>
      </p:nvGrpSpPr>
      <p:grpSpPr>
        <a:xfrm>
          <a:off x="0" y="0"/>
          <a:ext cx="0" cy="0"/>
          <a:chOff x="0" y="0"/>
          <a:chExt cx="0" cy="0"/>
        </a:xfrm>
      </p:grpSpPr>
      <p:sp>
        <p:nvSpPr>
          <p:cNvPr id="11" name="Text Placeholder 20">
            <a:extLst>
              <a:ext uri="{FF2B5EF4-FFF2-40B4-BE49-F238E27FC236}">
                <a16:creationId xmlns:a16="http://schemas.microsoft.com/office/drawing/2014/main" id="{4C066D7D-0D2A-E525-7A09-B865124FD30F}"/>
              </a:ext>
            </a:extLst>
          </p:cNvPr>
          <p:cNvSpPr>
            <a:spLocks noGrp="1"/>
          </p:cNvSpPr>
          <p:nvPr>
            <p:ph type="body" sz="quarter" idx="17"/>
          </p:nvPr>
        </p:nvSpPr>
        <p:spPr>
          <a:xfrm>
            <a:off x="0" y="3352800"/>
            <a:ext cx="12192000" cy="3505200"/>
          </a:xfrm>
          <a:prstGeom prst="rect">
            <a:avLst/>
          </a:prstGeom>
          <a:solidFill>
            <a:srgbClr val="050D24">
              <a:alpha val="57647"/>
            </a:srgbClr>
          </a:solidFill>
        </p:spPr>
        <p:txBody>
          <a:bodyPr/>
          <a:lstStyle>
            <a:lvl1pPr>
              <a:defRPr>
                <a:noFill/>
              </a:defRPr>
            </a:lvl1pPr>
            <a:lvl2pPr>
              <a:defRPr>
                <a:noFill/>
              </a:defRPr>
            </a:lvl2pPr>
            <a:lvl3pPr marL="914377" indent="0">
              <a:buNone/>
              <a:defRPr>
                <a:noFill/>
              </a:defRPr>
            </a:lvl3pPr>
            <a:lvl4pPr marL="1371566" indent="0">
              <a:buNone/>
              <a:defRPr>
                <a:noFill/>
              </a:defRPr>
            </a:lvl4pPr>
            <a:lvl5pPr marL="1828754" indent="0">
              <a:buNone/>
              <a:defRPr>
                <a:noFill/>
              </a:defRPr>
            </a:lvl5pPr>
          </a:lstStyle>
          <a:p>
            <a:pPr lvl="0"/>
            <a:r>
              <a:rPr lang="en-GB"/>
              <a:t>Click to edit Master text styles</a:t>
            </a:r>
          </a:p>
        </p:txBody>
      </p:sp>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3"/>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377"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9" name="SubTitle">
            <a:extLst>
              <a:ext uri="{FF2B5EF4-FFF2-40B4-BE49-F238E27FC236}">
                <a16:creationId xmlns:a16="http://schemas.microsoft.com/office/drawing/2014/main" id="{F84AF061-2BD7-B395-13B3-8F8BF417226F}"/>
              </a:ext>
            </a:extLst>
          </p:cNvPr>
          <p:cNvSpPr>
            <a:spLocks noGrp="1"/>
          </p:cNvSpPr>
          <p:nvPr>
            <p:ph type="body" sz="quarter" idx="16" hasCustomPrompt="1"/>
          </p:nvPr>
        </p:nvSpPr>
        <p:spPr>
          <a:xfrm>
            <a:off x="371477" y="2050183"/>
            <a:ext cx="11449049" cy="609600"/>
          </a:xfrm>
          <a:prstGeom prst="rect">
            <a:avLst/>
          </a:prstGeom>
        </p:spPr>
        <p:txBody>
          <a:bodyPr lIns="0" rIns="0"/>
          <a:lstStyle>
            <a:lvl1pPr marL="0" indent="0">
              <a:lnSpc>
                <a:spcPct val="100000"/>
              </a:lnSpc>
              <a:spcAft>
                <a:spcPts val="0"/>
              </a:spcAft>
              <a:buFont typeface="Arial" panose="020B0604020202020204" pitchFamily="34" charset="0"/>
              <a:buNone/>
              <a:defRPr sz="2000">
                <a:solidFill>
                  <a:schemeClr val="accent1"/>
                </a:solidFill>
              </a:defRPr>
            </a:lvl1pPr>
            <a:lvl2pPr marL="457189" indent="0">
              <a:buFont typeface="Arial" panose="020B0604020202020204" pitchFamily="34" charset="0"/>
              <a:buNone/>
              <a:defRPr/>
            </a:lvl2pPr>
            <a:lvl3pPr marL="914377" indent="0">
              <a:buNone/>
              <a:defRPr/>
            </a:lvl3pPr>
            <a:lvl4pPr marL="1371566" indent="0">
              <a:buNone/>
              <a:defRPr/>
            </a:lvl4pPr>
            <a:lvl5pPr marL="1828754" indent="0">
              <a:buNone/>
              <a:defRPr/>
            </a:lvl5pPr>
          </a:lstStyle>
          <a:p>
            <a:pPr lvl="0"/>
            <a:r>
              <a:rPr lang="en-US"/>
              <a:t>Click to enter the subtitle text</a:t>
            </a:r>
          </a:p>
        </p:txBody>
      </p:sp>
      <p:sp>
        <p:nvSpPr>
          <p:cNvPr id="7" name="MainTitle">
            <a:extLst>
              <a:ext uri="{FF2B5EF4-FFF2-40B4-BE49-F238E27FC236}">
                <a16:creationId xmlns:a16="http://schemas.microsoft.com/office/drawing/2014/main" id="{6B8D68FD-3EFC-86B8-83A6-942558B1B307}"/>
              </a:ext>
            </a:extLst>
          </p:cNvPr>
          <p:cNvSpPr>
            <a:spLocks noGrp="1"/>
          </p:cNvSpPr>
          <p:nvPr>
            <p:ph type="title" hasCustomPrompt="1"/>
          </p:nvPr>
        </p:nvSpPr>
        <p:spPr>
          <a:xfrm>
            <a:off x="371475" y="1412875"/>
            <a:ext cx="11449051" cy="651611"/>
          </a:xfrm>
        </p:spPr>
        <p:txBody>
          <a:bodyPr/>
          <a:lstStyle>
            <a:lvl1pPr>
              <a:defRPr sz="4400" b="0">
                <a:solidFill>
                  <a:schemeClr val="accent1"/>
                </a:solidFill>
              </a:defRPr>
            </a:lvl1pPr>
          </a:lstStyle>
          <a:p>
            <a:r>
              <a:rPr lang="en-US"/>
              <a:t>Click to edit title</a:t>
            </a:r>
          </a:p>
        </p:txBody>
      </p:sp>
      <p:sp>
        <p:nvSpPr>
          <p:cNvPr id="14" name="Innovationcurve">
            <a:extLst>
              <a:ext uri="{FF2B5EF4-FFF2-40B4-BE49-F238E27FC236}">
                <a16:creationId xmlns:a16="http://schemas.microsoft.com/office/drawing/2014/main" id="{0E296AC8-E4D5-3A7F-3C42-CC289AAB1E6B}"/>
              </a:ext>
              <a:ext uri="{C183D7F6-B498-43B3-948B-1728B52AA6E4}">
                <adec:decorative xmlns:adec="http://schemas.microsoft.com/office/drawing/2017/decorative" val="1"/>
              </a:ext>
            </a:extLst>
          </p:cNvPr>
          <p:cNvSpPr>
            <a:spLocks noGrp="1"/>
          </p:cNvSpPr>
          <p:nvPr>
            <p:ph type="body" sz="quarter" idx="22"/>
          </p:nvPr>
        </p:nvSpPr>
        <p:spPr>
          <a:xfrm>
            <a:off x="9067801" y="3733800"/>
            <a:ext cx="2741663" cy="27432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GB"/>
              <a:t>Click to edit Master text styles</a:t>
            </a:r>
          </a:p>
        </p:txBody>
      </p:sp>
      <p:sp>
        <p:nvSpPr>
          <p:cNvPr id="10" name="Date Placeholder 3">
            <a:extLst>
              <a:ext uri="{FF2B5EF4-FFF2-40B4-BE49-F238E27FC236}">
                <a16:creationId xmlns:a16="http://schemas.microsoft.com/office/drawing/2014/main" id="{C245BFAB-6256-BF35-C9F5-6D558800765A}"/>
              </a:ext>
            </a:extLst>
          </p:cNvPr>
          <p:cNvSpPr>
            <a:spLocks noGrp="1"/>
          </p:cNvSpPr>
          <p:nvPr>
            <p:ph type="dt" sz="half" idx="2"/>
          </p:nvPr>
        </p:nvSpPr>
        <p:spPr bwMode="gray">
          <a:xfrm>
            <a:off x="11026140" y="3147302"/>
            <a:ext cx="794384"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15" name="Footer Placeholder 4">
            <a:extLst>
              <a:ext uri="{FF2B5EF4-FFF2-40B4-BE49-F238E27FC236}">
                <a16:creationId xmlns:a16="http://schemas.microsoft.com/office/drawing/2014/main" id="{F45B6080-7233-0809-75A8-E904530DE071}"/>
              </a:ext>
            </a:extLst>
          </p:cNvPr>
          <p:cNvSpPr>
            <a:spLocks noGrp="1"/>
          </p:cNvSpPr>
          <p:nvPr>
            <p:ph type="ftr" sz="quarter" idx="3"/>
          </p:nvPr>
        </p:nvSpPr>
        <p:spPr bwMode="gray">
          <a:xfrm>
            <a:off x="371475" y="3147302"/>
            <a:ext cx="5123499"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en-US"/>
              <a:t>© 2024 NTT DATA, Inc.</a:t>
            </a:r>
          </a:p>
        </p:txBody>
      </p:sp>
      <p:sp>
        <p:nvSpPr>
          <p:cNvPr id="2" name="Infobox">
            <a:extLst>
              <a:ext uri="{FF2B5EF4-FFF2-40B4-BE49-F238E27FC236}">
                <a16:creationId xmlns:a16="http://schemas.microsoft.com/office/drawing/2014/main" id="{979EC8F5-DC72-37F6-85BB-C3ADC50D2DFB}"/>
              </a:ext>
            </a:extLst>
          </p:cNvPr>
          <p:cNvSpPr>
            <a:spLocks noGrp="1"/>
          </p:cNvSpPr>
          <p:nvPr>
            <p:ph sz="quarter" idx="19" hasCustomPrompt="1"/>
          </p:nvPr>
        </p:nvSpPr>
        <p:spPr>
          <a:xfrm>
            <a:off x="9936480" y="333377"/>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4" name="Logo">
            <a:extLst>
              <a:ext uri="{FF2B5EF4-FFF2-40B4-BE49-F238E27FC236}">
                <a16:creationId xmlns:a16="http://schemas.microsoft.com/office/drawing/2014/main" id="{93955C0C-38C4-366F-0C4D-7A71C122ED79}"/>
              </a:ext>
            </a:extLst>
          </p:cNvPr>
          <p:cNvPicPr>
            <a:picLocks noGrp="1" noRot="1" noChangeAspect="1" noMove="1" noResize="1" noEditPoints="1" noAdjustHandles="1" noChangeArrowheads="1" noChangeShapeType="1" noCrop="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1475" y="320040"/>
            <a:ext cx="1959943" cy="399600"/>
          </a:xfrm>
          <a:prstGeom prst="rect">
            <a:avLst/>
          </a:prstGeom>
        </p:spPr>
      </p:pic>
    </p:spTree>
    <p:extLst>
      <p:ext uri="{BB962C8B-B14F-4D97-AF65-F5344CB8AC3E}">
        <p14:creationId xmlns:p14="http://schemas.microsoft.com/office/powerpoint/2010/main" val="244193789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3BB7C-B4A7-41A4-8C5A-903570B6070B}"/>
              </a:ext>
            </a:extLst>
          </p:cNvPr>
          <p:cNvSpPr>
            <a:spLocks noGrp="1"/>
          </p:cNvSpPr>
          <p:nvPr>
            <p:ph type="title" hasCustomPrompt="1"/>
          </p:nvPr>
        </p:nvSpPr>
        <p:spPr bwMode="gray"/>
        <p:txBody>
          <a:bodyPr vert="horz"/>
          <a:lstStyle/>
          <a:p>
            <a:r>
              <a:rPr lang="en-US"/>
              <a:t>Click to edit Master title style</a:t>
            </a:r>
          </a:p>
        </p:txBody>
      </p:sp>
      <p:sp>
        <p:nvSpPr>
          <p:cNvPr id="10" name="Footer Placeholder 4">
            <a:extLst>
              <a:ext uri="{FF2B5EF4-FFF2-40B4-BE49-F238E27FC236}">
                <a16:creationId xmlns:a16="http://schemas.microsoft.com/office/drawing/2014/main" id="{A9C53063-1F58-BE27-2E94-7E00DE772613}"/>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a:t>© 2024 NTT DATA, Inc.</a:t>
            </a:r>
          </a:p>
        </p:txBody>
      </p:sp>
      <p:sp>
        <p:nvSpPr>
          <p:cNvPr id="11" name="Slide Number Placeholder 5">
            <a:extLst>
              <a:ext uri="{FF2B5EF4-FFF2-40B4-BE49-F238E27FC236}">
                <a16:creationId xmlns:a16="http://schemas.microsoft.com/office/drawing/2014/main" id="{AF1EE05E-1EF3-FA88-09CC-87DB6B58184B}"/>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56475267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B_Title and O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p:txBody>
          <a:bodyPr/>
          <a:lstStyle>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DB4CF512-82E1-2689-F640-DDFFDD4CD971}"/>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a:t>© 2024 NTT DATA, Inc.</a:t>
            </a:r>
          </a:p>
        </p:txBody>
      </p:sp>
      <p:sp>
        <p:nvSpPr>
          <p:cNvPr id="10" name="Slide Number Placeholder 5">
            <a:extLst>
              <a:ext uri="{FF2B5EF4-FFF2-40B4-BE49-F238E27FC236}">
                <a16:creationId xmlns:a16="http://schemas.microsoft.com/office/drawing/2014/main" id="{C19ED1C7-0FF1-008B-4E0C-83259A7B61F3}"/>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25450005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B_Title and Two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6"/>
            <a:ext cx="5507851"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29A13345-D8EA-438A-8BA9-E88672B7CBE9}"/>
              </a:ext>
            </a:extLst>
          </p:cNvPr>
          <p:cNvSpPr>
            <a:spLocks noGrp="1"/>
          </p:cNvSpPr>
          <p:nvPr>
            <p:ph idx="13" hasCustomPrompt="1"/>
          </p:nvPr>
        </p:nvSpPr>
        <p:spPr bwMode="gray">
          <a:xfrm>
            <a:off x="6311325" y="1412876"/>
            <a:ext cx="5507851"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a:t>© 2024 NTT DATA, Inc.</a:t>
            </a:r>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88900663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_Title and Three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1" cy="792000"/>
          </a:xfrm>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6"/>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a:t>© 2024 NTT DATA, Inc.</a:t>
            </a:r>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6" name="Content Placeholder 2">
            <a:extLst>
              <a:ext uri="{FF2B5EF4-FFF2-40B4-BE49-F238E27FC236}">
                <a16:creationId xmlns:a16="http://schemas.microsoft.com/office/drawing/2014/main" id="{326BC249-E151-BB39-D3D5-813D011EC4DE}"/>
              </a:ext>
            </a:extLst>
          </p:cNvPr>
          <p:cNvSpPr>
            <a:spLocks noGrp="1"/>
          </p:cNvSpPr>
          <p:nvPr>
            <p:ph idx="24" hasCustomPrompt="1"/>
          </p:nvPr>
        </p:nvSpPr>
        <p:spPr bwMode="gray">
          <a:xfrm>
            <a:off x="4267200" y="1412876"/>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AB7751F-4652-AD3B-A81E-E9DD7E8ECF31}"/>
              </a:ext>
            </a:extLst>
          </p:cNvPr>
          <p:cNvSpPr>
            <a:spLocks noGrp="1"/>
          </p:cNvSpPr>
          <p:nvPr>
            <p:ph idx="25" hasCustomPrompt="1"/>
          </p:nvPr>
        </p:nvSpPr>
        <p:spPr bwMode="gray">
          <a:xfrm>
            <a:off x="8162925" y="1412876"/>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516609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_Title Subtitle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6"/>
            <a:ext cx="11449051" cy="360099"/>
          </a:xfrm>
        </p:spPr>
        <p:txBody>
          <a:bodyPr vert="horz">
            <a:spAutoFit/>
          </a:bodyPr>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6" y="1412876"/>
            <a:ext cx="11449049"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a:t>© 2024 NTT DATA, Inc.</a:t>
            </a:r>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4" name="Text Placeholder 6">
            <a:extLst>
              <a:ext uri="{FF2B5EF4-FFF2-40B4-BE49-F238E27FC236}">
                <a16:creationId xmlns:a16="http://schemas.microsoft.com/office/drawing/2014/main" id="{9E5DDFBC-BBD8-FCF3-FDD5-BDAF7615B10F}"/>
              </a:ext>
            </a:extLst>
          </p:cNvPr>
          <p:cNvSpPr>
            <a:spLocks noGrp="1"/>
          </p:cNvSpPr>
          <p:nvPr>
            <p:ph type="body" sz="quarter" idx="14" hasCustomPrompt="1"/>
          </p:nvPr>
        </p:nvSpPr>
        <p:spPr bwMode="gray">
          <a:xfrm>
            <a:off x="371475" y="728663"/>
            <a:ext cx="11449051" cy="288000"/>
          </a:xfrm>
        </p:spPr>
        <p:txBody>
          <a:bodyPr/>
          <a:lstStyle>
            <a:lvl1pPr>
              <a:lnSpc>
                <a:spcPct val="100000"/>
              </a:lnSpc>
              <a:spcBef>
                <a:spcPts val="0"/>
              </a:spcBef>
              <a:defRPr sz="1800">
                <a:solidFill>
                  <a:schemeClr val="accent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1659104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itle, 2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62484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9" name="Date Placeholder 8">
            <a:extLst>
              <a:ext uri="{FF2B5EF4-FFF2-40B4-BE49-F238E27FC236}">
                <a16:creationId xmlns:a16="http://schemas.microsoft.com/office/drawing/2014/main" id="{532A19A4-7403-19A5-86F7-7132A14EBE9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10" name="Footer Placeholder 9">
            <a:extLst>
              <a:ext uri="{FF2B5EF4-FFF2-40B4-BE49-F238E27FC236}">
                <a16:creationId xmlns:a16="http://schemas.microsoft.com/office/drawing/2014/main" id="{46DB09B9-95C4-C9DB-2E49-A245F2B40F2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1" name="Slide Number Placeholder 10">
            <a:extLst>
              <a:ext uri="{FF2B5EF4-FFF2-40B4-BE49-F238E27FC236}">
                <a16:creationId xmlns:a16="http://schemas.microsoft.com/office/drawing/2014/main" id="{FB2462D3-A72E-C17E-E371-7F94559F796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353633268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B_Blank_Ligh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6915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_Blank_Light with footer">
    <p:bg>
      <p:bgPr>
        <a:solidFill>
          <a:schemeClr val="bg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BB093E97-7B76-EAE6-8B05-F60EEDCE94B8}"/>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a:t>© 2024 NTT DATA, Inc.</a:t>
            </a:r>
          </a:p>
        </p:txBody>
      </p:sp>
      <p:sp>
        <p:nvSpPr>
          <p:cNvPr id="4" name="Slide Number Placeholder 5">
            <a:extLst>
              <a:ext uri="{FF2B5EF4-FFF2-40B4-BE49-F238E27FC236}">
                <a16:creationId xmlns:a16="http://schemas.microsoft.com/office/drawing/2014/main" id="{DC15EF50-5A96-90F8-F18A-9D8143A4FF0D}"/>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8207761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B_Picture Full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0077599-73C2-4B77-944D-C34B64F408E3}"/>
              </a:ext>
            </a:extLst>
          </p:cNvPr>
          <p:cNvSpPr>
            <a:spLocks noGrp="1"/>
          </p:cNvSpPr>
          <p:nvPr>
            <p:ph type="pic" sz="quarter" idx="13" hasCustomPrompt="1"/>
          </p:nvPr>
        </p:nvSpPr>
        <p:spPr bwMode="gray">
          <a:xfrm>
            <a:off x="0" y="0"/>
            <a:ext cx="12192000" cy="6858000"/>
          </a:xfrm>
          <a:solidFill>
            <a:schemeClr val="bg1"/>
          </a:solidFill>
        </p:spPr>
        <p:txBody>
          <a:bodyPr anchor="ctr" anchorCtr="0"/>
          <a:lstStyle>
            <a:lvl1pPr algn="ctr">
              <a:defRPr sz="2000">
                <a:solidFill>
                  <a:schemeClr val="accent5"/>
                </a:solidFill>
              </a:defRPr>
            </a:lvl1pPr>
          </a:lstStyle>
          <a:p>
            <a:r>
              <a:rPr lang="en-US"/>
              <a:t>Click to add picture</a:t>
            </a:r>
          </a:p>
        </p:txBody>
      </p:sp>
      <p:sp>
        <p:nvSpPr>
          <p:cNvPr id="2" name="Title 1">
            <a:extLst>
              <a:ext uri="{FF2B5EF4-FFF2-40B4-BE49-F238E27FC236}">
                <a16:creationId xmlns:a16="http://schemas.microsoft.com/office/drawing/2014/main" id="{08473574-5E40-4F4B-82BD-ECFABA52E2E4}"/>
              </a:ext>
            </a:extLst>
          </p:cNvPr>
          <p:cNvSpPr>
            <a:spLocks noGrp="1"/>
          </p:cNvSpPr>
          <p:nvPr>
            <p:ph type="title" hasCustomPrompt="1"/>
          </p:nvPr>
        </p:nvSpPr>
        <p:spPr bwMode="gray"/>
        <p:txBody>
          <a:bodyPr vert="horz"/>
          <a:lstStyle/>
          <a:p>
            <a:r>
              <a:rPr lang="en-US"/>
              <a:t>Click to edit Master title style</a:t>
            </a:r>
          </a:p>
        </p:txBody>
      </p:sp>
      <p:sp>
        <p:nvSpPr>
          <p:cNvPr id="11" name="Text Placeholder 10">
            <a:extLst>
              <a:ext uri="{FF2B5EF4-FFF2-40B4-BE49-F238E27FC236}">
                <a16:creationId xmlns:a16="http://schemas.microsoft.com/office/drawing/2014/main" id="{8CCAE21C-42ED-4CFD-A1E1-FE234323EC4E}"/>
              </a:ext>
            </a:extLst>
          </p:cNvPr>
          <p:cNvSpPr>
            <a:spLocks noGrp="1"/>
          </p:cNvSpPr>
          <p:nvPr>
            <p:ph type="body" sz="quarter" idx="14" hasCustomPrompt="1"/>
          </p:nvPr>
        </p:nvSpPr>
        <p:spPr bwMode="gray">
          <a:xfrm>
            <a:off x="0" y="5194301"/>
            <a:ext cx="12192000" cy="16637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33" dirty="0">
                <a:solidFill>
                  <a:schemeClr val="bg1"/>
                </a:solidFill>
              </a:defRPr>
            </a:lvl1pPr>
          </a:lstStyle>
          <a:p>
            <a:pPr lvl="0"/>
            <a:r>
              <a:rPr lang="en-US"/>
              <a:t>.</a:t>
            </a:r>
          </a:p>
        </p:txBody>
      </p:sp>
      <p:sp>
        <p:nvSpPr>
          <p:cNvPr id="13" name="Footer Placeholder 4">
            <a:extLst>
              <a:ext uri="{FF2B5EF4-FFF2-40B4-BE49-F238E27FC236}">
                <a16:creationId xmlns:a16="http://schemas.microsoft.com/office/drawing/2014/main" id="{55F7F56A-370B-17D8-1574-704076541262}"/>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a:t>© 2024 NTT DATA, Inc.</a:t>
            </a:r>
          </a:p>
        </p:txBody>
      </p:sp>
      <p:sp>
        <p:nvSpPr>
          <p:cNvPr id="14" name="Slide Number Placeholder 5">
            <a:extLst>
              <a:ext uri="{FF2B5EF4-FFF2-40B4-BE49-F238E27FC236}">
                <a16:creationId xmlns:a16="http://schemas.microsoft.com/office/drawing/2014/main" id="{7E04D86C-67F3-2898-A9B9-7C78B586F281}"/>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3" name="NTT DATA Global Logo" descr="NTT DATA Global Logo">
            <a:extLst>
              <a:ext uri="{FF2B5EF4-FFF2-40B4-BE49-F238E27FC236}">
                <a16:creationId xmlns:a16="http://schemas.microsoft.com/office/drawing/2014/main" id="{AAC9A100-4458-748B-AE62-3E3DB5DF4514}"/>
              </a:ext>
            </a:extLst>
          </p:cNvPr>
          <p:cNvSpPr txBox="1">
            <a:spLocks noChangeAspect="1"/>
          </p:cNvSpPr>
          <p:nvPr userDrawn="1"/>
        </p:nvSpPr>
        <p:spPr bwMode="black">
          <a:xfrm>
            <a:off x="10531725" y="6449438"/>
            <a:ext cx="1288800" cy="263108"/>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sz="200"/>
              <a:t> </a:t>
            </a:r>
          </a:p>
        </p:txBody>
      </p:sp>
    </p:spTree>
    <p:extLst>
      <p:ext uri="{BB962C8B-B14F-4D97-AF65-F5344CB8AC3E}">
        <p14:creationId xmlns:p14="http://schemas.microsoft.com/office/powerpoint/2010/main" val="158834285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B_Picture Right Light">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318A9578-38C1-F618-D2D6-E94DBB278B98}"/>
              </a:ext>
            </a:extLst>
          </p:cNvPr>
          <p:cNvSpPr>
            <a:spLocks noGrp="1"/>
          </p:cNvSpPr>
          <p:nvPr>
            <p:ph type="pic" sz="quarter" idx="28" hasCustomPrompt="1"/>
          </p:nvPr>
        </p:nvSpPr>
        <p:spPr>
          <a:xfrm>
            <a:off x="815340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14" name="Text Placeholder 5">
            <a:extLst>
              <a:ext uri="{FF2B5EF4-FFF2-40B4-BE49-F238E27FC236}">
                <a16:creationId xmlns:a16="http://schemas.microsoft.com/office/drawing/2014/main" id="{B6E0CB35-CBF9-AFA5-830C-F4D86F088977}"/>
              </a:ext>
            </a:extLst>
          </p:cNvPr>
          <p:cNvSpPr>
            <a:spLocks noGrp="1"/>
          </p:cNvSpPr>
          <p:nvPr>
            <p:ph type="body" sz="quarter" idx="29" hasCustomPrompt="1"/>
          </p:nvPr>
        </p:nvSpPr>
        <p:spPr bwMode="gray">
          <a:xfrm>
            <a:off x="815340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33" dirty="0">
                <a:solidFill>
                  <a:schemeClr val="bg1"/>
                </a:solidFill>
              </a:defRPr>
            </a:lvl1pPr>
          </a:lstStyle>
          <a:p>
            <a:pPr lvl="0"/>
            <a:r>
              <a:rPr lang="en-US"/>
              <a:t> </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371475" y="333375"/>
            <a:ext cx="7480439" cy="792000"/>
          </a:xfrm>
        </p:spPr>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a:t>© 2024 NTT DATA, Inc.</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2" name="NTT DATA Global Logo" descr="NTT DATA Global Logo">
            <a:extLst>
              <a:ext uri="{FF2B5EF4-FFF2-40B4-BE49-F238E27FC236}">
                <a16:creationId xmlns:a16="http://schemas.microsoft.com/office/drawing/2014/main" id="{5082467D-38B1-0541-A8E7-DD846D36F5B1}"/>
              </a:ext>
            </a:extLst>
          </p:cNvPr>
          <p:cNvSpPr txBox="1">
            <a:spLocks noChangeAspect="1"/>
          </p:cNvSpPr>
          <p:nvPr userDrawn="1"/>
        </p:nvSpPr>
        <p:spPr bwMode="black">
          <a:xfrm>
            <a:off x="10531725" y="6449438"/>
            <a:ext cx="1288800" cy="263108"/>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sz="200"/>
              <a:t> </a:t>
            </a:r>
          </a:p>
        </p:txBody>
      </p:sp>
    </p:spTree>
    <p:extLst>
      <p:ext uri="{BB962C8B-B14F-4D97-AF65-F5344CB8AC3E}">
        <p14:creationId xmlns:p14="http://schemas.microsoft.com/office/powerpoint/2010/main" val="4191775548"/>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_Picture Left Ligh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F7A191D-6071-E779-7F2E-34886D0882B7}"/>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4586909" y="333375"/>
            <a:ext cx="7233616" cy="792000"/>
          </a:xfrm>
        </p:spPr>
        <p:txBody>
          <a:bodyPr vert="horz"/>
          <a:lstStyle/>
          <a:p>
            <a:r>
              <a:rPr lang="en-US"/>
              <a:t>Click to edit Master title style</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79629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1" name="Text Placeholder 5">
            <a:extLst>
              <a:ext uri="{FF2B5EF4-FFF2-40B4-BE49-F238E27FC236}">
                <a16:creationId xmlns:a16="http://schemas.microsoft.com/office/drawing/2014/main" id="{A5DF90C5-2F99-EF32-CBEA-23287BDE2447}"/>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33" dirty="0">
                <a:solidFill>
                  <a:schemeClr val="bg1"/>
                </a:solidFill>
              </a:defRPr>
            </a:lvl1pPr>
          </a:lstStyle>
          <a:p>
            <a:pPr lvl="0"/>
            <a:r>
              <a:rPr lang="en-US"/>
              <a:t> </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4338957" y="6563359"/>
            <a:ext cx="3524884"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a:t>© 2024 NTT DATA, Inc.</a:t>
            </a:r>
          </a:p>
        </p:txBody>
      </p:sp>
    </p:spTree>
    <p:extLst>
      <p:ext uri="{BB962C8B-B14F-4D97-AF65-F5344CB8AC3E}">
        <p14:creationId xmlns:p14="http://schemas.microsoft.com/office/powerpoint/2010/main" val="4007573216"/>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_Picture Bottom Ligh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1"/>
            <a:ext cx="12192000" cy="3509683"/>
          </a:xfrm>
          <a:prstGeom prst="rect">
            <a:avLst/>
          </a:prstGeom>
          <a:solidFill>
            <a:schemeClr val="accent6"/>
          </a:solidFill>
        </p:spPr>
        <p:txBody>
          <a:bodyPr lIns="0" tIns="0" rIns="0" bIns="0" anchor="ctr"/>
          <a:lstStyle>
            <a:lvl1pPr marL="0" indent="0" algn="ctr">
              <a:buFontTx/>
              <a:buNone/>
              <a:defRPr sz="2400">
                <a:solidFill>
                  <a:schemeClr val="bg1"/>
                </a:solidFill>
                <a:latin typeface="+mn-lt"/>
              </a:defRPr>
            </a:lvl1pPr>
          </a:lstStyle>
          <a:p>
            <a:pPr marL="0" marR="0" lvl="0" indent="0" algn="ctr" defTabSz="914354"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16" name="Text Placeholder 5">
            <a:extLst>
              <a:ext uri="{FF2B5EF4-FFF2-40B4-BE49-F238E27FC236}">
                <a16:creationId xmlns:a16="http://schemas.microsoft.com/office/drawing/2014/main" id="{D008BF2A-3887-409B-2567-9779543E991D}"/>
              </a:ext>
            </a:extLst>
          </p:cNvPr>
          <p:cNvSpPr>
            <a:spLocks noGrp="1"/>
          </p:cNvSpPr>
          <p:nvPr>
            <p:ph type="body" sz="quarter" idx="27" hasCustomPrompt="1"/>
          </p:nvPr>
        </p:nvSpPr>
        <p:spPr bwMode="gray">
          <a:xfrm>
            <a:off x="0" y="5202000"/>
            <a:ext cx="121920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33" dirty="0">
                <a:solidFill>
                  <a:schemeClr val="bg1"/>
                </a:solidFill>
              </a:defRPr>
            </a:lvl1pPr>
          </a:lstStyle>
          <a:p>
            <a:pPr lvl="0"/>
            <a:r>
              <a:rPr lang="en-US"/>
              <a:t> </a:t>
            </a:r>
          </a:p>
        </p:txBody>
      </p:sp>
      <p:sp>
        <p:nvSpPr>
          <p:cNvPr id="10" name="Footer Placeholder 4">
            <a:extLst>
              <a:ext uri="{FF2B5EF4-FFF2-40B4-BE49-F238E27FC236}">
                <a16:creationId xmlns:a16="http://schemas.microsoft.com/office/drawing/2014/main" id="{87A8D542-4123-5D52-32A8-5A10FF2E7D6F}"/>
              </a:ext>
            </a:extLst>
          </p:cNvPr>
          <p:cNvSpPr>
            <a:spLocks noGrp="1"/>
          </p:cNvSpPr>
          <p:nvPr>
            <p:ph type="ftr" sz="quarter" idx="3"/>
          </p:nvPr>
        </p:nvSpPr>
        <p:spPr bwMode="gray">
          <a:xfrm>
            <a:off x="371477" y="6563360"/>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a:t>© 2024 NTT DATA, Inc.</a:t>
            </a:r>
          </a:p>
        </p:txBody>
      </p:sp>
      <p:sp>
        <p:nvSpPr>
          <p:cNvPr id="15" name="Slide Number Placeholder 5">
            <a:extLst>
              <a:ext uri="{FF2B5EF4-FFF2-40B4-BE49-F238E27FC236}">
                <a16:creationId xmlns:a16="http://schemas.microsoft.com/office/drawing/2014/main" id="{3F919FBB-9A4E-7FAD-B0F2-5D660792C32E}"/>
              </a:ext>
            </a:extLst>
          </p:cNvPr>
          <p:cNvSpPr>
            <a:spLocks noGrp="1"/>
          </p:cNvSpPr>
          <p:nvPr>
            <p:ph type="sldNum" sz="quarter" idx="4"/>
          </p:nvPr>
        </p:nvSpPr>
        <p:spPr bwMode="gray">
          <a:xfrm>
            <a:off x="5943600" y="6563360"/>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8" name="Title 5">
            <a:extLst>
              <a:ext uri="{FF2B5EF4-FFF2-40B4-BE49-F238E27FC236}">
                <a16:creationId xmlns:a16="http://schemas.microsoft.com/office/drawing/2014/main" id="{685F5729-4D42-77C1-FCC6-A3E027B0D91F}"/>
              </a:ext>
            </a:extLst>
          </p:cNvPr>
          <p:cNvSpPr>
            <a:spLocks noGrp="1"/>
          </p:cNvSpPr>
          <p:nvPr>
            <p:ph type="title" hasCustomPrompt="1"/>
          </p:nvPr>
        </p:nvSpPr>
        <p:spPr bwMode="gray">
          <a:xfrm>
            <a:off x="371476" y="333375"/>
            <a:ext cx="11449051" cy="792000"/>
          </a:xfrm>
        </p:spPr>
        <p:txBody>
          <a:bodyPr vert="horz"/>
          <a:lstStyle/>
          <a:p>
            <a:r>
              <a:rPr lang="en-US"/>
              <a:t>Click to edit Master title style</a:t>
            </a:r>
          </a:p>
        </p:txBody>
      </p:sp>
      <p:sp>
        <p:nvSpPr>
          <p:cNvPr id="2" name="NTT DATA Global Logo" descr="NTT DATA Global Logo">
            <a:extLst>
              <a:ext uri="{FF2B5EF4-FFF2-40B4-BE49-F238E27FC236}">
                <a16:creationId xmlns:a16="http://schemas.microsoft.com/office/drawing/2014/main" id="{331DD0DE-B5CC-A60D-D998-80C96B7B6CAD}"/>
              </a:ext>
            </a:extLst>
          </p:cNvPr>
          <p:cNvSpPr txBox="1">
            <a:spLocks noChangeAspect="1"/>
          </p:cNvSpPr>
          <p:nvPr userDrawn="1"/>
        </p:nvSpPr>
        <p:spPr bwMode="black">
          <a:xfrm>
            <a:off x="10531725" y="6449439"/>
            <a:ext cx="1288800" cy="263108"/>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sz="200"/>
              <a:t> </a:t>
            </a:r>
          </a:p>
        </p:txBody>
      </p:sp>
    </p:spTree>
    <p:extLst>
      <p:ext uri="{BB962C8B-B14F-4D97-AF65-F5344CB8AC3E}">
        <p14:creationId xmlns:p14="http://schemas.microsoft.com/office/powerpoint/2010/main" val="8845937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B_Picture Bottom Ligh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3"/>
          </a:xfrm>
          <a:prstGeom prst="rect">
            <a:avLst/>
          </a:prstGeom>
          <a:solidFill>
            <a:schemeClr val="accent6"/>
          </a:solidFill>
        </p:spPr>
        <p:txBody>
          <a:bodyPr lIns="0" tIns="0" rIns="0" bIns="0" anchor="ctr"/>
          <a:lstStyle>
            <a:lvl1pPr marL="0" indent="0" algn="ctr">
              <a:buFontTx/>
              <a:buNone/>
              <a:defRPr sz="2400">
                <a:solidFill>
                  <a:schemeClr val="bg1"/>
                </a:solidFill>
                <a:latin typeface="+mn-lt"/>
              </a:defRPr>
            </a:lvl1pPr>
          </a:lstStyle>
          <a:p>
            <a:pPr marL="0" marR="0" lvl="0" indent="0" algn="ctr" defTabSz="914377"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16" name="Text Placeholder 5">
            <a:extLst>
              <a:ext uri="{FF2B5EF4-FFF2-40B4-BE49-F238E27FC236}">
                <a16:creationId xmlns:a16="http://schemas.microsoft.com/office/drawing/2014/main" id="{D008BF2A-3887-409B-2567-9779543E991D}"/>
              </a:ext>
            </a:extLst>
          </p:cNvPr>
          <p:cNvSpPr>
            <a:spLocks noGrp="1"/>
          </p:cNvSpPr>
          <p:nvPr>
            <p:ph type="body" sz="quarter" idx="27" hasCustomPrompt="1"/>
          </p:nvPr>
        </p:nvSpPr>
        <p:spPr bwMode="gray">
          <a:xfrm>
            <a:off x="0" y="5202000"/>
            <a:ext cx="121920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33" dirty="0">
                <a:solidFill>
                  <a:schemeClr val="bg1"/>
                </a:solidFill>
              </a:defRPr>
            </a:lvl1pPr>
          </a:lstStyle>
          <a:p>
            <a:pPr lvl="0"/>
            <a:r>
              <a:rPr lang="en-US"/>
              <a:t> </a:t>
            </a:r>
          </a:p>
        </p:txBody>
      </p:sp>
      <p:sp>
        <p:nvSpPr>
          <p:cNvPr id="10" name="Footer Placeholder 4">
            <a:extLst>
              <a:ext uri="{FF2B5EF4-FFF2-40B4-BE49-F238E27FC236}">
                <a16:creationId xmlns:a16="http://schemas.microsoft.com/office/drawing/2014/main" id="{87A8D542-4123-5D52-32A8-5A10FF2E7D6F}"/>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a:t>© 2024 NTT DATA, Inc.</a:t>
            </a:r>
          </a:p>
        </p:txBody>
      </p:sp>
      <p:sp>
        <p:nvSpPr>
          <p:cNvPr id="15" name="Slide Number Placeholder 5">
            <a:extLst>
              <a:ext uri="{FF2B5EF4-FFF2-40B4-BE49-F238E27FC236}">
                <a16:creationId xmlns:a16="http://schemas.microsoft.com/office/drawing/2014/main" id="{3F919FBB-9A4E-7FAD-B0F2-5D660792C32E}"/>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8" name="Title 5">
            <a:extLst>
              <a:ext uri="{FF2B5EF4-FFF2-40B4-BE49-F238E27FC236}">
                <a16:creationId xmlns:a16="http://schemas.microsoft.com/office/drawing/2014/main" id="{685F5729-4D42-77C1-FCC6-A3E027B0D91F}"/>
              </a:ext>
            </a:extLst>
          </p:cNvPr>
          <p:cNvSpPr>
            <a:spLocks noGrp="1"/>
          </p:cNvSpPr>
          <p:nvPr>
            <p:ph type="title" hasCustomPrompt="1"/>
          </p:nvPr>
        </p:nvSpPr>
        <p:spPr bwMode="gray">
          <a:xfrm>
            <a:off x="371475" y="333375"/>
            <a:ext cx="11449051" cy="792000"/>
          </a:xfrm>
        </p:spPr>
        <p:txBody>
          <a:bodyPr vert="horz"/>
          <a:lstStyle/>
          <a:p>
            <a:r>
              <a:rPr lang="en-US"/>
              <a:t>Click to edit Master title style</a:t>
            </a:r>
          </a:p>
        </p:txBody>
      </p:sp>
      <p:sp>
        <p:nvSpPr>
          <p:cNvPr id="2" name="NTT DATA Global Logo" descr="NTT DATA Global Logo">
            <a:extLst>
              <a:ext uri="{FF2B5EF4-FFF2-40B4-BE49-F238E27FC236}">
                <a16:creationId xmlns:a16="http://schemas.microsoft.com/office/drawing/2014/main" id="{331DD0DE-B5CC-A60D-D998-80C96B7B6CAD}"/>
              </a:ext>
            </a:extLst>
          </p:cNvPr>
          <p:cNvSpPr txBox="1">
            <a:spLocks noChangeAspect="1"/>
          </p:cNvSpPr>
          <p:nvPr userDrawn="1"/>
        </p:nvSpPr>
        <p:spPr bwMode="black">
          <a:xfrm>
            <a:off x="10531725" y="6449438"/>
            <a:ext cx="1288800" cy="263108"/>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sz="200"/>
              <a:t> </a:t>
            </a:r>
          </a:p>
        </p:txBody>
      </p:sp>
    </p:spTree>
    <p:extLst>
      <p:ext uri="{BB962C8B-B14F-4D97-AF65-F5344CB8AC3E}">
        <p14:creationId xmlns:p14="http://schemas.microsoft.com/office/powerpoint/2010/main" val="274124844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_Pictures Three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99AD32-EACB-40FD-ACFA-9178E8D00357}"/>
              </a:ext>
            </a:extLst>
          </p:cNvPr>
          <p:cNvSpPr>
            <a:spLocks noGrp="1"/>
          </p:cNvSpPr>
          <p:nvPr>
            <p:ph type="pic" sz="quarter" idx="13" hasCustomPrompt="1"/>
          </p:nvPr>
        </p:nvSpPr>
        <p:spPr bwMode="gray">
          <a:xfrm>
            <a:off x="2"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8" name="Picture Placeholder 6">
            <a:extLst>
              <a:ext uri="{FF2B5EF4-FFF2-40B4-BE49-F238E27FC236}">
                <a16:creationId xmlns:a16="http://schemas.microsoft.com/office/drawing/2014/main" id="{C73D5620-2B8C-49E1-ADF3-9ADE2BF3BA3C}"/>
              </a:ext>
            </a:extLst>
          </p:cNvPr>
          <p:cNvSpPr>
            <a:spLocks noGrp="1"/>
          </p:cNvSpPr>
          <p:nvPr>
            <p:ph type="pic" sz="quarter" idx="14" hasCustomPrompt="1"/>
          </p:nvPr>
        </p:nvSpPr>
        <p:spPr bwMode="gray">
          <a:xfrm>
            <a:off x="4088002"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9" name="Picture Placeholder 6">
            <a:extLst>
              <a:ext uri="{FF2B5EF4-FFF2-40B4-BE49-F238E27FC236}">
                <a16:creationId xmlns:a16="http://schemas.microsoft.com/office/drawing/2014/main" id="{A31D45D1-5334-4DD5-8154-DAD52B3C3972}"/>
              </a:ext>
            </a:extLst>
          </p:cNvPr>
          <p:cNvSpPr>
            <a:spLocks noGrp="1"/>
          </p:cNvSpPr>
          <p:nvPr>
            <p:ph type="pic" sz="quarter" idx="15" hasCustomPrompt="1"/>
          </p:nvPr>
        </p:nvSpPr>
        <p:spPr bwMode="gray">
          <a:xfrm>
            <a:off x="8176001"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a:t>© 2024 NTT DATA, Inc.</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028090187"/>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_Picture Collection Light">
    <p:spTree>
      <p:nvGrpSpPr>
        <p:cNvPr id="1" name=""/>
        <p:cNvGrpSpPr/>
        <p:nvPr/>
      </p:nvGrpSpPr>
      <p:grpSpPr>
        <a:xfrm>
          <a:off x="0" y="0"/>
          <a:ext cx="0" cy="0"/>
          <a:chOff x="0" y="0"/>
          <a:chExt cx="0" cy="0"/>
        </a:xfrm>
      </p:grpSpPr>
      <p:sp>
        <p:nvSpPr>
          <p:cNvPr id="28" name="Picture Placeholder 25">
            <a:extLst>
              <a:ext uri="{C183D7F6-B498-43B3-948B-1728B52AA6E4}">
                <adec:decorative xmlns:adec="http://schemas.microsoft.com/office/drawing/2017/decorative" val="1"/>
              </a:ext>
            </a:extLst>
          </p:cNvPr>
          <p:cNvSpPr>
            <a:spLocks noGrp="1"/>
          </p:cNvSpPr>
          <p:nvPr>
            <p:ph type="pic" sz="quarter" idx="22" hasCustomPrompt="1"/>
          </p:nvPr>
        </p:nvSpPr>
        <p:spPr>
          <a:xfrm>
            <a:off x="3877781" y="3987605"/>
            <a:ext cx="5371355" cy="224968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10" rtl="0" eaLnBrk="1" latinLnBrk="0" hangingPunct="1">
              <a:lnSpc>
                <a:spcPct val="95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3" name="Rounded Rectangle 12">
            <a:extLst>
              <a:ext uri="{C183D7F6-B498-43B3-948B-1728B52AA6E4}">
                <adec:decorative xmlns:adec="http://schemas.microsoft.com/office/drawing/2017/decorative" val="1"/>
              </a:ext>
            </a:extLst>
          </p:cNvPr>
          <p:cNvSpPr/>
          <p:nvPr userDrawn="1"/>
        </p:nvSpPr>
        <p:spPr>
          <a:xfrm>
            <a:off x="9349320" y="2163388"/>
            <a:ext cx="2484125" cy="2675053"/>
          </a:xfrm>
          <a:prstGeom prst="roundRect">
            <a:avLst>
              <a:gd name="adj" fmla="val 0"/>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solidFill>
              <a:latin typeface="+mn-lt"/>
            </a:endParaRPr>
          </a:p>
        </p:txBody>
      </p:sp>
      <p:sp>
        <p:nvSpPr>
          <p:cNvPr id="6" name="Picture Placeholder 25">
            <a:extLst>
              <a:ext uri="{C183D7F6-B498-43B3-948B-1728B52AA6E4}">
                <adec:decorative xmlns:adec="http://schemas.microsoft.com/office/drawing/2017/decorative" val="1"/>
              </a:ext>
            </a:extLst>
          </p:cNvPr>
          <p:cNvSpPr>
            <a:spLocks noGrp="1"/>
          </p:cNvSpPr>
          <p:nvPr>
            <p:ph type="pic" sz="quarter" idx="10" hasCustomPrompt="1"/>
          </p:nvPr>
        </p:nvSpPr>
        <p:spPr>
          <a:xfrm>
            <a:off x="371478" y="333373"/>
            <a:ext cx="4419959" cy="3547536"/>
          </a:xfrm>
          <a:prstGeom prst="roundRect">
            <a:avLst>
              <a:gd name="adj" fmla="val 0"/>
            </a:avLst>
          </a:prstGeom>
          <a:solidFill>
            <a:schemeClr val="accent3"/>
          </a:solidFill>
          <a:ln>
            <a:noFill/>
          </a:ln>
          <a:effectLst/>
        </p:spPr>
        <p:txBody>
          <a:bodyPr vert="horz" lIns="91440" tIns="45720" rIns="91440" bIns="45720" rtlCol="0" anchor="ctr" anchorCtr="0">
            <a:normAutofit/>
          </a:bodyPr>
          <a:lstStyle>
            <a:lvl1pPr marL="0" indent="0" algn="ctr" defTabSz="121911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4" name="Picture Placeholder 25">
            <a:extLst>
              <a:ext uri="{C183D7F6-B498-43B3-948B-1728B52AA6E4}">
                <adec:decorative xmlns:adec="http://schemas.microsoft.com/office/drawing/2017/decorative" val="1"/>
              </a:ext>
            </a:extLst>
          </p:cNvPr>
          <p:cNvSpPr>
            <a:spLocks noGrp="1"/>
          </p:cNvSpPr>
          <p:nvPr>
            <p:ph type="pic" sz="quarter" idx="15" hasCustomPrompt="1"/>
          </p:nvPr>
        </p:nvSpPr>
        <p:spPr>
          <a:xfrm>
            <a:off x="9349319" y="2140172"/>
            <a:ext cx="2484124" cy="268069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1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29" name="Text Placeholder 4"/>
          <p:cNvSpPr>
            <a:spLocks noGrp="1"/>
          </p:cNvSpPr>
          <p:nvPr>
            <p:ph type="body" sz="quarter" idx="23" hasCustomPrompt="1"/>
          </p:nvPr>
        </p:nvSpPr>
        <p:spPr>
          <a:xfrm>
            <a:off x="371478" y="2422524"/>
            <a:ext cx="4419959" cy="1458387"/>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19" name="Text Placeholder 4"/>
          <p:cNvSpPr>
            <a:spLocks noGrp="1"/>
          </p:cNvSpPr>
          <p:nvPr>
            <p:ph type="body" sz="quarter" idx="17" hasCustomPrompt="1"/>
          </p:nvPr>
        </p:nvSpPr>
        <p:spPr>
          <a:xfrm>
            <a:off x="4902048" y="333378"/>
            <a:ext cx="4347085" cy="3555695"/>
          </a:xfrm>
          <a:prstGeom prst="roundRect">
            <a:avLst>
              <a:gd name="adj" fmla="val 0"/>
            </a:avLst>
          </a:prstGeom>
          <a:solidFill>
            <a:schemeClr val="accent1"/>
          </a:solidFill>
          <a:ln>
            <a:noFill/>
          </a:ln>
          <a:effectLst/>
        </p:spPr>
        <p:txBody>
          <a:bodyPr lIns="108000" anchor="ctr"/>
          <a:lstStyle>
            <a:lvl1pPr marL="0" indent="0" algn="l">
              <a:lnSpc>
                <a:spcPct val="100000"/>
              </a:lnSpc>
              <a:tabLst/>
              <a:defRPr sz="3200" b="1">
                <a:solidFill>
                  <a:schemeClr val="bg1"/>
                </a:solidFill>
                <a:effectLst/>
                <a:latin typeface="+mn-lt"/>
                <a:cs typeface="Arial"/>
              </a:defRPr>
            </a:lvl1pPr>
            <a:lvl2pPr marL="0" indent="0" algn="l">
              <a:lnSpc>
                <a:spcPct val="100000"/>
              </a:lnSpc>
              <a:buNone/>
              <a:defRPr>
                <a:solidFill>
                  <a:schemeClr val="bg1"/>
                </a:solidFill>
                <a:effectLst/>
                <a:latin typeface="+mn-lt"/>
                <a:cs typeface="Aria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a:p>
            <a:pPr lvl="1"/>
            <a:r>
              <a:rPr lang="en-US" altLang="ja-JP"/>
              <a:t>Second level</a:t>
            </a:r>
          </a:p>
        </p:txBody>
      </p:sp>
      <p:sp>
        <p:nvSpPr>
          <p:cNvPr id="21" name="Text Placeholder 4"/>
          <p:cNvSpPr>
            <a:spLocks noGrp="1"/>
          </p:cNvSpPr>
          <p:nvPr>
            <p:ph type="body" sz="quarter" idx="14" hasCustomPrompt="1"/>
          </p:nvPr>
        </p:nvSpPr>
        <p:spPr>
          <a:xfrm>
            <a:off x="9359747" y="333377"/>
            <a:ext cx="2474100" cy="1700963"/>
          </a:xfrm>
          <a:prstGeom prst="roundRect">
            <a:avLst>
              <a:gd name="adj" fmla="val 0"/>
            </a:avLst>
          </a:prstGeom>
          <a:solidFill>
            <a:schemeClr val="accent6"/>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6" name="Text Placeholder 4"/>
          <p:cNvSpPr>
            <a:spLocks noGrp="1"/>
          </p:cNvSpPr>
          <p:nvPr>
            <p:ph type="body" sz="quarter" idx="21" hasCustomPrompt="1"/>
          </p:nvPr>
        </p:nvSpPr>
        <p:spPr>
          <a:xfrm>
            <a:off x="9359749" y="3744197"/>
            <a:ext cx="2474099" cy="1076667"/>
          </a:xfrm>
          <a:prstGeom prst="roundRect">
            <a:avLst>
              <a:gd name="adj" fmla="val 0"/>
            </a:avLst>
          </a:prstGeom>
          <a:noFill/>
          <a:ln>
            <a:noFill/>
          </a:ln>
          <a:effectLst/>
        </p:spPr>
        <p:txBody>
          <a:bodyPr anchor="t" anchorCtr="0"/>
          <a:lstStyle>
            <a:lvl1pPr algn="ctr">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4" name="Text Placeholder 4"/>
          <p:cNvSpPr>
            <a:spLocks noGrp="1"/>
          </p:cNvSpPr>
          <p:nvPr>
            <p:ph type="body" sz="quarter" idx="13" hasCustomPrompt="1"/>
          </p:nvPr>
        </p:nvSpPr>
        <p:spPr>
          <a:xfrm>
            <a:off x="371476" y="3987605"/>
            <a:ext cx="3420269" cy="2249683"/>
          </a:xfrm>
          <a:prstGeom prst="roundRect">
            <a:avLst>
              <a:gd name="adj" fmla="val 0"/>
            </a:avLst>
          </a:prstGeom>
          <a:solidFill>
            <a:schemeClr val="accent6"/>
          </a:solidFill>
          <a:ln>
            <a:noFill/>
          </a:ln>
          <a:effectLst/>
        </p:spPr>
        <p:txBody>
          <a:bodyPr lIns="108000" anchor="ctr"/>
          <a:lstStyle>
            <a:lvl1pPr algn="l">
              <a:lnSpc>
                <a:spcPct val="100000"/>
              </a:lnSpc>
              <a:defRPr sz="2667" b="1">
                <a:solidFill>
                  <a:schemeClr val="bg1"/>
                </a:solidFill>
                <a:latin typeface="+mn-lt"/>
                <a:cs typeface="Arial"/>
              </a:defRPr>
            </a:lvl1pPr>
            <a:lvl2pPr algn="l">
              <a:defRPr>
                <a:solidFill>
                  <a:schemeClr val="tx2"/>
                </a:solidFill>
              </a:defRPr>
            </a:lvl2pPr>
            <a:lvl3pPr algn="l">
              <a:defRPr>
                <a:solidFill>
                  <a:schemeClr val="tx2"/>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5" name="Text Placeholder 4"/>
          <p:cNvSpPr>
            <a:spLocks noGrp="1"/>
          </p:cNvSpPr>
          <p:nvPr>
            <p:ph type="body" sz="quarter" idx="20" hasCustomPrompt="1"/>
          </p:nvPr>
        </p:nvSpPr>
        <p:spPr>
          <a:xfrm>
            <a:off x="3877781" y="5399589"/>
            <a:ext cx="5371355" cy="837699"/>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2" name="Text Placeholder 4"/>
          <p:cNvSpPr>
            <a:spLocks noGrp="1"/>
          </p:cNvSpPr>
          <p:nvPr>
            <p:ph type="body" sz="quarter" idx="19" hasCustomPrompt="1"/>
          </p:nvPr>
        </p:nvSpPr>
        <p:spPr>
          <a:xfrm>
            <a:off x="9349321" y="4926698"/>
            <a:ext cx="2471207" cy="1310593"/>
          </a:xfrm>
          <a:prstGeom prst="roundRect">
            <a:avLst>
              <a:gd name="adj" fmla="val 0"/>
            </a:avLst>
          </a:prstGeom>
          <a:solidFill>
            <a:schemeClr val="bg2"/>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5" name="TextBox 4">
            <a:extLst>
              <a:ext uri="{FF2B5EF4-FFF2-40B4-BE49-F238E27FC236}">
                <a16:creationId xmlns:a16="http://schemas.microsoft.com/office/drawing/2014/main" id="{AFBA9505-91C7-B9FF-4651-787D86C3BED1}"/>
              </a:ext>
            </a:extLst>
          </p:cNvPr>
          <p:cNvSpPr txBox="1"/>
          <p:nvPr userDrawn="1"/>
        </p:nvSpPr>
        <p:spPr>
          <a:xfrm>
            <a:off x="3685309" y="-803564"/>
            <a:ext cx="0" cy="0"/>
          </a:xfrm>
          <a:prstGeom prst="rect">
            <a:avLst/>
          </a:prstGeom>
          <a:noFill/>
        </p:spPr>
        <p:txBody>
          <a:bodyPr wrap="none" rtlCol="0">
            <a:noAutofit/>
          </a:bodyPr>
          <a:lstStyle/>
          <a:p>
            <a:pPr algn="l"/>
            <a:endParaRPr lang="en-US" sz="1051">
              <a:solidFill>
                <a:srgbClr val="FFFFFF"/>
              </a:solidFill>
            </a:endParaRPr>
          </a:p>
        </p:txBody>
      </p:sp>
      <p:sp>
        <p:nvSpPr>
          <p:cNvPr id="8" name="Footer Placeholder 4">
            <a:extLst>
              <a:ext uri="{FF2B5EF4-FFF2-40B4-BE49-F238E27FC236}">
                <a16:creationId xmlns:a16="http://schemas.microsoft.com/office/drawing/2014/main" id="{59C35B40-A84A-00D6-5FD3-6FD80F61E86D}"/>
              </a:ext>
            </a:extLst>
          </p:cNvPr>
          <p:cNvSpPr>
            <a:spLocks noGrp="1"/>
          </p:cNvSpPr>
          <p:nvPr>
            <p:ph type="ftr" sz="quarter" idx="3"/>
          </p:nvPr>
        </p:nvSpPr>
        <p:spPr bwMode="gray">
          <a:xfrm>
            <a:off x="371477" y="6563360"/>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a:t>© 2024 NTT DATA, Inc.</a:t>
            </a:r>
          </a:p>
        </p:txBody>
      </p:sp>
      <p:sp>
        <p:nvSpPr>
          <p:cNvPr id="9" name="Slide Number Placeholder 5">
            <a:extLst>
              <a:ext uri="{FF2B5EF4-FFF2-40B4-BE49-F238E27FC236}">
                <a16:creationId xmlns:a16="http://schemas.microsoft.com/office/drawing/2014/main" id="{BFC1EFC3-6CA1-181A-9D7F-24D4581B2107}"/>
              </a:ext>
            </a:extLst>
          </p:cNvPr>
          <p:cNvSpPr>
            <a:spLocks noGrp="1"/>
          </p:cNvSpPr>
          <p:nvPr>
            <p:ph type="sldNum" sz="quarter" idx="4"/>
          </p:nvPr>
        </p:nvSpPr>
        <p:spPr bwMode="gray">
          <a:xfrm>
            <a:off x="5943600" y="6563360"/>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25290327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B_Picture Collection Light">
    <p:spTree>
      <p:nvGrpSpPr>
        <p:cNvPr id="1" name=""/>
        <p:cNvGrpSpPr/>
        <p:nvPr/>
      </p:nvGrpSpPr>
      <p:grpSpPr>
        <a:xfrm>
          <a:off x="0" y="0"/>
          <a:ext cx="0" cy="0"/>
          <a:chOff x="0" y="0"/>
          <a:chExt cx="0" cy="0"/>
        </a:xfrm>
      </p:grpSpPr>
      <p:sp>
        <p:nvSpPr>
          <p:cNvPr id="28" name="Picture Placeholder 25">
            <a:extLst>
              <a:ext uri="{C183D7F6-B498-43B3-948B-1728B52AA6E4}">
                <adec:decorative xmlns:adec="http://schemas.microsoft.com/office/drawing/2017/decorative" val="1"/>
              </a:ext>
            </a:extLst>
          </p:cNvPr>
          <p:cNvSpPr>
            <a:spLocks noGrp="1"/>
          </p:cNvSpPr>
          <p:nvPr>
            <p:ph type="pic" sz="quarter" idx="22" hasCustomPrompt="1"/>
          </p:nvPr>
        </p:nvSpPr>
        <p:spPr>
          <a:xfrm>
            <a:off x="3877780" y="3987605"/>
            <a:ext cx="5371355" cy="224968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40" rtl="0" eaLnBrk="1" latinLnBrk="0" hangingPunct="1">
              <a:lnSpc>
                <a:spcPct val="95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3" name="Rounded Rectangle 12">
            <a:extLst>
              <a:ext uri="{C183D7F6-B498-43B3-948B-1728B52AA6E4}">
                <adec:decorative xmlns:adec="http://schemas.microsoft.com/office/drawing/2017/decorative" val="1"/>
              </a:ext>
            </a:extLst>
          </p:cNvPr>
          <p:cNvSpPr/>
          <p:nvPr userDrawn="1"/>
        </p:nvSpPr>
        <p:spPr>
          <a:xfrm>
            <a:off x="9349319" y="2163387"/>
            <a:ext cx="2484125" cy="2675053"/>
          </a:xfrm>
          <a:prstGeom prst="roundRect">
            <a:avLst>
              <a:gd name="adj" fmla="val 0"/>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solidFill>
              <a:latin typeface="+mn-lt"/>
            </a:endParaRPr>
          </a:p>
        </p:txBody>
      </p:sp>
      <p:sp>
        <p:nvSpPr>
          <p:cNvPr id="6" name="Picture Placeholder 25">
            <a:extLst>
              <a:ext uri="{C183D7F6-B498-43B3-948B-1728B52AA6E4}">
                <adec:decorative xmlns:adec="http://schemas.microsoft.com/office/drawing/2017/decorative" val="1"/>
              </a:ext>
            </a:extLst>
          </p:cNvPr>
          <p:cNvSpPr>
            <a:spLocks noGrp="1"/>
          </p:cNvSpPr>
          <p:nvPr>
            <p:ph type="pic" sz="quarter" idx="10" hasCustomPrompt="1"/>
          </p:nvPr>
        </p:nvSpPr>
        <p:spPr>
          <a:xfrm>
            <a:off x="371477" y="333373"/>
            <a:ext cx="4419959" cy="3547536"/>
          </a:xfrm>
          <a:prstGeom prst="roundRect">
            <a:avLst>
              <a:gd name="adj" fmla="val 0"/>
            </a:avLst>
          </a:prstGeom>
          <a:solidFill>
            <a:schemeClr val="accent3"/>
          </a:solidFill>
          <a:ln>
            <a:noFill/>
          </a:ln>
          <a:effectLst/>
        </p:spPr>
        <p:txBody>
          <a:bodyPr vert="horz" lIns="91440" tIns="45720" rIns="91440" bIns="45720" rtlCol="0" anchor="ctr" anchorCtr="0">
            <a:normAutofit/>
          </a:bodyPr>
          <a:lstStyle>
            <a:lvl1pPr marL="0" indent="0" algn="ctr" defTabSz="121914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4" name="Picture Placeholder 25">
            <a:extLst>
              <a:ext uri="{C183D7F6-B498-43B3-948B-1728B52AA6E4}">
                <adec:decorative xmlns:adec="http://schemas.microsoft.com/office/drawing/2017/decorative" val="1"/>
              </a:ext>
            </a:extLst>
          </p:cNvPr>
          <p:cNvSpPr>
            <a:spLocks noGrp="1"/>
          </p:cNvSpPr>
          <p:nvPr>
            <p:ph type="pic" sz="quarter" idx="15" hasCustomPrompt="1"/>
          </p:nvPr>
        </p:nvSpPr>
        <p:spPr>
          <a:xfrm>
            <a:off x="9349319" y="2140171"/>
            <a:ext cx="2484124" cy="268069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4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29" name="Text Placeholder 4"/>
          <p:cNvSpPr>
            <a:spLocks noGrp="1"/>
          </p:cNvSpPr>
          <p:nvPr>
            <p:ph type="body" sz="quarter" idx="23" hasCustomPrompt="1"/>
          </p:nvPr>
        </p:nvSpPr>
        <p:spPr>
          <a:xfrm>
            <a:off x="371477" y="2422523"/>
            <a:ext cx="4419959" cy="1458387"/>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19" name="Text Placeholder 4"/>
          <p:cNvSpPr>
            <a:spLocks noGrp="1"/>
          </p:cNvSpPr>
          <p:nvPr>
            <p:ph type="body" sz="quarter" idx="17" hasCustomPrompt="1"/>
          </p:nvPr>
        </p:nvSpPr>
        <p:spPr>
          <a:xfrm>
            <a:off x="4902048" y="333377"/>
            <a:ext cx="4347085" cy="3555695"/>
          </a:xfrm>
          <a:prstGeom prst="roundRect">
            <a:avLst>
              <a:gd name="adj" fmla="val 0"/>
            </a:avLst>
          </a:prstGeom>
          <a:solidFill>
            <a:schemeClr val="accent1"/>
          </a:solidFill>
          <a:ln>
            <a:noFill/>
          </a:ln>
          <a:effectLst/>
        </p:spPr>
        <p:txBody>
          <a:bodyPr lIns="108000" anchor="ctr"/>
          <a:lstStyle>
            <a:lvl1pPr marL="0" indent="0" algn="l">
              <a:lnSpc>
                <a:spcPct val="100000"/>
              </a:lnSpc>
              <a:tabLst/>
              <a:defRPr sz="3200" b="1">
                <a:solidFill>
                  <a:schemeClr val="bg1"/>
                </a:solidFill>
                <a:effectLst/>
                <a:latin typeface="+mn-lt"/>
                <a:cs typeface="Arial"/>
              </a:defRPr>
            </a:lvl1pPr>
            <a:lvl2pPr marL="0" indent="0" algn="l">
              <a:lnSpc>
                <a:spcPct val="100000"/>
              </a:lnSpc>
              <a:buNone/>
              <a:defRPr>
                <a:solidFill>
                  <a:schemeClr val="bg1"/>
                </a:solidFill>
                <a:effectLst/>
                <a:latin typeface="+mn-lt"/>
                <a:cs typeface="Aria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a:p>
            <a:pPr lvl="1"/>
            <a:r>
              <a:rPr lang="en-US" altLang="ja-JP"/>
              <a:t>Second level</a:t>
            </a:r>
          </a:p>
        </p:txBody>
      </p:sp>
      <p:sp>
        <p:nvSpPr>
          <p:cNvPr id="21" name="Text Placeholder 4"/>
          <p:cNvSpPr>
            <a:spLocks noGrp="1"/>
          </p:cNvSpPr>
          <p:nvPr>
            <p:ph type="body" sz="quarter" idx="14" hasCustomPrompt="1"/>
          </p:nvPr>
        </p:nvSpPr>
        <p:spPr>
          <a:xfrm>
            <a:off x="9359747" y="333376"/>
            <a:ext cx="2474100" cy="1700963"/>
          </a:xfrm>
          <a:prstGeom prst="roundRect">
            <a:avLst>
              <a:gd name="adj" fmla="val 0"/>
            </a:avLst>
          </a:prstGeom>
          <a:solidFill>
            <a:schemeClr val="accent6"/>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6" name="Text Placeholder 4"/>
          <p:cNvSpPr>
            <a:spLocks noGrp="1"/>
          </p:cNvSpPr>
          <p:nvPr>
            <p:ph type="body" sz="quarter" idx="21" hasCustomPrompt="1"/>
          </p:nvPr>
        </p:nvSpPr>
        <p:spPr>
          <a:xfrm>
            <a:off x="9359748" y="3744197"/>
            <a:ext cx="2474099" cy="1076667"/>
          </a:xfrm>
          <a:prstGeom prst="roundRect">
            <a:avLst>
              <a:gd name="adj" fmla="val 0"/>
            </a:avLst>
          </a:prstGeom>
          <a:noFill/>
          <a:ln>
            <a:noFill/>
          </a:ln>
          <a:effectLst/>
        </p:spPr>
        <p:txBody>
          <a:bodyPr anchor="t" anchorCtr="0"/>
          <a:lstStyle>
            <a:lvl1pPr algn="ctr">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4" name="Text Placeholder 4"/>
          <p:cNvSpPr>
            <a:spLocks noGrp="1"/>
          </p:cNvSpPr>
          <p:nvPr>
            <p:ph type="body" sz="quarter" idx="13" hasCustomPrompt="1"/>
          </p:nvPr>
        </p:nvSpPr>
        <p:spPr>
          <a:xfrm>
            <a:off x="371476" y="3987605"/>
            <a:ext cx="3420269" cy="2249683"/>
          </a:xfrm>
          <a:prstGeom prst="roundRect">
            <a:avLst>
              <a:gd name="adj" fmla="val 0"/>
            </a:avLst>
          </a:prstGeom>
          <a:solidFill>
            <a:schemeClr val="accent6"/>
          </a:solidFill>
          <a:ln>
            <a:noFill/>
          </a:ln>
          <a:effectLst/>
        </p:spPr>
        <p:txBody>
          <a:bodyPr lIns="108000" anchor="ctr"/>
          <a:lstStyle>
            <a:lvl1pPr algn="l">
              <a:lnSpc>
                <a:spcPct val="100000"/>
              </a:lnSpc>
              <a:defRPr sz="2667" b="1">
                <a:solidFill>
                  <a:schemeClr val="bg1"/>
                </a:solidFill>
                <a:latin typeface="+mn-lt"/>
                <a:cs typeface="Arial"/>
              </a:defRPr>
            </a:lvl1pPr>
            <a:lvl2pPr algn="l">
              <a:defRPr>
                <a:solidFill>
                  <a:schemeClr val="tx2"/>
                </a:solidFill>
              </a:defRPr>
            </a:lvl2pPr>
            <a:lvl3pPr algn="l">
              <a:defRPr>
                <a:solidFill>
                  <a:schemeClr val="tx2"/>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5" name="Text Placeholder 4"/>
          <p:cNvSpPr>
            <a:spLocks noGrp="1"/>
          </p:cNvSpPr>
          <p:nvPr>
            <p:ph type="body" sz="quarter" idx="20" hasCustomPrompt="1"/>
          </p:nvPr>
        </p:nvSpPr>
        <p:spPr>
          <a:xfrm>
            <a:off x="3877780" y="5399589"/>
            <a:ext cx="5371355" cy="837699"/>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2" name="Text Placeholder 4"/>
          <p:cNvSpPr>
            <a:spLocks noGrp="1"/>
          </p:cNvSpPr>
          <p:nvPr>
            <p:ph type="body" sz="quarter" idx="19" hasCustomPrompt="1"/>
          </p:nvPr>
        </p:nvSpPr>
        <p:spPr>
          <a:xfrm>
            <a:off x="9349319" y="4926697"/>
            <a:ext cx="2471207" cy="1310593"/>
          </a:xfrm>
          <a:prstGeom prst="roundRect">
            <a:avLst>
              <a:gd name="adj" fmla="val 0"/>
            </a:avLst>
          </a:prstGeom>
          <a:solidFill>
            <a:schemeClr val="bg2"/>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5" name="TextBox 4">
            <a:extLst>
              <a:ext uri="{FF2B5EF4-FFF2-40B4-BE49-F238E27FC236}">
                <a16:creationId xmlns:a16="http://schemas.microsoft.com/office/drawing/2014/main" id="{AFBA9505-91C7-B9FF-4651-787D86C3BED1}"/>
              </a:ext>
            </a:extLst>
          </p:cNvPr>
          <p:cNvSpPr txBox="1"/>
          <p:nvPr userDrawn="1"/>
        </p:nvSpPr>
        <p:spPr>
          <a:xfrm>
            <a:off x="3685309" y="-803564"/>
            <a:ext cx="0" cy="0"/>
          </a:xfrm>
          <a:prstGeom prst="rect">
            <a:avLst/>
          </a:prstGeom>
          <a:noFill/>
        </p:spPr>
        <p:txBody>
          <a:bodyPr wrap="none" rtlCol="0">
            <a:noAutofit/>
          </a:bodyPr>
          <a:lstStyle/>
          <a:p>
            <a:pPr algn="l"/>
            <a:endParaRPr lang="en-US" sz="1051">
              <a:solidFill>
                <a:srgbClr val="FFFFFF"/>
              </a:solidFill>
            </a:endParaRPr>
          </a:p>
        </p:txBody>
      </p:sp>
      <p:sp>
        <p:nvSpPr>
          <p:cNvPr id="8" name="Footer Placeholder 4">
            <a:extLst>
              <a:ext uri="{FF2B5EF4-FFF2-40B4-BE49-F238E27FC236}">
                <a16:creationId xmlns:a16="http://schemas.microsoft.com/office/drawing/2014/main" id="{59C35B40-A84A-00D6-5FD3-6FD80F61E86D}"/>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a:t>© 2024 NTT DATA, Inc.</a:t>
            </a:r>
          </a:p>
        </p:txBody>
      </p:sp>
      <p:sp>
        <p:nvSpPr>
          <p:cNvPr id="9" name="Slide Number Placeholder 5">
            <a:extLst>
              <a:ext uri="{FF2B5EF4-FFF2-40B4-BE49-F238E27FC236}">
                <a16:creationId xmlns:a16="http://schemas.microsoft.com/office/drawing/2014/main" id="{BFC1EFC3-6CA1-181A-9D7F-24D4581B2107}"/>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4076811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42672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3BCA8BAD-045F-5449-26C8-1CC7E5D921AD}"/>
              </a:ext>
            </a:extLst>
          </p:cNvPr>
          <p:cNvSpPr>
            <a:spLocks noGrp="1"/>
          </p:cNvSpPr>
          <p:nvPr>
            <p:ph sz="half" idx="13"/>
          </p:nvPr>
        </p:nvSpPr>
        <p:spPr>
          <a:xfrm>
            <a:off x="81534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9" name="Date Placeholder 8">
            <a:extLst>
              <a:ext uri="{FF2B5EF4-FFF2-40B4-BE49-F238E27FC236}">
                <a16:creationId xmlns:a16="http://schemas.microsoft.com/office/drawing/2014/main" id="{C06CDA58-4E25-446E-44BE-428191872AE3}"/>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10" name="Footer Placeholder 9">
            <a:extLst>
              <a:ext uri="{FF2B5EF4-FFF2-40B4-BE49-F238E27FC236}">
                <a16:creationId xmlns:a16="http://schemas.microsoft.com/office/drawing/2014/main" id="{132DE26B-2228-273B-B6BE-58602C667410}"/>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2" name="Slide Number Placeholder 11">
            <a:extLst>
              <a:ext uri="{FF2B5EF4-FFF2-40B4-BE49-F238E27FC236}">
                <a16:creationId xmlns:a16="http://schemas.microsoft.com/office/drawing/2014/main" id="{CE5A96DF-5082-D64F-B39A-CE9738A0614C}"/>
              </a:ext>
            </a:extLst>
          </p:cNvPr>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99743556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C_Closing Slide White Light">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01F40004-0B55-0534-B49E-3160E9FA2E10}"/>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03288" y="2880000"/>
            <a:ext cx="5385427" cy="1098000"/>
          </a:xfrm>
          <a:prstGeom prst="rect">
            <a:avLst/>
          </a:prstGeom>
        </p:spPr>
      </p:pic>
    </p:spTree>
    <p:extLst>
      <p:ext uri="{BB962C8B-B14F-4D97-AF65-F5344CB8AC3E}">
        <p14:creationId xmlns:p14="http://schemas.microsoft.com/office/powerpoint/2010/main" val="241623095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C_Closing Slide Future Blue with Picture Light">
    <p:bg>
      <p:bgPr>
        <a:solidFill>
          <a:schemeClr val="accent2"/>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98CC4E28-4615-54DE-9A23-19AE8504C324}"/>
              </a:ext>
            </a:extLst>
          </p:cNvPr>
          <p:cNvSpPr>
            <a:spLocks noGrp="1" noChangeAspect="1"/>
          </p:cNvSpPr>
          <p:nvPr>
            <p:ph type="body" sz="quarter" idx="17" hasCustomPrompt="1"/>
          </p:nvPr>
        </p:nvSpPr>
        <p:spPr bwMode="black">
          <a:xfrm>
            <a:off x="3403200" y="2879267"/>
            <a:ext cx="5385600" cy="1099468"/>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
        <p:nvSpPr>
          <p:cNvPr id="3" name="Picture Placeholder 4">
            <a:extLst>
              <a:ext uri="{FF2B5EF4-FFF2-40B4-BE49-F238E27FC236}">
                <a16:creationId xmlns:a16="http://schemas.microsoft.com/office/drawing/2014/main" id="{FB17ABEB-CE11-6DFE-1EDF-82662ED8C955}"/>
              </a:ext>
            </a:extLst>
          </p:cNvPr>
          <p:cNvSpPr>
            <a:spLocks noGrp="1"/>
          </p:cNvSpPr>
          <p:nvPr>
            <p:ph type="pic" sz="quarter" idx="13" hasCustomPrompt="1"/>
          </p:nvPr>
        </p:nvSpPr>
        <p:spPr>
          <a:xfrm>
            <a:off x="0" y="2"/>
            <a:ext cx="12192000" cy="6860241"/>
          </a:xfrm>
          <a:prstGeom prst="rect">
            <a:avLst/>
          </a:prstGeom>
          <a:noFill/>
        </p:spPr>
        <p:txBody>
          <a:bodyPr tIns="2743200" bIns="0" anchor="ctr"/>
          <a:lstStyle>
            <a:lvl1pPr marL="0" indent="0" algn="ctr">
              <a:buFontTx/>
              <a:buNone/>
              <a:defRPr sz="2400">
                <a:solidFill>
                  <a:schemeClr val="accent5"/>
                </a:solidFill>
                <a:latin typeface="+mn-lt"/>
              </a:defRPr>
            </a:lvl1pPr>
          </a:lstStyle>
          <a:p>
            <a:pPr marL="0" marR="0" lvl="0" indent="0" algn="ctr" defTabSz="914354"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Tree>
    <p:extLst>
      <p:ext uri="{BB962C8B-B14F-4D97-AF65-F5344CB8AC3E}">
        <p14:creationId xmlns:p14="http://schemas.microsoft.com/office/powerpoint/2010/main" val="224970087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1_C_Closing Slide Future Blue with Picture Light">
    <p:bg>
      <p:bgPr>
        <a:solidFill>
          <a:schemeClr val="accent2"/>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98CC4E28-4615-54DE-9A23-19AE8504C324}"/>
              </a:ext>
            </a:extLst>
          </p:cNvPr>
          <p:cNvSpPr>
            <a:spLocks noGrp="1" noChangeAspect="1"/>
          </p:cNvSpPr>
          <p:nvPr>
            <p:ph type="body" sz="quarter" idx="17" hasCustomPrompt="1"/>
          </p:nvPr>
        </p:nvSpPr>
        <p:spPr bwMode="black">
          <a:xfrm>
            <a:off x="3403200" y="2879267"/>
            <a:ext cx="5385600" cy="1099468"/>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
        <p:nvSpPr>
          <p:cNvPr id="3" name="Picture Placeholder 4">
            <a:extLst>
              <a:ext uri="{FF2B5EF4-FFF2-40B4-BE49-F238E27FC236}">
                <a16:creationId xmlns:a16="http://schemas.microsoft.com/office/drawing/2014/main" id="{FB17ABEB-CE11-6DFE-1EDF-82662ED8C955}"/>
              </a:ext>
            </a:extLst>
          </p:cNvPr>
          <p:cNvSpPr>
            <a:spLocks noGrp="1"/>
          </p:cNvSpPr>
          <p:nvPr>
            <p:ph type="pic" sz="quarter" idx="13" hasCustomPrompt="1"/>
          </p:nvPr>
        </p:nvSpPr>
        <p:spPr>
          <a:xfrm>
            <a:off x="0" y="1"/>
            <a:ext cx="12192000" cy="6860241"/>
          </a:xfrm>
          <a:prstGeom prst="rect">
            <a:avLst/>
          </a:prstGeom>
          <a:noFill/>
        </p:spPr>
        <p:txBody>
          <a:bodyPr tIns="2743200" bIns="0" anchor="ctr"/>
          <a:lstStyle>
            <a:lvl1pPr marL="0" indent="0" algn="ctr">
              <a:buFontTx/>
              <a:buNone/>
              <a:defRPr sz="2400">
                <a:solidFill>
                  <a:schemeClr val="accent5"/>
                </a:solidFill>
                <a:latin typeface="+mn-lt"/>
              </a:defRPr>
            </a:lvl1pPr>
          </a:lstStyle>
          <a:p>
            <a:pPr marL="0" marR="0" lvl="0" indent="0" algn="ctr" defTabSz="914377"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Tree>
    <p:extLst>
      <p:ext uri="{BB962C8B-B14F-4D97-AF65-F5344CB8AC3E}">
        <p14:creationId xmlns:p14="http://schemas.microsoft.com/office/powerpoint/2010/main" val="101825211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_Divider_Image Left Light">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4495800" y="2286000"/>
            <a:ext cx="7315200" cy="3951288"/>
          </a:xfrm>
        </p:spPr>
        <p:txBody>
          <a:bodyPr/>
          <a:lstStyle>
            <a:lvl1pPr>
              <a:defRPr sz="4800">
                <a:solidFill>
                  <a:schemeClr val="accent1"/>
                </a:solidFill>
              </a:defRPr>
            </a:lvl1pPr>
          </a:lstStyle>
          <a:p>
            <a:r>
              <a:rPr lang="en-US"/>
              <a:t>Divider Page Text</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6" name="Picture Placeholder 4">
            <a:extLst>
              <a:ext uri="{FF2B5EF4-FFF2-40B4-BE49-F238E27FC236}">
                <a16:creationId xmlns:a16="http://schemas.microsoft.com/office/drawing/2014/main" id="{CBAA2EA5-06E3-8691-22FA-AE783265C861}"/>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ext Placeholder 5">
            <a:extLst>
              <a:ext uri="{FF2B5EF4-FFF2-40B4-BE49-F238E27FC236}">
                <a16:creationId xmlns:a16="http://schemas.microsoft.com/office/drawing/2014/main" id="{84E201FA-14DE-26F5-5B59-34540918F7C3}"/>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33" dirty="0">
                <a:solidFill>
                  <a:schemeClr val="bg1"/>
                </a:solidFill>
              </a:defRPr>
            </a:lvl1pPr>
          </a:lstStyle>
          <a:p>
            <a:pPr lvl="0"/>
            <a:r>
              <a:rPr lang="en-US"/>
              <a:t> </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4495801" y="6563359"/>
            <a:ext cx="3202940"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a:t>© 2024 NTT DATA, Inc.</a:t>
            </a:r>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7777163"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84503747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_Divider_InnovationCurve on Right Light">
    <p:bg>
      <p:bgPr>
        <a:solidFill>
          <a:schemeClr val="bg1"/>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371475" y="2286000"/>
            <a:ext cx="7315200" cy="3886200"/>
          </a:xfrm>
        </p:spPr>
        <p:txBody>
          <a:bodyPr/>
          <a:lstStyle>
            <a:lvl1pPr>
              <a:defRPr sz="4000">
                <a:solidFill>
                  <a:schemeClr val="accent1"/>
                </a:solidFill>
              </a:defRPr>
            </a:lvl1pPr>
          </a:lstStyle>
          <a:p>
            <a:r>
              <a:rPr lang="en-US"/>
              <a:t>Divider Page</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371475"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a:t>© 2024 NTT DATA, Inc.</a:t>
            </a:r>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7" name="Picture 6">
            <a:extLst>
              <a:ext uri="{FF2B5EF4-FFF2-40B4-BE49-F238E27FC236}">
                <a16:creationId xmlns:a16="http://schemas.microsoft.com/office/drawing/2014/main" id="{8E54CF47-5670-1E36-A01C-CE6BD5FD4ECA}"/>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tretch>
            <a:fillRect/>
          </a:stretch>
        </p:blipFill>
        <p:spPr>
          <a:xfrm>
            <a:off x="8070773" y="2431973"/>
            <a:ext cx="3740227" cy="3740227"/>
          </a:xfrm>
          <a:prstGeom prst="rect">
            <a:avLst/>
          </a:prstGeom>
        </p:spPr>
      </p:pic>
    </p:spTree>
    <p:extLst>
      <p:ext uri="{BB962C8B-B14F-4D97-AF65-F5344CB8AC3E}">
        <p14:creationId xmlns:p14="http://schemas.microsoft.com/office/powerpoint/2010/main" val="138692509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_Divider_Innovation Curve Image Left 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433117"/>
            <a:ext cx="7315200" cy="3739084"/>
          </a:xfrm>
        </p:spPr>
        <p:txBody>
          <a:bodyPr/>
          <a:lstStyle>
            <a:lvl1pPr>
              <a:defRPr sz="4000">
                <a:solidFill>
                  <a:schemeClr val="accent1"/>
                </a:solidFill>
              </a:defRPr>
            </a:lvl1pPr>
          </a:lstStyle>
          <a:p>
            <a:r>
              <a:rPr lang="en-US"/>
              <a:t>Divider Page</a:t>
            </a:r>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1" name="Footer Placeholder 4">
            <a:extLst>
              <a:ext uri="{FF2B5EF4-FFF2-40B4-BE49-F238E27FC236}">
                <a16:creationId xmlns:a16="http://schemas.microsoft.com/office/drawing/2014/main" id="{8795E080-1F31-4238-044C-F377C0E2532A}"/>
              </a:ext>
            </a:extLst>
          </p:cNvPr>
          <p:cNvSpPr>
            <a:spLocks noGrp="1"/>
          </p:cNvSpPr>
          <p:nvPr>
            <p:ph type="ftr" sz="quarter" idx="3"/>
          </p:nvPr>
        </p:nvSpPr>
        <p:spPr bwMode="gray">
          <a:xfrm>
            <a:off x="371476" y="6563359"/>
            <a:ext cx="218376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a:t>© 2024 NTT DATA, Inc.</a:t>
            </a:r>
          </a:p>
        </p:txBody>
      </p:sp>
      <p:sp>
        <p:nvSpPr>
          <p:cNvPr id="13" name="Slide Number Placeholder 5">
            <a:extLst>
              <a:ext uri="{FF2B5EF4-FFF2-40B4-BE49-F238E27FC236}">
                <a16:creationId xmlns:a16="http://schemas.microsoft.com/office/drawing/2014/main" id="{5ACFAEF6-C002-CEF8-D12E-35B10EFF2EE1}"/>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4" name="Picture 6">
            <a:extLst>
              <a:ext uri="{FF2B5EF4-FFF2-40B4-BE49-F238E27FC236}">
                <a16:creationId xmlns:a16="http://schemas.microsoft.com/office/drawing/2014/main" id="{AE44EF5E-6648-1398-B4E7-717D749EE98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4575" y="2447060"/>
            <a:ext cx="3718800" cy="3718800"/>
          </a:xfrm>
          <a:prstGeom prst="rect">
            <a:avLst/>
          </a:prstGeom>
        </p:spPr>
      </p:pic>
      <p:sp>
        <p:nvSpPr>
          <p:cNvPr id="15" name="Picture Placeholder 9">
            <a:extLst>
              <a:ext uri="{FF2B5EF4-FFF2-40B4-BE49-F238E27FC236}">
                <a16:creationId xmlns:a16="http://schemas.microsoft.com/office/drawing/2014/main" id="{C74CB7FF-BF38-583F-EB84-775D76F699B8}"/>
              </a:ext>
            </a:extLst>
          </p:cNvPr>
          <p:cNvSpPr>
            <a:spLocks noGrp="1"/>
          </p:cNvSpPr>
          <p:nvPr>
            <p:ph type="pic" sz="quarter" idx="17" hasCustomPrompt="1"/>
          </p:nvPr>
        </p:nvSpPr>
        <p:spPr>
          <a:xfrm>
            <a:off x="371475" y="2447060"/>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accent6"/>
          </a:solidFill>
          <a:ln w="12700">
            <a:noFill/>
          </a:ln>
          <a:effectLst/>
        </p:spPr>
        <p:txBody>
          <a:bodyPr wrap="none" lIns="0" tIns="1371600" rIns="0" anchor="t">
            <a:noAutofit/>
          </a:bodyPr>
          <a:lstStyle>
            <a:lvl1pPr marL="0" indent="0" algn="ctr">
              <a:buFontTx/>
              <a:buNone/>
              <a:defRPr sz="1100">
                <a:solidFill>
                  <a:schemeClr val="bg1"/>
                </a:solidFill>
              </a:defRPr>
            </a:lvl1pPr>
          </a:lstStyle>
          <a:p>
            <a:r>
              <a:rPr lang="en-US"/>
              <a:t> </a:t>
            </a:r>
          </a:p>
        </p:txBody>
      </p:sp>
    </p:spTree>
    <p:extLst>
      <p:ext uri="{BB962C8B-B14F-4D97-AF65-F5344CB8AC3E}">
        <p14:creationId xmlns:p14="http://schemas.microsoft.com/office/powerpoint/2010/main" val="405629806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NTT_chart_layout_white">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395820" y="1211424"/>
            <a:ext cx="11377101" cy="381000"/>
          </a:xfrm>
          <a:prstGeom prst="rect">
            <a:avLst/>
          </a:prstGeom>
        </p:spPr>
        <p:txBody>
          <a:bodyPr/>
          <a:lstStyle>
            <a:lvl1pPr algn="ctr">
              <a:defRPr sz="1867" i="0">
                <a:solidFill>
                  <a:schemeClr val="tx1"/>
                </a:solidFill>
                <a:latin typeface="Arial" panose="020B0604020202020204" pitchFamily="34" charset="0"/>
                <a:cs typeface="Arial" panose="020B0604020202020204" pitchFamily="34" charset="0"/>
              </a:defRPr>
            </a:lvl1pPr>
            <a:lvl2pPr marL="120645" indent="0" algn="ctr">
              <a:buNone/>
              <a:defRPr sz="1867"/>
            </a:lvl2pPr>
          </a:lstStyle>
          <a:p>
            <a:pPr lvl="0"/>
            <a:r>
              <a:rPr lang="en-GB" altLang="ja-JP"/>
              <a:t>Click to edit Master text styles</a:t>
            </a:r>
          </a:p>
        </p:txBody>
      </p:sp>
      <p:sp>
        <p:nvSpPr>
          <p:cNvPr id="6" name="Chart Placeholder 5"/>
          <p:cNvSpPr>
            <a:spLocks noGrp="1"/>
          </p:cNvSpPr>
          <p:nvPr>
            <p:ph type="chart" sz="quarter" idx="11"/>
          </p:nvPr>
        </p:nvSpPr>
        <p:spPr>
          <a:xfrm>
            <a:off x="396695" y="1683604"/>
            <a:ext cx="11376207" cy="410877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lvl1pPr>
              <a:defRPr lang="en-ZA" i="0" dirty="0">
                <a:solidFill>
                  <a:schemeClr val="tx1"/>
                </a:solidFill>
                <a:latin typeface="Arial" panose="020B0604020202020204" pitchFamily="34" charset="0"/>
                <a:cs typeface="Arial" panose="020B0604020202020204" pitchFamily="34" charset="0"/>
              </a:defRPr>
            </a:lvl1pPr>
          </a:lstStyle>
          <a:p>
            <a:pPr lvl="0" algn="ctr">
              <a:lnSpc>
                <a:spcPct val="110000"/>
              </a:lnSpc>
              <a:spcBef>
                <a:spcPts val="267"/>
              </a:spcBef>
              <a:spcAft>
                <a:spcPts val="267"/>
              </a:spcAft>
            </a:pPr>
            <a:r>
              <a:rPr lang="en-GB" altLang="ja-JP"/>
              <a:t>Click icon to add chart</a:t>
            </a:r>
            <a:endParaRPr lang="en-ZA"/>
          </a:p>
        </p:txBody>
      </p:sp>
      <p:sp>
        <p:nvSpPr>
          <p:cNvPr id="5" name="Title 1"/>
          <p:cNvSpPr>
            <a:spLocks noGrp="1"/>
          </p:cNvSpPr>
          <p:nvPr>
            <p:ph type="title"/>
          </p:nvPr>
        </p:nvSpPr>
        <p:spPr>
          <a:xfrm>
            <a:off x="396694" y="169335"/>
            <a:ext cx="9558508" cy="793751"/>
          </a:xfrm>
          <a:prstGeom prst="rect">
            <a:avLst/>
          </a:prstGeom>
        </p:spPr>
        <p:txBody>
          <a:bodyPr anchor="ctr"/>
          <a:lstStyle>
            <a:lvl1pPr>
              <a:defRPr sz="3200" b="1" i="0">
                <a:solidFill>
                  <a:schemeClr val="accent2"/>
                </a:solidFill>
                <a:latin typeface="Arial" panose="020B0604020202020204" pitchFamily="34" charset="0"/>
                <a:cs typeface="Arial" panose="020B0604020202020204" pitchFamily="34" charset="0"/>
              </a:defRPr>
            </a:lvl1pPr>
          </a:lstStyle>
          <a:p>
            <a:r>
              <a:rPr lang="en-GB" altLang="ja-JP"/>
              <a:t>Click to edit Master title style</a:t>
            </a:r>
            <a:endParaRPr lang="en-ZA"/>
          </a:p>
        </p:txBody>
      </p:sp>
      <p:grpSp>
        <p:nvGrpSpPr>
          <p:cNvPr id="9" name="Group 8">
            <a:extLst>
              <a:ext uri="{FF2B5EF4-FFF2-40B4-BE49-F238E27FC236}">
                <a16:creationId xmlns:a16="http://schemas.microsoft.com/office/drawing/2014/main" id="{07FBA521-5A7B-ED45-8D94-9242C956B851}"/>
              </a:ext>
            </a:extLst>
          </p:cNvPr>
          <p:cNvGrpSpPr/>
          <p:nvPr userDrawn="1"/>
        </p:nvGrpSpPr>
        <p:grpSpPr>
          <a:xfrm>
            <a:off x="10458439" y="332679"/>
            <a:ext cx="1308293" cy="484944"/>
            <a:chOff x="7843828" y="249509"/>
            <a:chExt cx="981220" cy="363708"/>
          </a:xfrm>
        </p:grpSpPr>
        <p:sp>
          <p:nvSpPr>
            <p:cNvPr id="10" name="Freeform 5">
              <a:extLst>
                <a:ext uri="{FF2B5EF4-FFF2-40B4-BE49-F238E27FC236}">
                  <a16:creationId xmlns:a16="http://schemas.microsoft.com/office/drawing/2014/main" id="{87101786-C5DE-8549-A9B0-6DA1789962E5}"/>
                </a:ext>
              </a:extLst>
            </p:cNvPr>
            <p:cNvSpPr>
              <a:spLocks noEditPoints="1"/>
            </p:cNvSpPr>
            <p:nvPr userDrawn="1"/>
          </p:nvSpPr>
          <p:spPr bwMode="auto">
            <a:xfrm>
              <a:off x="7843828" y="249509"/>
              <a:ext cx="384001" cy="363708"/>
            </a:xfrm>
            <a:custGeom>
              <a:avLst/>
              <a:gdLst>
                <a:gd name="T0" fmla="*/ 1508 w 2428"/>
                <a:gd name="T1" fmla="*/ 0 h 2296"/>
                <a:gd name="T2" fmla="*/ 1214 w 2428"/>
                <a:gd name="T3" fmla="*/ 55 h 2296"/>
                <a:gd name="T4" fmla="*/ 920 w 2428"/>
                <a:gd name="T5" fmla="*/ 0 h 2296"/>
                <a:gd name="T6" fmla="*/ 0 w 2428"/>
                <a:gd name="T7" fmla="*/ 1084 h 2296"/>
                <a:gd name="T8" fmla="*/ 1214 w 2428"/>
                <a:gd name="T9" fmla="*/ 2296 h 2296"/>
                <a:gd name="T10" fmla="*/ 2428 w 2428"/>
                <a:gd name="T11" fmla="*/ 1084 h 2296"/>
                <a:gd name="T12" fmla="*/ 1508 w 2428"/>
                <a:gd name="T13" fmla="*/ 0 h 2296"/>
                <a:gd name="T14" fmla="*/ 1214 w 2428"/>
                <a:gd name="T15" fmla="*/ 372 h 2296"/>
                <a:gd name="T16" fmla="*/ 1430 w 2428"/>
                <a:gd name="T17" fmla="*/ 769 h 2296"/>
                <a:gd name="T18" fmla="*/ 1214 w 2428"/>
                <a:gd name="T19" fmla="*/ 1006 h 2296"/>
                <a:gd name="T20" fmla="*/ 998 w 2428"/>
                <a:gd name="T21" fmla="*/ 769 h 2296"/>
                <a:gd name="T22" fmla="*/ 1214 w 2428"/>
                <a:gd name="T23" fmla="*/ 372 h 2296"/>
                <a:gd name="T24" fmla="*/ 1214 w 2428"/>
                <a:gd name="T25" fmla="*/ 1998 h 2296"/>
                <a:gd name="T26" fmla="*/ 299 w 2428"/>
                <a:gd name="T27" fmla="*/ 1078 h 2296"/>
                <a:gd name="T28" fmla="*/ 907 w 2428"/>
                <a:gd name="T29" fmla="*/ 296 h 2296"/>
                <a:gd name="T30" fmla="*/ 703 w 2428"/>
                <a:gd name="T31" fmla="*/ 784 h 2296"/>
                <a:gd name="T32" fmla="*/ 1214 w 2428"/>
                <a:gd name="T33" fmla="*/ 1305 h 2296"/>
                <a:gd name="T34" fmla="*/ 1725 w 2428"/>
                <a:gd name="T35" fmla="*/ 784 h 2296"/>
                <a:gd name="T36" fmla="*/ 1521 w 2428"/>
                <a:gd name="T37" fmla="*/ 296 h 2296"/>
                <a:gd name="T38" fmla="*/ 2129 w 2428"/>
                <a:gd name="T39" fmla="*/ 1078 h 2296"/>
                <a:gd name="T40" fmla="*/ 1214 w 2428"/>
                <a:gd name="T41" fmla="*/ 1998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28" h="2296">
                  <a:moveTo>
                    <a:pt x="1508" y="0"/>
                  </a:moveTo>
                  <a:cubicBezTo>
                    <a:pt x="1398" y="0"/>
                    <a:pt x="1290" y="23"/>
                    <a:pt x="1214" y="55"/>
                  </a:cubicBezTo>
                  <a:cubicBezTo>
                    <a:pt x="1138" y="23"/>
                    <a:pt x="1030" y="0"/>
                    <a:pt x="920" y="0"/>
                  </a:cubicBezTo>
                  <a:cubicBezTo>
                    <a:pt x="437" y="0"/>
                    <a:pt x="0" y="457"/>
                    <a:pt x="0" y="1084"/>
                  </a:cubicBezTo>
                  <a:cubicBezTo>
                    <a:pt x="0" y="1768"/>
                    <a:pt x="559" y="2296"/>
                    <a:pt x="1214" y="2296"/>
                  </a:cubicBezTo>
                  <a:cubicBezTo>
                    <a:pt x="1869" y="2296"/>
                    <a:pt x="2428" y="1768"/>
                    <a:pt x="2428" y="1084"/>
                  </a:cubicBezTo>
                  <a:cubicBezTo>
                    <a:pt x="2428" y="457"/>
                    <a:pt x="1991" y="0"/>
                    <a:pt x="1508" y="0"/>
                  </a:cubicBezTo>
                  <a:moveTo>
                    <a:pt x="1214" y="372"/>
                  </a:moveTo>
                  <a:cubicBezTo>
                    <a:pt x="1307" y="427"/>
                    <a:pt x="1430" y="588"/>
                    <a:pt x="1430" y="769"/>
                  </a:cubicBezTo>
                  <a:cubicBezTo>
                    <a:pt x="1430" y="902"/>
                    <a:pt x="1343" y="1006"/>
                    <a:pt x="1214" y="1006"/>
                  </a:cubicBezTo>
                  <a:cubicBezTo>
                    <a:pt x="1086" y="1006"/>
                    <a:pt x="998" y="902"/>
                    <a:pt x="998" y="769"/>
                  </a:cubicBezTo>
                  <a:cubicBezTo>
                    <a:pt x="998" y="588"/>
                    <a:pt x="1121" y="427"/>
                    <a:pt x="1214" y="372"/>
                  </a:cubicBezTo>
                  <a:moveTo>
                    <a:pt x="1214" y="1998"/>
                  </a:moveTo>
                  <a:cubicBezTo>
                    <a:pt x="713" y="1998"/>
                    <a:pt x="299" y="1595"/>
                    <a:pt x="299" y="1078"/>
                  </a:cubicBezTo>
                  <a:cubicBezTo>
                    <a:pt x="299" y="606"/>
                    <a:pt x="639" y="284"/>
                    <a:pt x="907" y="296"/>
                  </a:cubicBezTo>
                  <a:cubicBezTo>
                    <a:pt x="780" y="422"/>
                    <a:pt x="703" y="606"/>
                    <a:pt x="703" y="784"/>
                  </a:cubicBezTo>
                  <a:cubicBezTo>
                    <a:pt x="703" y="1090"/>
                    <a:pt x="946" y="1305"/>
                    <a:pt x="1214" y="1305"/>
                  </a:cubicBezTo>
                  <a:cubicBezTo>
                    <a:pt x="1482" y="1305"/>
                    <a:pt x="1725" y="1090"/>
                    <a:pt x="1725" y="784"/>
                  </a:cubicBezTo>
                  <a:cubicBezTo>
                    <a:pt x="1725" y="606"/>
                    <a:pt x="1648" y="422"/>
                    <a:pt x="1521" y="296"/>
                  </a:cubicBezTo>
                  <a:cubicBezTo>
                    <a:pt x="1789" y="284"/>
                    <a:pt x="2129" y="606"/>
                    <a:pt x="2129" y="1078"/>
                  </a:cubicBezTo>
                  <a:cubicBezTo>
                    <a:pt x="2129" y="1595"/>
                    <a:pt x="1715" y="1998"/>
                    <a:pt x="1214" y="199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1" name="Freeform 6">
              <a:extLst>
                <a:ext uri="{FF2B5EF4-FFF2-40B4-BE49-F238E27FC236}">
                  <a16:creationId xmlns:a16="http://schemas.microsoft.com/office/drawing/2014/main" id="{FA3D6D48-B0D4-774E-AD76-D948D67ADE46}"/>
                </a:ext>
              </a:extLst>
            </p:cNvPr>
            <p:cNvSpPr>
              <a:spLocks noEditPoints="1"/>
            </p:cNvSpPr>
            <p:nvPr userDrawn="1"/>
          </p:nvSpPr>
          <p:spPr bwMode="auto">
            <a:xfrm>
              <a:off x="8298781" y="330161"/>
              <a:ext cx="526267" cy="184568"/>
            </a:xfrm>
            <a:custGeom>
              <a:avLst/>
              <a:gdLst>
                <a:gd name="T0" fmla="*/ 362 w 1055"/>
                <a:gd name="T1" fmla="*/ 0 h 370"/>
                <a:gd name="T2" fmla="*/ 362 w 1055"/>
                <a:gd name="T3" fmla="*/ 73 h 370"/>
                <a:gd name="T4" fmla="*/ 321 w 1055"/>
                <a:gd name="T5" fmla="*/ 73 h 370"/>
                <a:gd name="T6" fmla="*/ 321 w 1055"/>
                <a:gd name="T7" fmla="*/ 370 h 370"/>
                <a:gd name="T8" fmla="*/ 236 w 1055"/>
                <a:gd name="T9" fmla="*/ 370 h 370"/>
                <a:gd name="T10" fmla="*/ 126 w 1055"/>
                <a:gd name="T11" fmla="*/ 163 h 370"/>
                <a:gd name="T12" fmla="*/ 126 w 1055"/>
                <a:gd name="T13" fmla="*/ 297 h 370"/>
                <a:gd name="T14" fmla="*/ 167 w 1055"/>
                <a:gd name="T15" fmla="*/ 297 h 370"/>
                <a:gd name="T16" fmla="*/ 167 w 1055"/>
                <a:gd name="T17" fmla="*/ 370 h 370"/>
                <a:gd name="T18" fmla="*/ 0 w 1055"/>
                <a:gd name="T19" fmla="*/ 370 h 370"/>
                <a:gd name="T20" fmla="*/ 0 w 1055"/>
                <a:gd name="T21" fmla="*/ 297 h 370"/>
                <a:gd name="T22" fmla="*/ 40 w 1055"/>
                <a:gd name="T23" fmla="*/ 297 h 370"/>
                <a:gd name="T24" fmla="*/ 40 w 1055"/>
                <a:gd name="T25" fmla="*/ 73 h 370"/>
                <a:gd name="T26" fmla="*/ 0 w 1055"/>
                <a:gd name="T27" fmla="*/ 73 h 370"/>
                <a:gd name="T28" fmla="*/ 0 w 1055"/>
                <a:gd name="T29" fmla="*/ 0 h 370"/>
                <a:gd name="T30" fmla="*/ 126 w 1055"/>
                <a:gd name="T31" fmla="*/ 0 h 370"/>
                <a:gd name="T32" fmla="*/ 236 w 1055"/>
                <a:gd name="T33" fmla="*/ 208 h 370"/>
                <a:gd name="T34" fmla="*/ 236 w 1055"/>
                <a:gd name="T35" fmla="*/ 73 h 370"/>
                <a:gd name="T36" fmla="*/ 195 w 1055"/>
                <a:gd name="T37" fmla="*/ 73 h 370"/>
                <a:gd name="T38" fmla="*/ 195 w 1055"/>
                <a:gd name="T39" fmla="*/ 0 h 370"/>
                <a:gd name="T40" fmla="*/ 362 w 1055"/>
                <a:gd name="T41" fmla="*/ 0 h 370"/>
                <a:gd name="T42" fmla="*/ 709 w 1055"/>
                <a:gd name="T43" fmla="*/ 142 h 370"/>
                <a:gd name="T44" fmla="*/ 709 w 1055"/>
                <a:gd name="T45" fmla="*/ 0 h 370"/>
                <a:gd name="T46" fmla="*/ 388 w 1055"/>
                <a:gd name="T47" fmla="*/ 0 h 370"/>
                <a:gd name="T48" fmla="*/ 388 w 1055"/>
                <a:gd name="T49" fmla="*/ 142 h 370"/>
                <a:gd name="T50" fmla="*/ 461 w 1055"/>
                <a:gd name="T51" fmla="*/ 142 h 370"/>
                <a:gd name="T52" fmla="*/ 461 w 1055"/>
                <a:gd name="T53" fmla="*/ 73 h 370"/>
                <a:gd name="T54" fmla="*/ 500 w 1055"/>
                <a:gd name="T55" fmla="*/ 73 h 370"/>
                <a:gd name="T56" fmla="*/ 500 w 1055"/>
                <a:gd name="T57" fmla="*/ 297 h 370"/>
                <a:gd name="T58" fmla="*/ 447 w 1055"/>
                <a:gd name="T59" fmla="*/ 297 h 370"/>
                <a:gd name="T60" fmla="*/ 447 w 1055"/>
                <a:gd name="T61" fmla="*/ 370 h 370"/>
                <a:gd name="T62" fmla="*/ 650 w 1055"/>
                <a:gd name="T63" fmla="*/ 370 h 370"/>
                <a:gd name="T64" fmla="*/ 650 w 1055"/>
                <a:gd name="T65" fmla="*/ 297 h 370"/>
                <a:gd name="T66" fmla="*/ 597 w 1055"/>
                <a:gd name="T67" fmla="*/ 297 h 370"/>
                <a:gd name="T68" fmla="*/ 597 w 1055"/>
                <a:gd name="T69" fmla="*/ 73 h 370"/>
                <a:gd name="T70" fmla="*/ 636 w 1055"/>
                <a:gd name="T71" fmla="*/ 73 h 370"/>
                <a:gd name="T72" fmla="*/ 636 w 1055"/>
                <a:gd name="T73" fmla="*/ 142 h 370"/>
                <a:gd name="T74" fmla="*/ 709 w 1055"/>
                <a:gd name="T75" fmla="*/ 142 h 370"/>
                <a:gd name="T76" fmla="*/ 1055 w 1055"/>
                <a:gd name="T77" fmla="*/ 142 h 370"/>
                <a:gd name="T78" fmla="*/ 1055 w 1055"/>
                <a:gd name="T79" fmla="*/ 0 h 370"/>
                <a:gd name="T80" fmla="*/ 734 w 1055"/>
                <a:gd name="T81" fmla="*/ 0 h 370"/>
                <a:gd name="T82" fmla="*/ 734 w 1055"/>
                <a:gd name="T83" fmla="*/ 142 h 370"/>
                <a:gd name="T84" fmla="*/ 807 w 1055"/>
                <a:gd name="T85" fmla="*/ 142 h 370"/>
                <a:gd name="T86" fmla="*/ 807 w 1055"/>
                <a:gd name="T87" fmla="*/ 73 h 370"/>
                <a:gd name="T88" fmla="*/ 846 w 1055"/>
                <a:gd name="T89" fmla="*/ 73 h 370"/>
                <a:gd name="T90" fmla="*/ 846 w 1055"/>
                <a:gd name="T91" fmla="*/ 297 h 370"/>
                <a:gd name="T92" fmla="*/ 793 w 1055"/>
                <a:gd name="T93" fmla="*/ 297 h 370"/>
                <a:gd name="T94" fmla="*/ 793 w 1055"/>
                <a:gd name="T95" fmla="*/ 370 h 370"/>
                <a:gd name="T96" fmla="*/ 996 w 1055"/>
                <a:gd name="T97" fmla="*/ 370 h 370"/>
                <a:gd name="T98" fmla="*/ 996 w 1055"/>
                <a:gd name="T99" fmla="*/ 297 h 370"/>
                <a:gd name="T100" fmla="*/ 943 w 1055"/>
                <a:gd name="T101" fmla="*/ 297 h 370"/>
                <a:gd name="T102" fmla="*/ 943 w 1055"/>
                <a:gd name="T103" fmla="*/ 73 h 370"/>
                <a:gd name="T104" fmla="*/ 982 w 1055"/>
                <a:gd name="T105" fmla="*/ 73 h 370"/>
                <a:gd name="T106" fmla="*/ 982 w 1055"/>
                <a:gd name="T107" fmla="*/ 142 h 370"/>
                <a:gd name="T108" fmla="*/ 1055 w 1055"/>
                <a:gd name="T109" fmla="*/ 14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5" h="370">
                  <a:moveTo>
                    <a:pt x="362" y="0"/>
                  </a:moveTo>
                  <a:lnTo>
                    <a:pt x="362" y="73"/>
                  </a:lnTo>
                  <a:lnTo>
                    <a:pt x="321" y="73"/>
                  </a:lnTo>
                  <a:lnTo>
                    <a:pt x="321" y="370"/>
                  </a:lnTo>
                  <a:lnTo>
                    <a:pt x="236" y="370"/>
                  </a:lnTo>
                  <a:lnTo>
                    <a:pt x="126" y="163"/>
                  </a:lnTo>
                  <a:lnTo>
                    <a:pt x="126" y="297"/>
                  </a:lnTo>
                  <a:lnTo>
                    <a:pt x="167" y="297"/>
                  </a:lnTo>
                  <a:lnTo>
                    <a:pt x="167" y="370"/>
                  </a:lnTo>
                  <a:lnTo>
                    <a:pt x="0" y="370"/>
                  </a:lnTo>
                  <a:lnTo>
                    <a:pt x="0" y="297"/>
                  </a:lnTo>
                  <a:lnTo>
                    <a:pt x="40" y="297"/>
                  </a:lnTo>
                  <a:lnTo>
                    <a:pt x="40" y="73"/>
                  </a:lnTo>
                  <a:lnTo>
                    <a:pt x="0" y="73"/>
                  </a:lnTo>
                  <a:lnTo>
                    <a:pt x="0" y="0"/>
                  </a:lnTo>
                  <a:lnTo>
                    <a:pt x="126" y="0"/>
                  </a:lnTo>
                  <a:lnTo>
                    <a:pt x="236" y="208"/>
                  </a:lnTo>
                  <a:lnTo>
                    <a:pt x="236" y="73"/>
                  </a:lnTo>
                  <a:lnTo>
                    <a:pt x="195" y="73"/>
                  </a:lnTo>
                  <a:lnTo>
                    <a:pt x="195" y="0"/>
                  </a:lnTo>
                  <a:lnTo>
                    <a:pt x="362" y="0"/>
                  </a:lnTo>
                  <a:close/>
                  <a:moveTo>
                    <a:pt x="709" y="142"/>
                  </a:moveTo>
                  <a:lnTo>
                    <a:pt x="709" y="0"/>
                  </a:lnTo>
                  <a:lnTo>
                    <a:pt x="388" y="0"/>
                  </a:lnTo>
                  <a:lnTo>
                    <a:pt x="388" y="142"/>
                  </a:lnTo>
                  <a:lnTo>
                    <a:pt x="461" y="142"/>
                  </a:lnTo>
                  <a:lnTo>
                    <a:pt x="461" y="73"/>
                  </a:lnTo>
                  <a:lnTo>
                    <a:pt x="500" y="73"/>
                  </a:lnTo>
                  <a:lnTo>
                    <a:pt x="500" y="297"/>
                  </a:lnTo>
                  <a:lnTo>
                    <a:pt x="447" y="297"/>
                  </a:lnTo>
                  <a:lnTo>
                    <a:pt x="447" y="370"/>
                  </a:lnTo>
                  <a:lnTo>
                    <a:pt x="650" y="370"/>
                  </a:lnTo>
                  <a:lnTo>
                    <a:pt x="650" y="297"/>
                  </a:lnTo>
                  <a:lnTo>
                    <a:pt x="597" y="297"/>
                  </a:lnTo>
                  <a:lnTo>
                    <a:pt x="597" y="73"/>
                  </a:lnTo>
                  <a:lnTo>
                    <a:pt x="636" y="73"/>
                  </a:lnTo>
                  <a:lnTo>
                    <a:pt x="636" y="142"/>
                  </a:lnTo>
                  <a:lnTo>
                    <a:pt x="709" y="142"/>
                  </a:lnTo>
                  <a:close/>
                  <a:moveTo>
                    <a:pt x="1055" y="142"/>
                  </a:moveTo>
                  <a:lnTo>
                    <a:pt x="1055" y="0"/>
                  </a:lnTo>
                  <a:lnTo>
                    <a:pt x="734" y="0"/>
                  </a:lnTo>
                  <a:lnTo>
                    <a:pt x="734" y="142"/>
                  </a:lnTo>
                  <a:lnTo>
                    <a:pt x="807" y="142"/>
                  </a:lnTo>
                  <a:lnTo>
                    <a:pt x="807" y="73"/>
                  </a:lnTo>
                  <a:lnTo>
                    <a:pt x="846" y="73"/>
                  </a:lnTo>
                  <a:lnTo>
                    <a:pt x="846" y="297"/>
                  </a:lnTo>
                  <a:lnTo>
                    <a:pt x="793" y="297"/>
                  </a:lnTo>
                  <a:lnTo>
                    <a:pt x="793" y="370"/>
                  </a:lnTo>
                  <a:lnTo>
                    <a:pt x="996" y="370"/>
                  </a:lnTo>
                  <a:lnTo>
                    <a:pt x="996" y="297"/>
                  </a:lnTo>
                  <a:lnTo>
                    <a:pt x="943" y="297"/>
                  </a:lnTo>
                  <a:lnTo>
                    <a:pt x="943" y="73"/>
                  </a:lnTo>
                  <a:lnTo>
                    <a:pt x="982" y="73"/>
                  </a:lnTo>
                  <a:lnTo>
                    <a:pt x="982" y="142"/>
                  </a:lnTo>
                  <a:lnTo>
                    <a:pt x="1055" y="14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p>
          </p:txBody>
        </p:sp>
      </p:grpSp>
      <p:sp>
        <p:nvSpPr>
          <p:cNvPr id="14" name="Text Placeholder 2">
            <a:extLst>
              <a:ext uri="{FF2B5EF4-FFF2-40B4-BE49-F238E27FC236}">
                <a16:creationId xmlns:a16="http://schemas.microsoft.com/office/drawing/2014/main" id="{5E458671-E8DD-384D-A0EC-295258394AB5}"/>
              </a:ext>
            </a:extLst>
          </p:cNvPr>
          <p:cNvSpPr>
            <a:spLocks noGrp="1"/>
          </p:cNvSpPr>
          <p:nvPr>
            <p:ph type="body" sz="quarter" idx="30" hasCustomPrompt="1"/>
          </p:nvPr>
        </p:nvSpPr>
        <p:spPr>
          <a:xfrm>
            <a:off x="6376011" y="6499792"/>
            <a:ext cx="4799415" cy="234949"/>
          </a:xfrm>
          <a:prstGeom prst="rect">
            <a:avLst/>
          </a:prstGeom>
        </p:spPr>
        <p:txBody>
          <a:bodyPr anchor="ctr"/>
          <a:lstStyle>
            <a:lvl1pPr algn="r">
              <a:defRPr sz="1200">
                <a:solidFill>
                  <a:schemeClr val="tx1"/>
                </a:solidFill>
              </a:defRPr>
            </a:lvl1pPr>
          </a:lstStyle>
          <a:p>
            <a:r>
              <a:rPr lang="en-GB" sz="1200"/>
              <a:t>[Name]-[Classification]-[Status]-v[x-x]</a:t>
            </a:r>
          </a:p>
        </p:txBody>
      </p:sp>
      <p:sp>
        <p:nvSpPr>
          <p:cNvPr id="15" name="Text Placeholder 2">
            <a:extLst>
              <a:ext uri="{FF2B5EF4-FFF2-40B4-BE49-F238E27FC236}">
                <a16:creationId xmlns:a16="http://schemas.microsoft.com/office/drawing/2014/main" id="{A539C75B-1142-E24A-AE9F-17303C77FA2D}"/>
              </a:ext>
            </a:extLst>
          </p:cNvPr>
          <p:cNvSpPr>
            <a:spLocks noGrp="1"/>
          </p:cNvSpPr>
          <p:nvPr>
            <p:ph type="body" sz="quarter" idx="31" hasCustomPrompt="1"/>
          </p:nvPr>
        </p:nvSpPr>
        <p:spPr>
          <a:xfrm>
            <a:off x="11367694" y="6499875"/>
            <a:ext cx="608409" cy="234949"/>
          </a:xfrm>
          <a:prstGeom prst="rect">
            <a:avLst/>
          </a:prstGeom>
        </p:spPr>
        <p:txBody>
          <a:bodyPr anchor="ctr"/>
          <a:lstStyle>
            <a:lvl1pPr algn="r">
              <a:defRPr sz="1200">
                <a:solidFill>
                  <a:schemeClr val="tx1"/>
                </a:solidFill>
              </a:defRPr>
            </a:lvl1pPr>
          </a:lstStyle>
          <a:p>
            <a:fld id="{A38CA123-E355-3C41-A0E9-84A0C74A70CC}" type="slidenum">
              <a:rPr lang="en-GB" sz="1200" smtClean="0"/>
              <a:t>‹#›</a:t>
            </a:fld>
            <a:endParaRPr lang="en-GB" sz="1200"/>
          </a:p>
        </p:txBody>
      </p:sp>
      <p:sp>
        <p:nvSpPr>
          <p:cNvPr id="12" name="Rectangle 28">
            <a:extLst>
              <a:ext uri="{FF2B5EF4-FFF2-40B4-BE49-F238E27FC236}">
                <a16:creationId xmlns:a16="http://schemas.microsoft.com/office/drawing/2014/main" id="{8D015C9A-7F77-4C0B-B443-3464897C44F3}"/>
              </a:ext>
            </a:extLst>
          </p:cNvPr>
          <p:cNvSpPr/>
          <p:nvPr userDrawn="1"/>
        </p:nvSpPr>
        <p:spPr>
          <a:xfrm>
            <a:off x="215899" y="6463379"/>
            <a:ext cx="2409634" cy="276999"/>
          </a:xfrm>
          <a:prstGeom prst="rect">
            <a:avLst/>
          </a:prstGeom>
        </p:spPr>
        <p:txBody>
          <a:bodyPr wrap="none">
            <a:spAutoFit/>
          </a:bodyPr>
          <a:lstStyle/>
          <a:p>
            <a:pPr algn="l"/>
            <a:r>
              <a:rPr lang="en-US" sz="1200"/>
              <a:t>©          NTT All Rights Reserved</a:t>
            </a:r>
          </a:p>
        </p:txBody>
      </p:sp>
      <p:sp>
        <p:nvSpPr>
          <p:cNvPr id="13" name="Date Placeholder 3">
            <a:extLst>
              <a:ext uri="{FF2B5EF4-FFF2-40B4-BE49-F238E27FC236}">
                <a16:creationId xmlns:a16="http://schemas.microsoft.com/office/drawing/2014/main" id="{AAFC1360-40F4-CA41-A28D-443FA4D567A1}"/>
              </a:ext>
            </a:extLst>
          </p:cNvPr>
          <p:cNvSpPr>
            <a:spLocks noGrp="1"/>
          </p:cNvSpPr>
          <p:nvPr>
            <p:ph type="dt" sz="half" idx="10"/>
          </p:nvPr>
        </p:nvSpPr>
        <p:spPr>
          <a:xfrm>
            <a:off x="375328" y="6463380"/>
            <a:ext cx="641248" cy="486833"/>
          </a:xfrm>
          <a:prstGeom prst="rect">
            <a:avLst/>
          </a:prstGeom>
        </p:spPr>
        <p:txBody>
          <a:bodyPr/>
          <a:lstStyle>
            <a:lvl1pPr>
              <a:defRPr lang="en-ZA" sz="1200" kern="1200" smtClean="0">
                <a:solidFill>
                  <a:schemeClr val="tx1"/>
                </a:solidFill>
                <a:latin typeface="Arial" charset="0"/>
                <a:ea typeface="ＭＳ Ｐゴシック" charset="0"/>
                <a:cs typeface="ＭＳ Ｐゴシック" charset="0"/>
              </a:defRPr>
            </a:lvl1pPr>
          </a:lstStyle>
          <a:p>
            <a:fld id="{4DA59DE5-8789-D645-8016-399F2235A3AB}" type="datetimeyyyy">
              <a:rPr lang="en-ZA" smtClean="0"/>
              <a:t>2025</a:t>
            </a:fld>
            <a:endParaRPr lang="en-ZA"/>
          </a:p>
        </p:txBody>
      </p:sp>
    </p:spTree>
    <p:extLst>
      <p:ext uri="{BB962C8B-B14F-4D97-AF65-F5344CB8AC3E}">
        <p14:creationId xmlns:p14="http://schemas.microsoft.com/office/powerpoint/2010/main" val="345257667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userDrawn="1">
  <p:cSld name="NTT_title_and_content_page_white">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2" y="169335"/>
            <a:ext cx="9725123" cy="793751"/>
          </a:xfrm>
          <a:prstGeom prst="rect">
            <a:avLst/>
          </a:prstGeom>
        </p:spPr>
        <p:txBody>
          <a:bodyPr anchor="ctr"/>
          <a:lstStyle>
            <a:lvl1pPr>
              <a:defRPr sz="3200" b="1">
                <a:solidFill>
                  <a:schemeClr val="accent2"/>
                </a:solidFill>
                <a:latin typeface="Arial"/>
                <a:cs typeface="Arial"/>
              </a:defRPr>
            </a:lvl1pPr>
          </a:lstStyle>
          <a:p>
            <a:r>
              <a:rPr lang="en-GB" altLang="ja-JP"/>
              <a:t>Click to edit Master title style</a:t>
            </a:r>
            <a:endParaRPr lang="en-ZA"/>
          </a:p>
        </p:txBody>
      </p:sp>
      <p:sp>
        <p:nvSpPr>
          <p:cNvPr id="8" name="Content Placeholder 2"/>
          <p:cNvSpPr>
            <a:spLocks noGrp="1"/>
          </p:cNvSpPr>
          <p:nvPr>
            <p:ph idx="1"/>
          </p:nvPr>
        </p:nvSpPr>
        <p:spPr>
          <a:xfrm>
            <a:off x="396695" y="1529026"/>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GB" altLang="ja-JP"/>
              <a:t>Click to edit Master text styles</a:t>
            </a:r>
          </a:p>
          <a:p>
            <a:pPr lvl="1"/>
            <a:r>
              <a:rPr lang="en-GB" altLang="ja-JP"/>
              <a:t>Second level</a:t>
            </a:r>
          </a:p>
          <a:p>
            <a:pPr lvl="2"/>
            <a:r>
              <a:rPr lang="en-GB" altLang="ja-JP"/>
              <a:t>Third level</a:t>
            </a:r>
          </a:p>
          <a:p>
            <a:pPr lvl="3"/>
            <a:r>
              <a:rPr lang="en-GB" altLang="ja-JP"/>
              <a:t>Fourth level</a:t>
            </a:r>
          </a:p>
          <a:p>
            <a:pPr lvl="4"/>
            <a:r>
              <a:rPr lang="en-GB" altLang="ja-JP"/>
              <a:t>Fifth level</a:t>
            </a:r>
            <a:endParaRPr lang="en-ZA"/>
          </a:p>
        </p:txBody>
      </p:sp>
      <p:grpSp>
        <p:nvGrpSpPr>
          <p:cNvPr id="5" name="Group 4">
            <a:extLst>
              <a:ext uri="{FF2B5EF4-FFF2-40B4-BE49-F238E27FC236}">
                <a16:creationId xmlns:a16="http://schemas.microsoft.com/office/drawing/2014/main" id="{38D7F1C7-6695-A34D-9E94-BA54ABAE009A}"/>
              </a:ext>
            </a:extLst>
          </p:cNvPr>
          <p:cNvGrpSpPr/>
          <p:nvPr userDrawn="1"/>
        </p:nvGrpSpPr>
        <p:grpSpPr>
          <a:xfrm>
            <a:off x="10458439" y="332679"/>
            <a:ext cx="1308293" cy="484944"/>
            <a:chOff x="7843828" y="249509"/>
            <a:chExt cx="981220" cy="363708"/>
          </a:xfrm>
        </p:grpSpPr>
        <p:sp>
          <p:nvSpPr>
            <p:cNvPr id="9" name="Freeform 5">
              <a:extLst>
                <a:ext uri="{FF2B5EF4-FFF2-40B4-BE49-F238E27FC236}">
                  <a16:creationId xmlns:a16="http://schemas.microsoft.com/office/drawing/2014/main" id="{D426F0B0-CF4C-8B43-90F0-F374BA1161A6}"/>
                </a:ext>
              </a:extLst>
            </p:cNvPr>
            <p:cNvSpPr>
              <a:spLocks noEditPoints="1"/>
            </p:cNvSpPr>
            <p:nvPr userDrawn="1"/>
          </p:nvSpPr>
          <p:spPr bwMode="auto">
            <a:xfrm>
              <a:off x="7843828" y="249509"/>
              <a:ext cx="384001" cy="363708"/>
            </a:xfrm>
            <a:custGeom>
              <a:avLst/>
              <a:gdLst>
                <a:gd name="T0" fmla="*/ 1508 w 2428"/>
                <a:gd name="T1" fmla="*/ 0 h 2296"/>
                <a:gd name="T2" fmla="*/ 1214 w 2428"/>
                <a:gd name="T3" fmla="*/ 55 h 2296"/>
                <a:gd name="T4" fmla="*/ 920 w 2428"/>
                <a:gd name="T5" fmla="*/ 0 h 2296"/>
                <a:gd name="T6" fmla="*/ 0 w 2428"/>
                <a:gd name="T7" fmla="*/ 1084 h 2296"/>
                <a:gd name="T8" fmla="*/ 1214 w 2428"/>
                <a:gd name="T9" fmla="*/ 2296 h 2296"/>
                <a:gd name="T10" fmla="*/ 2428 w 2428"/>
                <a:gd name="T11" fmla="*/ 1084 h 2296"/>
                <a:gd name="T12" fmla="*/ 1508 w 2428"/>
                <a:gd name="T13" fmla="*/ 0 h 2296"/>
                <a:gd name="T14" fmla="*/ 1214 w 2428"/>
                <a:gd name="T15" fmla="*/ 372 h 2296"/>
                <a:gd name="T16" fmla="*/ 1430 w 2428"/>
                <a:gd name="T17" fmla="*/ 769 h 2296"/>
                <a:gd name="T18" fmla="*/ 1214 w 2428"/>
                <a:gd name="T19" fmla="*/ 1006 h 2296"/>
                <a:gd name="T20" fmla="*/ 998 w 2428"/>
                <a:gd name="T21" fmla="*/ 769 h 2296"/>
                <a:gd name="T22" fmla="*/ 1214 w 2428"/>
                <a:gd name="T23" fmla="*/ 372 h 2296"/>
                <a:gd name="T24" fmla="*/ 1214 w 2428"/>
                <a:gd name="T25" fmla="*/ 1998 h 2296"/>
                <a:gd name="T26" fmla="*/ 299 w 2428"/>
                <a:gd name="T27" fmla="*/ 1078 h 2296"/>
                <a:gd name="T28" fmla="*/ 907 w 2428"/>
                <a:gd name="T29" fmla="*/ 296 h 2296"/>
                <a:gd name="T30" fmla="*/ 703 w 2428"/>
                <a:gd name="T31" fmla="*/ 784 h 2296"/>
                <a:gd name="T32" fmla="*/ 1214 w 2428"/>
                <a:gd name="T33" fmla="*/ 1305 h 2296"/>
                <a:gd name="T34" fmla="*/ 1725 w 2428"/>
                <a:gd name="T35" fmla="*/ 784 h 2296"/>
                <a:gd name="T36" fmla="*/ 1521 w 2428"/>
                <a:gd name="T37" fmla="*/ 296 h 2296"/>
                <a:gd name="T38" fmla="*/ 2129 w 2428"/>
                <a:gd name="T39" fmla="*/ 1078 h 2296"/>
                <a:gd name="T40" fmla="*/ 1214 w 2428"/>
                <a:gd name="T41" fmla="*/ 1998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28" h="2296">
                  <a:moveTo>
                    <a:pt x="1508" y="0"/>
                  </a:moveTo>
                  <a:cubicBezTo>
                    <a:pt x="1398" y="0"/>
                    <a:pt x="1290" y="23"/>
                    <a:pt x="1214" y="55"/>
                  </a:cubicBezTo>
                  <a:cubicBezTo>
                    <a:pt x="1138" y="23"/>
                    <a:pt x="1030" y="0"/>
                    <a:pt x="920" y="0"/>
                  </a:cubicBezTo>
                  <a:cubicBezTo>
                    <a:pt x="437" y="0"/>
                    <a:pt x="0" y="457"/>
                    <a:pt x="0" y="1084"/>
                  </a:cubicBezTo>
                  <a:cubicBezTo>
                    <a:pt x="0" y="1768"/>
                    <a:pt x="559" y="2296"/>
                    <a:pt x="1214" y="2296"/>
                  </a:cubicBezTo>
                  <a:cubicBezTo>
                    <a:pt x="1869" y="2296"/>
                    <a:pt x="2428" y="1768"/>
                    <a:pt x="2428" y="1084"/>
                  </a:cubicBezTo>
                  <a:cubicBezTo>
                    <a:pt x="2428" y="457"/>
                    <a:pt x="1991" y="0"/>
                    <a:pt x="1508" y="0"/>
                  </a:cubicBezTo>
                  <a:moveTo>
                    <a:pt x="1214" y="372"/>
                  </a:moveTo>
                  <a:cubicBezTo>
                    <a:pt x="1307" y="427"/>
                    <a:pt x="1430" y="588"/>
                    <a:pt x="1430" y="769"/>
                  </a:cubicBezTo>
                  <a:cubicBezTo>
                    <a:pt x="1430" y="902"/>
                    <a:pt x="1343" y="1006"/>
                    <a:pt x="1214" y="1006"/>
                  </a:cubicBezTo>
                  <a:cubicBezTo>
                    <a:pt x="1086" y="1006"/>
                    <a:pt x="998" y="902"/>
                    <a:pt x="998" y="769"/>
                  </a:cubicBezTo>
                  <a:cubicBezTo>
                    <a:pt x="998" y="588"/>
                    <a:pt x="1121" y="427"/>
                    <a:pt x="1214" y="372"/>
                  </a:cubicBezTo>
                  <a:moveTo>
                    <a:pt x="1214" y="1998"/>
                  </a:moveTo>
                  <a:cubicBezTo>
                    <a:pt x="713" y="1998"/>
                    <a:pt x="299" y="1595"/>
                    <a:pt x="299" y="1078"/>
                  </a:cubicBezTo>
                  <a:cubicBezTo>
                    <a:pt x="299" y="606"/>
                    <a:pt x="639" y="284"/>
                    <a:pt x="907" y="296"/>
                  </a:cubicBezTo>
                  <a:cubicBezTo>
                    <a:pt x="780" y="422"/>
                    <a:pt x="703" y="606"/>
                    <a:pt x="703" y="784"/>
                  </a:cubicBezTo>
                  <a:cubicBezTo>
                    <a:pt x="703" y="1090"/>
                    <a:pt x="946" y="1305"/>
                    <a:pt x="1214" y="1305"/>
                  </a:cubicBezTo>
                  <a:cubicBezTo>
                    <a:pt x="1482" y="1305"/>
                    <a:pt x="1725" y="1090"/>
                    <a:pt x="1725" y="784"/>
                  </a:cubicBezTo>
                  <a:cubicBezTo>
                    <a:pt x="1725" y="606"/>
                    <a:pt x="1648" y="422"/>
                    <a:pt x="1521" y="296"/>
                  </a:cubicBezTo>
                  <a:cubicBezTo>
                    <a:pt x="1789" y="284"/>
                    <a:pt x="2129" y="606"/>
                    <a:pt x="2129" y="1078"/>
                  </a:cubicBezTo>
                  <a:cubicBezTo>
                    <a:pt x="2129" y="1595"/>
                    <a:pt x="1715" y="1998"/>
                    <a:pt x="1214" y="199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0" name="Freeform 6">
              <a:extLst>
                <a:ext uri="{FF2B5EF4-FFF2-40B4-BE49-F238E27FC236}">
                  <a16:creationId xmlns:a16="http://schemas.microsoft.com/office/drawing/2014/main" id="{6AD97A14-CA51-B249-A18A-0D4E8BE47FE9}"/>
                </a:ext>
              </a:extLst>
            </p:cNvPr>
            <p:cNvSpPr>
              <a:spLocks noEditPoints="1"/>
            </p:cNvSpPr>
            <p:nvPr userDrawn="1"/>
          </p:nvSpPr>
          <p:spPr bwMode="auto">
            <a:xfrm>
              <a:off x="8298781" y="330161"/>
              <a:ext cx="526267" cy="184568"/>
            </a:xfrm>
            <a:custGeom>
              <a:avLst/>
              <a:gdLst>
                <a:gd name="T0" fmla="*/ 362 w 1055"/>
                <a:gd name="T1" fmla="*/ 0 h 370"/>
                <a:gd name="T2" fmla="*/ 362 w 1055"/>
                <a:gd name="T3" fmla="*/ 73 h 370"/>
                <a:gd name="T4" fmla="*/ 321 w 1055"/>
                <a:gd name="T5" fmla="*/ 73 h 370"/>
                <a:gd name="T6" fmla="*/ 321 w 1055"/>
                <a:gd name="T7" fmla="*/ 370 h 370"/>
                <a:gd name="T8" fmla="*/ 236 w 1055"/>
                <a:gd name="T9" fmla="*/ 370 h 370"/>
                <a:gd name="T10" fmla="*/ 126 w 1055"/>
                <a:gd name="T11" fmla="*/ 163 h 370"/>
                <a:gd name="T12" fmla="*/ 126 w 1055"/>
                <a:gd name="T13" fmla="*/ 297 h 370"/>
                <a:gd name="T14" fmla="*/ 167 w 1055"/>
                <a:gd name="T15" fmla="*/ 297 h 370"/>
                <a:gd name="T16" fmla="*/ 167 w 1055"/>
                <a:gd name="T17" fmla="*/ 370 h 370"/>
                <a:gd name="T18" fmla="*/ 0 w 1055"/>
                <a:gd name="T19" fmla="*/ 370 h 370"/>
                <a:gd name="T20" fmla="*/ 0 w 1055"/>
                <a:gd name="T21" fmla="*/ 297 h 370"/>
                <a:gd name="T22" fmla="*/ 40 w 1055"/>
                <a:gd name="T23" fmla="*/ 297 h 370"/>
                <a:gd name="T24" fmla="*/ 40 w 1055"/>
                <a:gd name="T25" fmla="*/ 73 h 370"/>
                <a:gd name="T26" fmla="*/ 0 w 1055"/>
                <a:gd name="T27" fmla="*/ 73 h 370"/>
                <a:gd name="T28" fmla="*/ 0 w 1055"/>
                <a:gd name="T29" fmla="*/ 0 h 370"/>
                <a:gd name="T30" fmla="*/ 126 w 1055"/>
                <a:gd name="T31" fmla="*/ 0 h 370"/>
                <a:gd name="T32" fmla="*/ 236 w 1055"/>
                <a:gd name="T33" fmla="*/ 208 h 370"/>
                <a:gd name="T34" fmla="*/ 236 w 1055"/>
                <a:gd name="T35" fmla="*/ 73 h 370"/>
                <a:gd name="T36" fmla="*/ 195 w 1055"/>
                <a:gd name="T37" fmla="*/ 73 h 370"/>
                <a:gd name="T38" fmla="*/ 195 w 1055"/>
                <a:gd name="T39" fmla="*/ 0 h 370"/>
                <a:gd name="T40" fmla="*/ 362 w 1055"/>
                <a:gd name="T41" fmla="*/ 0 h 370"/>
                <a:gd name="T42" fmla="*/ 709 w 1055"/>
                <a:gd name="T43" fmla="*/ 142 h 370"/>
                <a:gd name="T44" fmla="*/ 709 w 1055"/>
                <a:gd name="T45" fmla="*/ 0 h 370"/>
                <a:gd name="T46" fmla="*/ 388 w 1055"/>
                <a:gd name="T47" fmla="*/ 0 h 370"/>
                <a:gd name="T48" fmla="*/ 388 w 1055"/>
                <a:gd name="T49" fmla="*/ 142 h 370"/>
                <a:gd name="T50" fmla="*/ 461 w 1055"/>
                <a:gd name="T51" fmla="*/ 142 h 370"/>
                <a:gd name="T52" fmla="*/ 461 w 1055"/>
                <a:gd name="T53" fmla="*/ 73 h 370"/>
                <a:gd name="T54" fmla="*/ 500 w 1055"/>
                <a:gd name="T55" fmla="*/ 73 h 370"/>
                <a:gd name="T56" fmla="*/ 500 w 1055"/>
                <a:gd name="T57" fmla="*/ 297 h 370"/>
                <a:gd name="T58" fmla="*/ 447 w 1055"/>
                <a:gd name="T59" fmla="*/ 297 h 370"/>
                <a:gd name="T60" fmla="*/ 447 w 1055"/>
                <a:gd name="T61" fmla="*/ 370 h 370"/>
                <a:gd name="T62" fmla="*/ 650 w 1055"/>
                <a:gd name="T63" fmla="*/ 370 h 370"/>
                <a:gd name="T64" fmla="*/ 650 w 1055"/>
                <a:gd name="T65" fmla="*/ 297 h 370"/>
                <a:gd name="T66" fmla="*/ 597 w 1055"/>
                <a:gd name="T67" fmla="*/ 297 h 370"/>
                <a:gd name="T68" fmla="*/ 597 w 1055"/>
                <a:gd name="T69" fmla="*/ 73 h 370"/>
                <a:gd name="T70" fmla="*/ 636 w 1055"/>
                <a:gd name="T71" fmla="*/ 73 h 370"/>
                <a:gd name="T72" fmla="*/ 636 w 1055"/>
                <a:gd name="T73" fmla="*/ 142 h 370"/>
                <a:gd name="T74" fmla="*/ 709 w 1055"/>
                <a:gd name="T75" fmla="*/ 142 h 370"/>
                <a:gd name="T76" fmla="*/ 1055 w 1055"/>
                <a:gd name="T77" fmla="*/ 142 h 370"/>
                <a:gd name="T78" fmla="*/ 1055 w 1055"/>
                <a:gd name="T79" fmla="*/ 0 h 370"/>
                <a:gd name="T80" fmla="*/ 734 w 1055"/>
                <a:gd name="T81" fmla="*/ 0 h 370"/>
                <a:gd name="T82" fmla="*/ 734 w 1055"/>
                <a:gd name="T83" fmla="*/ 142 h 370"/>
                <a:gd name="T84" fmla="*/ 807 w 1055"/>
                <a:gd name="T85" fmla="*/ 142 h 370"/>
                <a:gd name="T86" fmla="*/ 807 w 1055"/>
                <a:gd name="T87" fmla="*/ 73 h 370"/>
                <a:gd name="T88" fmla="*/ 846 w 1055"/>
                <a:gd name="T89" fmla="*/ 73 h 370"/>
                <a:gd name="T90" fmla="*/ 846 w 1055"/>
                <a:gd name="T91" fmla="*/ 297 h 370"/>
                <a:gd name="T92" fmla="*/ 793 w 1055"/>
                <a:gd name="T93" fmla="*/ 297 h 370"/>
                <a:gd name="T94" fmla="*/ 793 w 1055"/>
                <a:gd name="T95" fmla="*/ 370 h 370"/>
                <a:gd name="T96" fmla="*/ 996 w 1055"/>
                <a:gd name="T97" fmla="*/ 370 h 370"/>
                <a:gd name="T98" fmla="*/ 996 w 1055"/>
                <a:gd name="T99" fmla="*/ 297 h 370"/>
                <a:gd name="T100" fmla="*/ 943 w 1055"/>
                <a:gd name="T101" fmla="*/ 297 h 370"/>
                <a:gd name="T102" fmla="*/ 943 w 1055"/>
                <a:gd name="T103" fmla="*/ 73 h 370"/>
                <a:gd name="T104" fmla="*/ 982 w 1055"/>
                <a:gd name="T105" fmla="*/ 73 h 370"/>
                <a:gd name="T106" fmla="*/ 982 w 1055"/>
                <a:gd name="T107" fmla="*/ 142 h 370"/>
                <a:gd name="T108" fmla="*/ 1055 w 1055"/>
                <a:gd name="T109" fmla="*/ 14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5" h="370">
                  <a:moveTo>
                    <a:pt x="362" y="0"/>
                  </a:moveTo>
                  <a:lnTo>
                    <a:pt x="362" y="73"/>
                  </a:lnTo>
                  <a:lnTo>
                    <a:pt x="321" y="73"/>
                  </a:lnTo>
                  <a:lnTo>
                    <a:pt x="321" y="370"/>
                  </a:lnTo>
                  <a:lnTo>
                    <a:pt x="236" y="370"/>
                  </a:lnTo>
                  <a:lnTo>
                    <a:pt x="126" y="163"/>
                  </a:lnTo>
                  <a:lnTo>
                    <a:pt x="126" y="297"/>
                  </a:lnTo>
                  <a:lnTo>
                    <a:pt x="167" y="297"/>
                  </a:lnTo>
                  <a:lnTo>
                    <a:pt x="167" y="370"/>
                  </a:lnTo>
                  <a:lnTo>
                    <a:pt x="0" y="370"/>
                  </a:lnTo>
                  <a:lnTo>
                    <a:pt x="0" y="297"/>
                  </a:lnTo>
                  <a:lnTo>
                    <a:pt x="40" y="297"/>
                  </a:lnTo>
                  <a:lnTo>
                    <a:pt x="40" y="73"/>
                  </a:lnTo>
                  <a:lnTo>
                    <a:pt x="0" y="73"/>
                  </a:lnTo>
                  <a:lnTo>
                    <a:pt x="0" y="0"/>
                  </a:lnTo>
                  <a:lnTo>
                    <a:pt x="126" y="0"/>
                  </a:lnTo>
                  <a:lnTo>
                    <a:pt x="236" y="208"/>
                  </a:lnTo>
                  <a:lnTo>
                    <a:pt x="236" y="73"/>
                  </a:lnTo>
                  <a:lnTo>
                    <a:pt x="195" y="73"/>
                  </a:lnTo>
                  <a:lnTo>
                    <a:pt x="195" y="0"/>
                  </a:lnTo>
                  <a:lnTo>
                    <a:pt x="362" y="0"/>
                  </a:lnTo>
                  <a:close/>
                  <a:moveTo>
                    <a:pt x="709" y="142"/>
                  </a:moveTo>
                  <a:lnTo>
                    <a:pt x="709" y="0"/>
                  </a:lnTo>
                  <a:lnTo>
                    <a:pt x="388" y="0"/>
                  </a:lnTo>
                  <a:lnTo>
                    <a:pt x="388" y="142"/>
                  </a:lnTo>
                  <a:lnTo>
                    <a:pt x="461" y="142"/>
                  </a:lnTo>
                  <a:lnTo>
                    <a:pt x="461" y="73"/>
                  </a:lnTo>
                  <a:lnTo>
                    <a:pt x="500" y="73"/>
                  </a:lnTo>
                  <a:lnTo>
                    <a:pt x="500" y="297"/>
                  </a:lnTo>
                  <a:lnTo>
                    <a:pt x="447" y="297"/>
                  </a:lnTo>
                  <a:lnTo>
                    <a:pt x="447" y="370"/>
                  </a:lnTo>
                  <a:lnTo>
                    <a:pt x="650" y="370"/>
                  </a:lnTo>
                  <a:lnTo>
                    <a:pt x="650" y="297"/>
                  </a:lnTo>
                  <a:lnTo>
                    <a:pt x="597" y="297"/>
                  </a:lnTo>
                  <a:lnTo>
                    <a:pt x="597" y="73"/>
                  </a:lnTo>
                  <a:lnTo>
                    <a:pt x="636" y="73"/>
                  </a:lnTo>
                  <a:lnTo>
                    <a:pt x="636" y="142"/>
                  </a:lnTo>
                  <a:lnTo>
                    <a:pt x="709" y="142"/>
                  </a:lnTo>
                  <a:close/>
                  <a:moveTo>
                    <a:pt x="1055" y="142"/>
                  </a:moveTo>
                  <a:lnTo>
                    <a:pt x="1055" y="0"/>
                  </a:lnTo>
                  <a:lnTo>
                    <a:pt x="734" y="0"/>
                  </a:lnTo>
                  <a:lnTo>
                    <a:pt x="734" y="142"/>
                  </a:lnTo>
                  <a:lnTo>
                    <a:pt x="807" y="142"/>
                  </a:lnTo>
                  <a:lnTo>
                    <a:pt x="807" y="73"/>
                  </a:lnTo>
                  <a:lnTo>
                    <a:pt x="846" y="73"/>
                  </a:lnTo>
                  <a:lnTo>
                    <a:pt x="846" y="297"/>
                  </a:lnTo>
                  <a:lnTo>
                    <a:pt x="793" y="297"/>
                  </a:lnTo>
                  <a:lnTo>
                    <a:pt x="793" y="370"/>
                  </a:lnTo>
                  <a:lnTo>
                    <a:pt x="996" y="370"/>
                  </a:lnTo>
                  <a:lnTo>
                    <a:pt x="996" y="297"/>
                  </a:lnTo>
                  <a:lnTo>
                    <a:pt x="943" y="297"/>
                  </a:lnTo>
                  <a:lnTo>
                    <a:pt x="943" y="73"/>
                  </a:lnTo>
                  <a:lnTo>
                    <a:pt x="982" y="73"/>
                  </a:lnTo>
                  <a:lnTo>
                    <a:pt x="982" y="142"/>
                  </a:lnTo>
                  <a:lnTo>
                    <a:pt x="1055" y="14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p>
          </p:txBody>
        </p:sp>
      </p:grpSp>
      <p:sp>
        <p:nvSpPr>
          <p:cNvPr id="13" name="Text Placeholder 2">
            <a:extLst>
              <a:ext uri="{FF2B5EF4-FFF2-40B4-BE49-F238E27FC236}">
                <a16:creationId xmlns:a16="http://schemas.microsoft.com/office/drawing/2014/main" id="{85F4C83D-6BA3-B04B-A3B2-E94C3B8DCF8B}"/>
              </a:ext>
            </a:extLst>
          </p:cNvPr>
          <p:cNvSpPr>
            <a:spLocks noGrp="1"/>
          </p:cNvSpPr>
          <p:nvPr>
            <p:ph type="body" sz="quarter" idx="30" hasCustomPrompt="1"/>
          </p:nvPr>
        </p:nvSpPr>
        <p:spPr>
          <a:xfrm>
            <a:off x="6376011" y="6499792"/>
            <a:ext cx="4799415" cy="234949"/>
          </a:xfrm>
          <a:prstGeom prst="rect">
            <a:avLst/>
          </a:prstGeom>
        </p:spPr>
        <p:txBody>
          <a:bodyPr anchor="ctr"/>
          <a:lstStyle>
            <a:lvl1pPr algn="r">
              <a:defRPr sz="1200">
                <a:solidFill>
                  <a:schemeClr val="tx1"/>
                </a:solidFill>
              </a:defRPr>
            </a:lvl1pPr>
          </a:lstStyle>
          <a:p>
            <a:r>
              <a:rPr lang="en-GB" sz="1200"/>
              <a:t>[Name]-[Classification]-[Status]-v[x-x]</a:t>
            </a:r>
          </a:p>
        </p:txBody>
      </p:sp>
      <p:sp>
        <p:nvSpPr>
          <p:cNvPr id="14" name="Text Placeholder 2">
            <a:extLst>
              <a:ext uri="{FF2B5EF4-FFF2-40B4-BE49-F238E27FC236}">
                <a16:creationId xmlns:a16="http://schemas.microsoft.com/office/drawing/2014/main" id="{213459C4-7224-DC47-8A1C-147786A90B27}"/>
              </a:ext>
            </a:extLst>
          </p:cNvPr>
          <p:cNvSpPr>
            <a:spLocks noGrp="1"/>
          </p:cNvSpPr>
          <p:nvPr>
            <p:ph type="body" sz="quarter" idx="31" hasCustomPrompt="1"/>
          </p:nvPr>
        </p:nvSpPr>
        <p:spPr>
          <a:xfrm>
            <a:off x="11367694" y="6499875"/>
            <a:ext cx="608409" cy="234949"/>
          </a:xfrm>
          <a:prstGeom prst="rect">
            <a:avLst/>
          </a:prstGeom>
        </p:spPr>
        <p:txBody>
          <a:bodyPr anchor="ctr"/>
          <a:lstStyle>
            <a:lvl1pPr algn="r">
              <a:defRPr sz="1200">
                <a:solidFill>
                  <a:schemeClr val="tx1"/>
                </a:solidFill>
              </a:defRPr>
            </a:lvl1pPr>
          </a:lstStyle>
          <a:p>
            <a:fld id="{A38CA123-E355-3C41-A0E9-84A0C74A70CC}" type="slidenum">
              <a:rPr lang="en-GB" sz="1200" smtClean="0"/>
              <a:t>‹#›</a:t>
            </a:fld>
            <a:endParaRPr lang="en-GB" sz="1200"/>
          </a:p>
        </p:txBody>
      </p:sp>
      <p:sp>
        <p:nvSpPr>
          <p:cNvPr id="12" name="Rectangle 28">
            <a:extLst>
              <a:ext uri="{FF2B5EF4-FFF2-40B4-BE49-F238E27FC236}">
                <a16:creationId xmlns:a16="http://schemas.microsoft.com/office/drawing/2014/main" id="{97FF7CBA-CB5D-7146-A823-A512B2B7D7A3}"/>
              </a:ext>
            </a:extLst>
          </p:cNvPr>
          <p:cNvSpPr/>
          <p:nvPr userDrawn="1"/>
        </p:nvSpPr>
        <p:spPr>
          <a:xfrm>
            <a:off x="215899" y="6463379"/>
            <a:ext cx="2409634" cy="276999"/>
          </a:xfrm>
          <a:prstGeom prst="rect">
            <a:avLst/>
          </a:prstGeom>
        </p:spPr>
        <p:txBody>
          <a:bodyPr wrap="none">
            <a:spAutoFit/>
          </a:bodyPr>
          <a:lstStyle/>
          <a:p>
            <a:pPr algn="l"/>
            <a:r>
              <a:rPr lang="en-US" sz="1200">
                <a:solidFill>
                  <a:schemeClr val="tx1"/>
                </a:solidFill>
              </a:rPr>
              <a:t>©          NTT All Rights Reserved</a:t>
            </a:r>
          </a:p>
        </p:txBody>
      </p:sp>
      <p:sp>
        <p:nvSpPr>
          <p:cNvPr id="15" name="Date Placeholder 3">
            <a:extLst>
              <a:ext uri="{FF2B5EF4-FFF2-40B4-BE49-F238E27FC236}">
                <a16:creationId xmlns:a16="http://schemas.microsoft.com/office/drawing/2014/main" id="{09E1AA00-A28E-0A4A-83D5-1CBC20F84E54}"/>
              </a:ext>
            </a:extLst>
          </p:cNvPr>
          <p:cNvSpPr>
            <a:spLocks noGrp="1"/>
          </p:cNvSpPr>
          <p:nvPr>
            <p:ph type="dt" sz="half" idx="32"/>
          </p:nvPr>
        </p:nvSpPr>
        <p:spPr>
          <a:xfrm>
            <a:off x="375328" y="6463380"/>
            <a:ext cx="641248" cy="486833"/>
          </a:xfrm>
          <a:prstGeom prst="rect">
            <a:avLst/>
          </a:prstGeom>
        </p:spPr>
        <p:txBody>
          <a:bodyPr/>
          <a:lstStyle>
            <a:lvl1pPr>
              <a:defRPr lang="en-ZA" sz="1200" kern="1200" smtClean="0">
                <a:solidFill>
                  <a:schemeClr val="tx1"/>
                </a:solidFill>
                <a:latin typeface="Arial" charset="0"/>
                <a:ea typeface="ＭＳ Ｐゴシック" charset="0"/>
                <a:cs typeface="ＭＳ Ｐゴシック" charset="0"/>
              </a:defRPr>
            </a:lvl1pPr>
          </a:lstStyle>
          <a:p>
            <a:fld id="{6AA93223-2407-BE4A-91C9-B6046C055670}" type="datetimeyyyy">
              <a:rPr lang="en-ZA" smtClean="0"/>
              <a:t>2025</a:t>
            </a:fld>
            <a:endParaRPr lang="en-ZA"/>
          </a:p>
        </p:txBody>
      </p:sp>
    </p:spTree>
    <p:extLst>
      <p:ext uri="{BB962C8B-B14F-4D97-AF65-F5344CB8AC3E}">
        <p14:creationId xmlns:p14="http://schemas.microsoft.com/office/powerpoint/2010/main" val="148144041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D_Divider_InnovationCurve on Right Light">
    <p:bg>
      <p:bgPr>
        <a:solidFill>
          <a:schemeClr val="bg1"/>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371475" y="2286000"/>
            <a:ext cx="7315200" cy="3886200"/>
          </a:xfrm>
        </p:spPr>
        <p:txBody>
          <a:bodyPr/>
          <a:lstStyle>
            <a:lvl1pPr>
              <a:defRPr sz="4000">
                <a:solidFill>
                  <a:schemeClr val="accent1"/>
                </a:solidFill>
              </a:defRPr>
            </a:lvl1pPr>
          </a:lstStyle>
          <a:p>
            <a:r>
              <a:rPr lang="en-US"/>
              <a:t>Divider Page</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371475"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a:t>© 2024 NTT DATA, Inc.</a:t>
            </a:r>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7" name="Picture 6">
            <a:extLst>
              <a:ext uri="{FF2B5EF4-FFF2-40B4-BE49-F238E27FC236}">
                <a16:creationId xmlns:a16="http://schemas.microsoft.com/office/drawing/2014/main" id="{8E54CF47-5670-1E36-A01C-CE6BD5FD4ECA}"/>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8070773" y="2431973"/>
            <a:ext cx="3740227" cy="3740227"/>
          </a:xfrm>
          <a:prstGeom prst="rect">
            <a:avLst/>
          </a:prstGeom>
        </p:spPr>
      </p:pic>
    </p:spTree>
    <p:extLst>
      <p:ext uri="{BB962C8B-B14F-4D97-AF65-F5344CB8AC3E}">
        <p14:creationId xmlns:p14="http://schemas.microsoft.com/office/powerpoint/2010/main" val="34643258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D_Divider_Innovation Curve Image Left 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433117"/>
            <a:ext cx="7315200" cy="3739084"/>
          </a:xfrm>
        </p:spPr>
        <p:txBody>
          <a:bodyPr/>
          <a:lstStyle>
            <a:lvl1pPr>
              <a:defRPr sz="4000">
                <a:solidFill>
                  <a:schemeClr val="accent1"/>
                </a:solidFill>
              </a:defRPr>
            </a:lvl1pPr>
          </a:lstStyle>
          <a:p>
            <a:r>
              <a:rPr lang="en-US"/>
              <a:t>Divider Page</a:t>
            </a:r>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1" name="Footer Placeholder 4">
            <a:extLst>
              <a:ext uri="{FF2B5EF4-FFF2-40B4-BE49-F238E27FC236}">
                <a16:creationId xmlns:a16="http://schemas.microsoft.com/office/drawing/2014/main" id="{8795E080-1F31-4238-044C-F377C0E2532A}"/>
              </a:ext>
            </a:extLst>
          </p:cNvPr>
          <p:cNvSpPr>
            <a:spLocks noGrp="1"/>
          </p:cNvSpPr>
          <p:nvPr>
            <p:ph type="ftr" sz="quarter" idx="3"/>
          </p:nvPr>
        </p:nvSpPr>
        <p:spPr bwMode="gray">
          <a:xfrm>
            <a:off x="371476" y="6563359"/>
            <a:ext cx="218376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a:t>© 2024 NTT DATA, Inc.</a:t>
            </a:r>
          </a:p>
        </p:txBody>
      </p:sp>
      <p:sp>
        <p:nvSpPr>
          <p:cNvPr id="13" name="Slide Number Placeholder 5">
            <a:extLst>
              <a:ext uri="{FF2B5EF4-FFF2-40B4-BE49-F238E27FC236}">
                <a16:creationId xmlns:a16="http://schemas.microsoft.com/office/drawing/2014/main" id="{5ACFAEF6-C002-CEF8-D12E-35B10EFF2EE1}"/>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4" name="Picture 6">
            <a:extLst>
              <a:ext uri="{FF2B5EF4-FFF2-40B4-BE49-F238E27FC236}">
                <a16:creationId xmlns:a16="http://schemas.microsoft.com/office/drawing/2014/main" id="{AE44EF5E-6648-1398-B4E7-717D749EE9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4575" y="2447060"/>
            <a:ext cx="3718800" cy="3718800"/>
          </a:xfrm>
          <a:prstGeom prst="rect">
            <a:avLst/>
          </a:prstGeom>
        </p:spPr>
      </p:pic>
      <p:sp>
        <p:nvSpPr>
          <p:cNvPr id="15" name="Picture Placeholder 9">
            <a:extLst>
              <a:ext uri="{FF2B5EF4-FFF2-40B4-BE49-F238E27FC236}">
                <a16:creationId xmlns:a16="http://schemas.microsoft.com/office/drawing/2014/main" id="{C74CB7FF-BF38-583F-EB84-775D76F699B8}"/>
              </a:ext>
            </a:extLst>
          </p:cNvPr>
          <p:cNvSpPr>
            <a:spLocks noGrp="1"/>
          </p:cNvSpPr>
          <p:nvPr>
            <p:ph type="pic" sz="quarter" idx="17" hasCustomPrompt="1"/>
          </p:nvPr>
        </p:nvSpPr>
        <p:spPr>
          <a:xfrm>
            <a:off x="371475" y="2447060"/>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accent6"/>
          </a:solidFill>
          <a:ln w="12700">
            <a:noFill/>
          </a:ln>
          <a:effectLst/>
        </p:spPr>
        <p:txBody>
          <a:bodyPr wrap="none" lIns="0" tIns="1371600" rIns="0" anchor="t">
            <a:noAutofit/>
          </a:bodyPr>
          <a:lstStyle>
            <a:lvl1pPr marL="0" indent="0" algn="ctr">
              <a:buFontTx/>
              <a:buNone/>
              <a:defRPr sz="1100">
                <a:solidFill>
                  <a:schemeClr val="bg1"/>
                </a:solidFill>
              </a:defRPr>
            </a:lvl1pPr>
          </a:lstStyle>
          <a:p>
            <a:r>
              <a:rPr lang="en-US"/>
              <a:t> </a:t>
            </a:r>
          </a:p>
        </p:txBody>
      </p:sp>
    </p:spTree>
    <p:extLst>
      <p:ext uri="{BB962C8B-B14F-4D97-AF65-F5344CB8AC3E}">
        <p14:creationId xmlns:p14="http://schemas.microsoft.com/office/powerpoint/2010/main" val="207141895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8" name="Date Placeholder 7">
            <a:extLst>
              <a:ext uri="{FF2B5EF4-FFF2-40B4-BE49-F238E27FC236}">
                <a16:creationId xmlns:a16="http://schemas.microsoft.com/office/drawing/2014/main" id="{4039E865-FAFB-BF55-38A0-0DE7628EC540}"/>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9" name="Footer Placeholder 8">
            <a:extLst>
              <a:ext uri="{FF2B5EF4-FFF2-40B4-BE49-F238E27FC236}">
                <a16:creationId xmlns:a16="http://schemas.microsoft.com/office/drawing/2014/main" id="{FD1E4F04-F297-23A3-2FC8-D33C822BDA24}"/>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0" name="Slide Number Placeholder 9">
            <a:extLst>
              <a:ext uri="{FF2B5EF4-FFF2-40B4-BE49-F238E27FC236}">
                <a16:creationId xmlns:a16="http://schemas.microsoft.com/office/drawing/2014/main" id="{CFD3D2A9-7E5C-76C9-97C8-58E4FB7D1016}"/>
              </a:ext>
            </a:extLst>
          </p:cNvPr>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27A6727B-17B0-07C8-751A-D13318AA917E}"/>
              </a:ext>
            </a:extLst>
          </p:cNvPr>
          <p:cNvSpPr>
            <a:spLocks noGrp="1"/>
          </p:cNvSpPr>
          <p:nvPr>
            <p:ph type="body" sz="quarter" idx="17" hasCustomPrompt="1"/>
          </p:nvPr>
        </p:nvSpPr>
        <p:spPr>
          <a:xfrm>
            <a:off x="381000" y="708101"/>
            <a:ext cx="11430000" cy="663499"/>
          </a:xfrm>
        </p:spPr>
        <p:txBody>
          <a:bodyPr/>
          <a:lstStyle>
            <a:lvl1pPr marL="0" indent="0">
              <a:buNone/>
              <a:defRPr>
                <a:solidFill>
                  <a:srgbClr val="0072BC"/>
                </a:solidFill>
              </a:defRPr>
            </a:lvl1pPr>
          </a:lstStyle>
          <a:p>
            <a:pPr lvl="0"/>
            <a:r>
              <a:rPr lang="en-US"/>
              <a:t>Click to edit power statement</a:t>
            </a:r>
          </a:p>
        </p:txBody>
      </p:sp>
    </p:spTree>
    <p:extLst>
      <p:ext uri="{BB962C8B-B14F-4D97-AF65-F5344CB8AC3E}">
        <p14:creationId xmlns:p14="http://schemas.microsoft.com/office/powerpoint/2010/main" val="382568237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529508163"/>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4" imgW="347" imgH="346" progId="TCLayout.ActiveDocument.1">
                  <p:embed/>
                </p:oleObj>
              </mc:Choice>
              <mc:Fallback>
                <p:oleObj name="think-cell Slide" r:id="rId4" imgW="347" imgH="346" progId="TCLayout.ActiveDocument.1">
                  <p:embed/>
                  <p:pic>
                    <p:nvPicPr>
                      <p:cNvPr id="3" name="Object 2" hidden="1"/>
                      <p:cNvPicPr/>
                      <p:nvPr/>
                    </p:nvPicPr>
                    <p:blipFill>
                      <a:blip r:embed="rId5"/>
                      <a:stretch>
                        <a:fillRect/>
                      </a:stretch>
                    </p:blipFill>
                    <p:spPr>
                      <a:xfrm>
                        <a:off x="2119" y="1589"/>
                        <a:ext cx="2116" cy="158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8CB2BCD-935D-4BD9-993B-2E7D47A780E6}"/>
              </a:ext>
            </a:extLst>
          </p:cNvPr>
          <p:cNvSpPr/>
          <p:nvPr>
            <p:custDataLst>
              <p:tags r:id="rId2"/>
            </p:custDataLst>
          </p:nvPr>
        </p:nvSpPr>
        <p:spPr>
          <a:xfrm>
            <a:off x="1" y="1"/>
            <a:ext cx="158751" cy="158751"/>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000" b="0" i="0" baseline="0">
              <a:solidFill>
                <a:schemeClr val="tx1"/>
              </a:solidFill>
              <a:latin typeface="Arial" panose="020B0604020202020204" pitchFamily="34" charset="0"/>
              <a:ea typeface="+mj-ea"/>
              <a:cs typeface="+mj-cs"/>
              <a:sym typeface="Arial" panose="020B0604020202020204" pitchFamily="34" charset="0"/>
            </a:endParaRPr>
          </a:p>
        </p:txBody>
      </p:sp>
      <p:sp>
        <p:nvSpPr>
          <p:cNvPr id="2" name="2. Slide Title"/>
          <p:cNvSpPr>
            <a:spLocks noGrp="1"/>
          </p:cNvSpPr>
          <p:nvPr>
            <p:ph type="title"/>
          </p:nvPr>
        </p:nvSpPr>
        <p:spPr bwMode="auto"/>
        <p:txBody>
          <a:bodyPr/>
          <a:lstStyle/>
          <a:p>
            <a:r>
              <a:rPr lang="en-US"/>
              <a:t>Click to edit Master title style</a:t>
            </a:r>
            <a:endParaRPr lang="x-none"/>
          </a:p>
        </p:txBody>
      </p:sp>
      <p:sp>
        <p:nvSpPr>
          <p:cNvPr id="5" name="doc id" hidden="1"/>
          <p:cNvSpPr>
            <a:spLocks noChangeArrowheads="1"/>
          </p:cNvSpPr>
          <p:nvPr/>
        </p:nvSpPr>
        <p:spPr bwMode="auto">
          <a:xfrm>
            <a:off x="10995479" y="51833"/>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895328"/>
            <a:endParaRPr lang="x-none" sz="800" baseline="0">
              <a:solidFill>
                <a:srgbClr val="808080"/>
              </a:solidFill>
              <a:latin typeface="+mn-lt"/>
              <a:ea typeface="+mn-ea"/>
            </a:endParaRPr>
          </a:p>
        </p:txBody>
      </p:sp>
    </p:spTree>
    <p:extLst>
      <p:ext uri="{BB962C8B-B14F-4D97-AF65-F5344CB8AC3E}">
        <p14:creationId xmlns:p14="http://schemas.microsoft.com/office/powerpoint/2010/main" val="1229189970"/>
      </p:ext>
    </p:extLst>
  </p:cSld>
  <p:clrMapOvr>
    <a:masterClrMapping/>
  </p:clrMapOvr>
  <p:extLst>
    <p:ext uri="{DCECCB84-F9BA-43D5-87BE-67443E8EF086}">
      <p15:sldGuideLst xmlns:p15="http://schemas.microsoft.com/office/powerpoint/2012/main">
        <p15:guide id="1" pos="7489">
          <p15:clr>
            <a:srgbClr val="F26B43"/>
          </p15:clr>
        </p15:guide>
        <p15:guide id="2" pos="101">
          <p15:clr>
            <a:srgbClr val="F26B43"/>
          </p15:clr>
        </p15:guide>
        <p15:guide id="3" orient="horz" pos="583">
          <p15:clr>
            <a:srgbClr val="F26B43"/>
          </p15:clr>
        </p15:guide>
        <p15:guide id="4" orient="horz" pos="3990">
          <p15:clr>
            <a:srgbClr val="F26B43"/>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2" y="1066800"/>
            <a:ext cx="10969943" cy="5105400"/>
          </a:xfrm>
          <a:prstGeom prst="rect">
            <a:avLst/>
          </a:prstGeom>
        </p:spPr>
        <p:txBody>
          <a:bodyPr/>
          <a:lstStyle>
            <a:lvl1pPr algn="l" defTabSz="914377"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76" indent="-300535" algn="l" defTabSz="914377"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377"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11" indent="-230696" algn="l" defTabSz="914377"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733" indent="-228578" algn="l" defTabSz="914377"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2" marR="0" indent="-226462" algn="l" defTabSz="609539"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2" marR="0" lvl="0" indent="-226462" algn="l" defTabSz="609539"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422305757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0203-Content-Header(Light)">
    <p:bg>
      <p:bgPr>
        <a:solidFill>
          <a:schemeClr val="bg1"/>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6044C8C-65A8-1440-478F-8CF06CD46548}"/>
              </a:ext>
            </a:extLst>
          </p:cNvPr>
          <p:cNvSpPr>
            <a:spLocks noGrp="1"/>
          </p:cNvSpPr>
          <p:nvPr>
            <p:ph type="dt" sz="half" idx="20"/>
          </p:nvPr>
        </p:nvSpPr>
        <p:spPr>
          <a:xfrm>
            <a:off x="457200" y="6492875"/>
            <a:ext cx="2743200" cy="365125"/>
          </a:xfrm>
          <a:prstGeom prst="rect">
            <a:avLst/>
          </a:prstGeom>
        </p:spPr>
        <p:txBody>
          <a:bodyPr/>
          <a:lstStyle/>
          <a:p>
            <a:endParaRPr lang="en-US"/>
          </a:p>
        </p:txBody>
      </p:sp>
      <p:sp>
        <p:nvSpPr>
          <p:cNvPr id="2" name="Text Placeholder 10">
            <a:extLst>
              <a:ext uri="{FF2B5EF4-FFF2-40B4-BE49-F238E27FC236}">
                <a16:creationId xmlns:a16="http://schemas.microsoft.com/office/drawing/2014/main" id="{07D6A8C1-79CD-F5A7-3F16-4AD3A05E74DF}"/>
              </a:ext>
            </a:extLst>
          </p:cNvPr>
          <p:cNvSpPr>
            <a:spLocks noGrp="1"/>
          </p:cNvSpPr>
          <p:nvPr>
            <p:ph type="body" sz="quarter" idx="15" hasCustomPrompt="1"/>
          </p:nvPr>
        </p:nvSpPr>
        <p:spPr>
          <a:xfrm>
            <a:off x="457200" y="457200"/>
            <a:ext cx="11277600" cy="182563"/>
          </a:xfrm>
        </p:spPr>
        <p:txBody>
          <a:bodyPr>
            <a:noAutofit/>
          </a:bodyPr>
          <a:lstStyle>
            <a:lvl1pPr>
              <a:defRPr sz="1000" b="0">
                <a:solidFill>
                  <a:schemeClr val="tx2"/>
                </a:solidFill>
              </a:defRPr>
            </a:lvl1pPr>
          </a:lstStyle>
          <a:p>
            <a:pPr lvl="0"/>
            <a:r>
              <a:rPr lang="en-US"/>
              <a:t>Eyebrow</a:t>
            </a:r>
          </a:p>
        </p:txBody>
      </p:sp>
      <p:sp>
        <p:nvSpPr>
          <p:cNvPr id="3" name="Title 1">
            <a:extLst>
              <a:ext uri="{FF2B5EF4-FFF2-40B4-BE49-F238E27FC236}">
                <a16:creationId xmlns:a16="http://schemas.microsoft.com/office/drawing/2014/main" id="{E3721BC3-6260-E430-80C9-69C71A918B71}"/>
              </a:ext>
            </a:extLst>
          </p:cNvPr>
          <p:cNvSpPr>
            <a:spLocks noGrp="1"/>
          </p:cNvSpPr>
          <p:nvPr>
            <p:ph type="title" hasCustomPrompt="1"/>
          </p:nvPr>
        </p:nvSpPr>
        <p:spPr>
          <a:xfrm>
            <a:off x="457200" y="656802"/>
            <a:ext cx="11277600" cy="568748"/>
          </a:xfrm>
        </p:spPr>
        <p:txBody>
          <a:bodyPr/>
          <a:lstStyle/>
          <a:p>
            <a:r>
              <a:rPr lang="en-US"/>
              <a:t>Headline Avenir Bold (36pt)</a:t>
            </a:r>
          </a:p>
        </p:txBody>
      </p:sp>
      <p:sp>
        <p:nvSpPr>
          <p:cNvPr id="6" name="Text Placeholder 9">
            <a:extLst>
              <a:ext uri="{FF2B5EF4-FFF2-40B4-BE49-F238E27FC236}">
                <a16:creationId xmlns:a16="http://schemas.microsoft.com/office/drawing/2014/main" id="{0CFD5500-FD4F-A06B-AE17-D16FAAE0FBFE}"/>
              </a:ext>
            </a:extLst>
          </p:cNvPr>
          <p:cNvSpPr>
            <a:spLocks noGrp="1"/>
          </p:cNvSpPr>
          <p:nvPr>
            <p:ph type="body" sz="quarter" idx="17" hasCustomPrompt="1"/>
          </p:nvPr>
        </p:nvSpPr>
        <p:spPr>
          <a:xfrm>
            <a:off x="457201" y="1225550"/>
            <a:ext cx="11277600" cy="603904"/>
          </a:xfrm>
        </p:spPr>
        <p:txBody>
          <a:bodyPr/>
          <a:lstStyle/>
          <a:p>
            <a:pPr lvl="0"/>
            <a:r>
              <a:rPr lang="en-US"/>
              <a:t>Sub Title</a:t>
            </a:r>
          </a:p>
        </p:txBody>
      </p:sp>
    </p:spTree>
    <p:extLst>
      <p:ext uri="{BB962C8B-B14F-4D97-AF65-F5344CB8AC3E}">
        <p14:creationId xmlns:p14="http://schemas.microsoft.com/office/powerpoint/2010/main" val="372345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A_Cover_Full Image, Partial Innovation Curve">
    <p:bg>
      <p:bgPr>
        <a:solidFill>
          <a:schemeClr val="accent1"/>
        </a:solidFill>
        <a:effectLst/>
      </p:bgPr>
    </p:bg>
    <p:spTree>
      <p:nvGrpSpPr>
        <p:cNvPr id="1" name=""/>
        <p:cNvGrpSpPr/>
        <p:nvPr/>
      </p:nvGrpSpPr>
      <p:grpSpPr>
        <a:xfrm>
          <a:off x="0" y="0"/>
          <a:ext cx="0" cy="0"/>
          <a:chOff x="0" y="0"/>
          <a:chExt cx="0" cy="0"/>
        </a:xfrm>
      </p:grpSpPr>
      <p:sp>
        <p:nvSpPr>
          <p:cNvPr id="6" name="Smart Navy SemiTrans Overlay">
            <a:extLst>
              <a:ext uri="{FF2B5EF4-FFF2-40B4-BE49-F238E27FC236}">
                <a16:creationId xmlns:a16="http://schemas.microsoft.com/office/drawing/2014/main" id="{39BA9756-44A4-AC93-1405-84B020B6F46B}"/>
              </a:ext>
            </a:extLst>
          </p:cNvPr>
          <p:cNvSpPr>
            <a:spLocks noGrp="1"/>
          </p:cNvSpPr>
          <p:nvPr>
            <p:ph type="body" sz="quarter" idx="16" hasCustomPrompt="1"/>
          </p:nvPr>
        </p:nvSpPr>
        <p:spPr>
          <a:xfrm>
            <a:off x="0" y="0"/>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a:t> </a:t>
            </a:r>
          </a:p>
        </p:txBody>
      </p:sp>
      <p:sp>
        <p:nvSpPr>
          <p:cNvPr id="12" name="Footer Placeholder 4">
            <a:extLst>
              <a:ext uri="{FF2B5EF4-FFF2-40B4-BE49-F238E27FC236}">
                <a16:creationId xmlns:a16="http://schemas.microsoft.com/office/drawing/2014/main" id="{EB69904B-F3B0-9924-1277-D5E10CC8F93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chemeClr val="bg1"/>
                </a:solidFill>
              </a:defRPr>
            </a:lvl1pPr>
          </a:lstStyle>
          <a:p>
            <a:r>
              <a:rPr lang="pt-BR"/>
              <a:t>© 2023 NTT DATA</a:t>
            </a:r>
          </a:p>
        </p:txBody>
      </p:sp>
      <p:sp>
        <p:nvSpPr>
          <p:cNvPr id="8" name="Innovation Curve">
            <a:extLst>
              <a:ext uri="{FF2B5EF4-FFF2-40B4-BE49-F238E27FC236}">
                <a16:creationId xmlns:a16="http://schemas.microsoft.com/office/drawing/2014/main" id="{F707DE12-3594-93EB-F056-2B2C43B24781}"/>
              </a:ext>
            </a:extLst>
          </p:cNvPr>
          <p:cNvSpPr>
            <a:spLocks noGrp="1"/>
          </p:cNvSpPr>
          <p:nvPr>
            <p:ph type="body" sz="quarter" idx="22" hasCustomPrompt="1"/>
          </p:nvPr>
        </p:nvSpPr>
        <p:spPr>
          <a:xfrm>
            <a:off x="7637463" y="3175"/>
            <a:ext cx="4554537" cy="6856413"/>
          </a:xfrm>
          <a:blipFill>
            <a:blip r:embed="rId2"/>
            <a:stretch>
              <a:fillRect/>
            </a:stretch>
          </a:blipFill>
        </p:spPr>
        <p:txBody>
          <a:bodyPr/>
          <a:lstStyle>
            <a:lvl1pPr>
              <a:defRPr sz="200"/>
            </a:lvl1pPr>
          </a:lstStyle>
          <a:p>
            <a:pPr lvl="0"/>
            <a:r>
              <a:rPr lang="de-DE"/>
              <a:t>.</a:t>
            </a:r>
          </a:p>
        </p:txBody>
      </p:sp>
      <p:sp>
        <p:nvSpPr>
          <p:cNvPr id="16" name="Title 1">
            <a:extLst>
              <a:ext uri="{FF2B5EF4-FFF2-40B4-BE49-F238E27FC236}">
                <a16:creationId xmlns:a16="http://schemas.microsoft.com/office/drawing/2014/main" id="{9C858A80-3045-093E-B563-A7492ACE92AF}"/>
              </a:ext>
            </a:extLst>
          </p:cNvPr>
          <p:cNvSpPr>
            <a:spLocks noGrp="1"/>
          </p:cNvSpPr>
          <p:nvPr>
            <p:ph type="ctrTitle" hasCustomPrompt="1"/>
          </p:nvPr>
        </p:nvSpPr>
        <p:spPr bwMode="gray">
          <a:xfrm>
            <a:off x="380048" y="2438400"/>
            <a:ext cx="6797992" cy="1371600"/>
          </a:xfrm>
        </p:spPr>
        <p:txBody>
          <a:bodyPr vert="horz" lIns="0" tIns="45720" rIns="0" bIns="45720" rtlCol="0" anchor="b">
            <a:noAutofit/>
          </a:bodyPr>
          <a:lstStyle>
            <a:lvl1pPr>
              <a:defRPr lang="en-GB" sz="4400" b="0" i="0" dirty="0">
                <a:solidFill>
                  <a:srgbClr val="F8F8F8"/>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CAE6CB7E-3B40-11A3-1BAD-6A73DF9D83C7}"/>
              </a:ext>
            </a:extLst>
          </p:cNvPr>
          <p:cNvSpPr>
            <a:spLocks noGrp="1"/>
          </p:cNvSpPr>
          <p:nvPr>
            <p:ph type="subTitle" idx="1" hasCustomPrompt="1"/>
          </p:nvPr>
        </p:nvSpPr>
        <p:spPr bwMode="gray">
          <a:xfrm>
            <a:off x="380048" y="3810000"/>
            <a:ext cx="6797992" cy="353943"/>
          </a:xfrm>
          <a:prstGeom prst="rect">
            <a:avLst/>
          </a:prstGeom>
        </p:spPr>
        <p:txBody>
          <a:bodyPr wrap="square" lIns="0" tIns="45720" rIns="0">
            <a:spAutoFit/>
          </a:bodyPr>
          <a:lstStyle>
            <a:lvl1pPr>
              <a:spcBef>
                <a:spcPts val="0"/>
              </a:spcBef>
              <a:spcAft>
                <a:spcPts val="0"/>
              </a:spcAft>
              <a:defRPr lang="en-GB" sz="2000" b="0" i="0" dirty="0">
                <a:solidFill>
                  <a:srgbClr val="F8F8F8"/>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13" name="NTT DATA Global Logo" descr="NTT DATA Global Logo">
            <a:extLst>
              <a:ext uri="{FF2B5EF4-FFF2-40B4-BE49-F238E27FC236}">
                <a16:creationId xmlns:a16="http://schemas.microsoft.com/office/drawing/2014/main" id="{F1A70F1C-0C1D-4983-5A07-15932C342795}"/>
              </a:ext>
            </a:extLst>
          </p:cNvPr>
          <p:cNvSpPr>
            <a:spLocks noGrp="1"/>
          </p:cNvSpPr>
          <p:nvPr>
            <p:ph type="body" sz="quarter" idx="15" hasCustomPrompt="1"/>
          </p:nvPr>
        </p:nvSpPr>
        <p:spPr bwMode="gray">
          <a:xfrm>
            <a:off x="371475" y="320040"/>
            <a:ext cx="1959724" cy="400077"/>
          </a:xfrm>
          <a:prstGeom prst="rect">
            <a:avLst/>
          </a:prstGeom>
          <a:blipFill dpi="0" rotWithShape="1">
            <a:blip r:embed="rId3"/>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405793333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A_Cover_Light_Full Innovation Curve">
    <p:spTree>
      <p:nvGrpSpPr>
        <p:cNvPr id="1" name=""/>
        <p:cNvGrpSpPr/>
        <p:nvPr/>
      </p:nvGrpSpPr>
      <p:grpSpPr>
        <a:xfrm>
          <a:off x="0" y="0"/>
          <a:ext cx="0" cy="0"/>
          <a:chOff x="0" y="0"/>
          <a:chExt cx="0" cy="0"/>
        </a:xfrm>
      </p:grpSpPr>
      <p:pic>
        <p:nvPicPr>
          <p:cNvPr id="14" name="Innovation Curve">
            <a:extLst>
              <a:ext uri="{FF2B5EF4-FFF2-40B4-BE49-F238E27FC236}">
                <a16:creationId xmlns:a16="http://schemas.microsoft.com/office/drawing/2014/main" id="{9211F747-506E-5ED4-9B68-EE6B3F99C9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mt="3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334000" y="-14748"/>
            <a:ext cx="6872748" cy="6872748"/>
          </a:xfrm>
          <a:prstGeom prst="rect">
            <a:avLst/>
          </a:prstGeom>
        </p:spPr>
      </p:pic>
      <p:sp>
        <p:nvSpPr>
          <p:cNvPr id="16" name="Title 1">
            <a:extLst>
              <a:ext uri="{FF2B5EF4-FFF2-40B4-BE49-F238E27FC236}">
                <a16:creationId xmlns:a16="http://schemas.microsoft.com/office/drawing/2014/main" id="{1506BD0E-4DCD-8BA9-2037-DE975A1F0915}"/>
              </a:ext>
            </a:extLst>
          </p:cNvPr>
          <p:cNvSpPr>
            <a:spLocks noGrp="1"/>
          </p:cNvSpPr>
          <p:nvPr>
            <p:ph type="ctrTitle" hasCustomPrompt="1"/>
          </p:nvPr>
        </p:nvSpPr>
        <p:spPr bwMode="gray">
          <a:xfrm>
            <a:off x="380048" y="2438400"/>
            <a:ext cx="4843462"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DD68B773-8219-9567-613E-7A2F2D4F6C2B}"/>
              </a:ext>
            </a:extLst>
          </p:cNvPr>
          <p:cNvSpPr>
            <a:spLocks noGrp="1"/>
          </p:cNvSpPr>
          <p:nvPr>
            <p:ph type="subTitle" idx="1" hasCustomPrompt="1"/>
          </p:nvPr>
        </p:nvSpPr>
        <p:spPr bwMode="gray">
          <a:xfrm>
            <a:off x="380048" y="3810000"/>
            <a:ext cx="4843462"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pic>
        <p:nvPicPr>
          <p:cNvPr id="4" name="NTT DATA Global Logo" descr="NTT DATA Logo">
            <a:extLst>
              <a:ext uri="{FF2B5EF4-FFF2-40B4-BE49-F238E27FC236}">
                <a16:creationId xmlns:a16="http://schemas.microsoft.com/office/drawing/2014/main" id="{07CD756B-D053-7A46-EC8E-FF1D6BF1F701}"/>
              </a:ext>
            </a:extLst>
          </p:cNvPr>
          <p:cNvPicPr>
            <a:picLocks noGrp="1" noRot="1" noChangeAspect="1" noMove="1" noResize="1" noEditPoints="1" noAdjustHandles="1" noChangeArrowheads="1" noChangeShapeType="1" noCrop="1"/>
          </p:cNvPicPr>
          <p:nvPr userDrawn="1"/>
        </p:nvPicPr>
        <p:blipFill>
          <a:blip r:embed="rId4">
            <a:extLst>
              <a:ext uri="{96DAC541-7B7A-43D3-8B79-37D633B846F1}">
                <asvg:svgBlip xmlns:asvg="http://schemas.microsoft.com/office/drawing/2016/SVG/main" r:embed="rId5"/>
              </a:ext>
            </a:extLst>
          </a:blip>
          <a:stretch>
            <a:fillRect/>
          </a:stretch>
        </p:blipFill>
        <p:spPr>
          <a:xfrm>
            <a:off x="371475" y="320040"/>
            <a:ext cx="1959942" cy="399600"/>
          </a:xfrm>
          <a:prstGeom prst="rect">
            <a:avLst/>
          </a:prstGeom>
        </p:spPr>
      </p:pic>
      <p:sp>
        <p:nvSpPr>
          <p:cNvPr id="7" name="Info Box">
            <a:extLst>
              <a:ext uri="{FF2B5EF4-FFF2-40B4-BE49-F238E27FC236}">
                <a16:creationId xmlns:a16="http://schemas.microsoft.com/office/drawing/2014/main" id="{3CC8FA91-A78C-BC6E-F17A-FF26055644B2}"/>
              </a:ext>
              <a:ext uri="{C183D7F6-B498-43B3-948B-1728B52AA6E4}">
                <adec:decorative xmlns:adec="http://schemas.microsoft.com/office/drawing/2017/decorative" val="0"/>
              </a:ext>
            </a:extLst>
          </p:cNvPr>
          <p:cNvSpPr>
            <a:spLocks noGrp="1"/>
          </p:cNvSpPr>
          <p:nvPr>
            <p:ph sz="quarter" idx="18" hasCustomPrompt="1"/>
          </p:nvPr>
        </p:nvSpPr>
        <p:spPr>
          <a:xfrm>
            <a:off x="10101235"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tx2"/>
                </a:solidFill>
              </a:defRPr>
            </a:lvl1pPr>
          </a:lstStyle>
          <a:p>
            <a:pPr lvl="0"/>
            <a:r>
              <a:rPr lang="en-US" noProof="0"/>
              <a:t>Information Type:</a:t>
            </a:r>
            <a:br>
              <a:rPr lang="en-US" noProof="0"/>
            </a:br>
            <a:r>
              <a:rPr lang="en-US" noProof="0"/>
              <a:t>Company:  </a:t>
            </a:r>
            <a:br>
              <a:rPr lang="en-US" noProof="0"/>
            </a:br>
            <a:r>
              <a:rPr lang="en-US" noProof="0"/>
              <a:t>Information Owner:</a:t>
            </a:r>
          </a:p>
        </p:txBody>
      </p:sp>
      <p:sp>
        <p:nvSpPr>
          <p:cNvPr id="2" name="Footer Placeholder 3">
            <a:extLst>
              <a:ext uri="{FF2B5EF4-FFF2-40B4-BE49-F238E27FC236}">
                <a16:creationId xmlns:a16="http://schemas.microsoft.com/office/drawing/2014/main" id="{EBCAF9B5-D52D-29E4-619D-3510D5325252}"/>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156777836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A_Cover_Light_Partial Innovation Curve">
    <p:spTree>
      <p:nvGrpSpPr>
        <p:cNvPr id="1" name=""/>
        <p:cNvGrpSpPr/>
        <p:nvPr/>
      </p:nvGrpSpPr>
      <p:grpSpPr>
        <a:xfrm>
          <a:off x="0" y="0"/>
          <a:ext cx="0" cy="0"/>
          <a:chOff x="0" y="0"/>
          <a:chExt cx="0" cy="0"/>
        </a:xfrm>
      </p:grpSpPr>
      <p:pic>
        <p:nvPicPr>
          <p:cNvPr id="16" name="Innovation Curve">
            <a:extLst>
              <a:ext uri="{FF2B5EF4-FFF2-40B4-BE49-F238E27FC236}">
                <a16:creationId xmlns:a16="http://schemas.microsoft.com/office/drawing/2014/main" id="{00ADE50C-F63B-648C-9FD0-E0FA384DFD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7616952" y="0"/>
            <a:ext cx="4602549" cy="6876288"/>
          </a:xfrm>
          <a:prstGeom prst="rect">
            <a:avLst/>
          </a:prstGeom>
        </p:spPr>
      </p:pic>
      <p:sp>
        <p:nvSpPr>
          <p:cNvPr id="13" name="Title 1">
            <a:extLst>
              <a:ext uri="{FF2B5EF4-FFF2-40B4-BE49-F238E27FC236}">
                <a16:creationId xmlns:a16="http://schemas.microsoft.com/office/drawing/2014/main" id="{82ADFA92-0E48-355A-2DA8-D40523A9A84F}"/>
              </a:ext>
            </a:extLst>
          </p:cNvPr>
          <p:cNvSpPr>
            <a:spLocks noGrp="1"/>
          </p:cNvSpPr>
          <p:nvPr>
            <p:ph type="ctrTitle" hasCustomPrompt="1"/>
          </p:nvPr>
        </p:nvSpPr>
        <p:spPr bwMode="gray">
          <a:xfrm>
            <a:off x="380048" y="2438400"/>
            <a:ext cx="6969876"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5" name="Subtitle 2">
            <a:extLst>
              <a:ext uri="{FF2B5EF4-FFF2-40B4-BE49-F238E27FC236}">
                <a16:creationId xmlns:a16="http://schemas.microsoft.com/office/drawing/2014/main" id="{48B12889-37ED-D704-59B8-7CECF20BCF23}"/>
              </a:ext>
            </a:extLst>
          </p:cNvPr>
          <p:cNvSpPr>
            <a:spLocks noGrp="1"/>
          </p:cNvSpPr>
          <p:nvPr>
            <p:ph type="subTitle" idx="1" hasCustomPrompt="1"/>
          </p:nvPr>
        </p:nvSpPr>
        <p:spPr bwMode="gray">
          <a:xfrm>
            <a:off x="380048" y="3810000"/>
            <a:ext cx="6969876"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pic>
        <p:nvPicPr>
          <p:cNvPr id="5" name="NTT DATA Global Logo">
            <a:extLst>
              <a:ext uri="{FF2B5EF4-FFF2-40B4-BE49-F238E27FC236}">
                <a16:creationId xmlns:a16="http://schemas.microsoft.com/office/drawing/2014/main" id="{6696BBEF-690F-3F5E-4ABD-464267D3697F}"/>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
        <p:nvSpPr>
          <p:cNvPr id="6" name="Info Box">
            <a:extLst>
              <a:ext uri="{FF2B5EF4-FFF2-40B4-BE49-F238E27FC236}">
                <a16:creationId xmlns:a16="http://schemas.microsoft.com/office/drawing/2014/main" id="{A934FE38-155A-D06E-C380-44183B713798}"/>
              </a:ext>
            </a:extLst>
          </p:cNvPr>
          <p:cNvSpPr>
            <a:spLocks noGrp="1"/>
          </p:cNvSpPr>
          <p:nvPr>
            <p:ph sz="quarter" idx="20" hasCustomPrompt="1"/>
          </p:nvPr>
        </p:nvSpPr>
        <p:spPr>
          <a:xfrm>
            <a:off x="371475" y="5875374"/>
            <a:ext cx="1958400" cy="395869"/>
          </a:xfrm>
          <a:prstGeom prst="rect">
            <a:avLst/>
          </a:prstGeom>
          <a:ln>
            <a:noFill/>
          </a:ln>
        </p:spPr>
        <p:txBody>
          <a:bodyPr wrap="square" lIns="36000" tIns="36000" rIns="36000" bIns="36000">
            <a:no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sp>
        <p:nvSpPr>
          <p:cNvPr id="3" name="Footer Placeholder 3">
            <a:extLst>
              <a:ext uri="{FF2B5EF4-FFF2-40B4-BE49-F238E27FC236}">
                <a16:creationId xmlns:a16="http://schemas.microsoft.com/office/drawing/2014/main" id="{85A35294-D0C7-56AA-EDCC-E2E530C6FFF8}"/>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275248966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A_Cover_Light_No Innovation Curv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9CCA6BB-2FF1-1F79-CE75-4214597FB511}"/>
              </a:ext>
            </a:extLst>
          </p:cNvPr>
          <p:cNvSpPr>
            <a:spLocks noGrp="1"/>
          </p:cNvSpPr>
          <p:nvPr>
            <p:ph type="ctrTitle" hasCustomPrompt="1"/>
          </p:nvPr>
        </p:nvSpPr>
        <p:spPr bwMode="gray">
          <a:xfrm>
            <a:off x="380048" y="2438400"/>
            <a:ext cx="11440477"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4" name="Subtitle 2">
            <a:extLst>
              <a:ext uri="{FF2B5EF4-FFF2-40B4-BE49-F238E27FC236}">
                <a16:creationId xmlns:a16="http://schemas.microsoft.com/office/drawing/2014/main" id="{FFBC9B23-4469-4B26-BEC9-4E111C2B8F4B}"/>
              </a:ext>
            </a:extLst>
          </p:cNvPr>
          <p:cNvSpPr>
            <a:spLocks noGrp="1"/>
          </p:cNvSpPr>
          <p:nvPr>
            <p:ph type="subTitle" idx="1" hasCustomPrompt="1"/>
          </p:nvPr>
        </p:nvSpPr>
        <p:spPr bwMode="gray">
          <a:xfrm>
            <a:off x="380048" y="3810000"/>
            <a:ext cx="11440477"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2" name="Info Box">
            <a:extLst>
              <a:ext uri="{FF2B5EF4-FFF2-40B4-BE49-F238E27FC236}">
                <a16:creationId xmlns:a16="http://schemas.microsoft.com/office/drawing/2014/main" id="{7460FF67-E88C-345F-912C-69776540AF2A}"/>
              </a:ext>
            </a:extLst>
          </p:cNvPr>
          <p:cNvSpPr>
            <a:spLocks noGrp="1"/>
          </p:cNvSpPr>
          <p:nvPr>
            <p:ph sz="quarter" idx="19"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5" name="NTT DATA Global Logo">
            <a:extLst>
              <a:ext uri="{FF2B5EF4-FFF2-40B4-BE49-F238E27FC236}">
                <a16:creationId xmlns:a16="http://schemas.microsoft.com/office/drawing/2014/main" id="{2F900288-9276-0271-5B36-DA597F55D4E8}"/>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371475" y="320040"/>
            <a:ext cx="1959942" cy="399600"/>
          </a:xfrm>
          <a:prstGeom prst="rect">
            <a:avLst/>
          </a:prstGeom>
        </p:spPr>
      </p:pic>
      <p:sp>
        <p:nvSpPr>
          <p:cNvPr id="3" name="Footer Placeholder 3">
            <a:extLst>
              <a:ext uri="{FF2B5EF4-FFF2-40B4-BE49-F238E27FC236}">
                <a16:creationId xmlns:a16="http://schemas.microsoft.com/office/drawing/2014/main" id="{28B15B35-56BF-61FB-FE44-12059C23236A}"/>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407271178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_Cover_Light_Image Bottom">
    <p:bg>
      <p:bgPr>
        <a:solidFill>
          <a:schemeClr val="bg1"/>
        </a:solidFill>
        <a:effectLst/>
      </p:bgPr>
    </p:bg>
    <p:spTree>
      <p:nvGrpSpPr>
        <p:cNvPr id="1" name=""/>
        <p:cNvGrpSpPr/>
        <p:nvPr/>
      </p:nvGrpSpPr>
      <p:grpSpPr>
        <a:xfrm>
          <a:off x="0" y="0"/>
          <a:ext cx="0" cy="0"/>
          <a:chOff x="0" y="0"/>
          <a:chExt cx="0" cy="0"/>
        </a:xfrm>
      </p:grpSpPr>
      <p:sp>
        <p:nvSpPr>
          <p:cNvPr id="11" name="Text Placeholder 20">
            <a:extLst>
              <a:ext uri="{FF2B5EF4-FFF2-40B4-BE49-F238E27FC236}">
                <a16:creationId xmlns:a16="http://schemas.microsoft.com/office/drawing/2014/main" id="{4C066D7D-0D2A-E525-7A09-B865124FD30F}"/>
              </a:ext>
            </a:extLst>
          </p:cNvPr>
          <p:cNvSpPr>
            <a:spLocks noGrp="1"/>
          </p:cNvSpPr>
          <p:nvPr>
            <p:ph type="body" sz="quarter" idx="17"/>
          </p:nvPr>
        </p:nvSpPr>
        <p:spPr>
          <a:xfrm>
            <a:off x="0" y="3352800"/>
            <a:ext cx="12192000" cy="3505200"/>
          </a:xfrm>
          <a:prstGeom prst="rect">
            <a:avLst/>
          </a:prstGeom>
          <a:solidFill>
            <a:srgbClr val="050D24">
              <a:alpha val="57647"/>
            </a:srgbClr>
          </a:solidFill>
        </p:spPr>
        <p:txBody>
          <a:bodyPr/>
          <a:lstStyle>
            <a:lvl1pPr>
              <a:defRPr>
                <a:noFill/>
              </a:defRPr>
            </a:lvl1pPr>
            <a:lvl2pPr>
              <a:defRPr>
                <a:noFill/>
              </a:defRPr>
            </a:lvl2pPr>
            <a:lvl3pPr marL="914400" indent="0">
              <a:buNone/>
              <a:defRPr>
                <a:noFill/>
              </a:defRPr>
            </a:lvl3pPr>
            <a:lvl4pPr marL="1371600" indent="0">
              <a:buNone/>
              <a:defRPr>
                <a:noFill/>
              </a:defRPr>
            </a:lvl4pPr>
            <a:lvl5pPr marL="1828800" indent="0">
              <a:buNone/>
              <a:defRPr>
                <a:noFill/>
              </a:defRPr>
            </a:lvl5pPr>
          </a:lstStyle>
          <a:p>
            <a:pPr lvl="0"/>
            <a:r>
              <a:rPr lang="en-US"/>
              <a:t>Click to edit Master text styles</a:t>
            </a:r>
          </a:p>
        </p:txBody>
      </p:sp>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9" name="SubTitle">
            <a:extLst>
              <a:ext uri="{FF2B5EF4-FFF2-40B4-BE49-F238E27FC236}">
                <a16:creationId xmlns:a16="http://schemas.microsoft.com/office/drawing/2014/main" id="{F84AF061-2BD7-B395-13B3-8F8BF417226F}"/>
              </a:ext>
            </a:extLst>
          </p:cNvPr>
          <p:cNvSpPr>
            <a:spLocks noGrp="1"/>
          </p:cNvSpPr>
          <p:nvPr>
            <p:ph type="body" sz="quarter" idx="16" hasCustomPrompt="1"/>
          </p:nvPr>
        </p:nvSpPr>
        <p:spPr>
          <a:xfrm>
            <a:off x="371475" y="2050182"/>
            <a:ext cx="11449049" cy="609600"/>
          </a:xfrm>
          <a:prstGeom prst="rect">
            <a:avLst/>
          </a:prstGeom>
        </p:spPr>
        <p:txBody>
          <a:bodyPr lIns="0" rIns="0"/>
          <a:lstStyle>
            <a:lvl1pPr marL="0" indent="0">
              <a:lnSpc>
                <a:spcPct val="100000"/>
              </a:lnSpc>
              <a:spcAft>
                <a:spcPts val="0"/>
              </a:spcAft>
              <a:buFont typeface="Arial" panose="020B0604020202020204" pitchFamily="34" charset="0"/>
              <a:buNone/>
              <a:defRPr sz="2000">
                <a:solidFill>
                  <a:schemeClr val="accent1"/>
                </a:solidFill>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enter the subtitle text</a:t>
            </a:r>
          </a:p>
        </p:txBody>
      </p:sp>
      <p:sp>
        <p:nvSpPr>
          <p:cNvPr id="7" name="MainTitle">
            <a:extLst>
              <a:ext uri="{FF2B5EF4-FFF2-40B4-BE49-F238E27FC236}">
                <a16:creationId xmlns:a16="http://schemas.microsoft.com/office/drawing/2014/main" id="{6B8D68FD-3EFC-86B8-83A6-942558B1B307}"/>
              </a:ext>
            </a:extLst>
          </p:cNvPr>
          <p:cNvSpPr>
            <a:spLocks noGrp="1"/>
          </p:cNvSpPr>
          <p:nvPr>
            <p:ph type="title" hasCustomPrompt="1"/>
          </p:nvPr>
        </p:nvSpPr>
        <p:spPr>
          <a:xfrm>
            <a:off x="371475" y="1412875"/>
            <a:ext cx="11449050" cy="651610"/>
          </a:xfrm>
        </p:spPr>
        <p:txBody>
          <a:bodyPr/>
          <a:lstStyle>
            <a:lvl1pPr>
              <a:defRPr sz="4400" b="0">
                <a:solidFill>
                  <a:schemeClr val="accent1"/>
                </a:solidFill>
              </a:defRPr>
            </a:lvl1pPr>
          </a:lstStyle>
          <a:p>
            <a:r>
              <a:rPr lang="en-US"/>
              <a:t>Click to edit title</a:t>
            </a:r>
          </a:p>
        </p:txBody>
      </p:sp>
      <p:sp>
        <p:nvSpPr>
          <p:cNvPr id="14" name="Innovation Curve Over">
            <a:extLst>
              <a:ext uri="{FF2B5EF4-FFF2-40B4-BE49-F238E27FC236}">
                <a16:creationId xmlns:a16="http://schemas.microsoft.com/office/drawing/2014/main" id="{0E296AC8-E4D5-3A7F-3C42-CC289AAB1E6B}"/>
              </a:ext>
              <a:ext uri="{C183D7F6-B498-43B3-948B-1728B52AA6E4}">
                <adec:decorative xmlns:adec="http://schemas.microsoft.com/office/drawing/2017/decorative" val="1"/>
              </a:ext>
            </a:extLst>
          </p:cNvPr>
          <p:cNvSpPr>
            <a:spLocks noGrp="1"/>
          </p:cNvSpPr>
          <p:nvPr>
            <p:ph type="body" sz="quarter" idx="22"/>
          </p:nvPr>
        </p:nvSpPr>
        <p:spPr>
          <a:xfrm>
            <a:off x="9067800" y="3733800"/>
            <a:ext cx="2741663" cy="27432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15" name="Footer Placeholder 4">
            <a:extLst>
              <a:ext uri="{FF2B5EF4-FFF2-40B4-BE49-F238E27FC236}">
                <a16:creationId xmlns:a16="http://schemas.microsoft.com/office/drawing/2014/main" id="{F45B6080-7233-0809-75A8-E904530DE071}"/>
              </a:ext>
            </a:extLst>
          </p:cNvPr>
          <p:cNvSpPr>
            <a:spLocks noGrp="1"/>
          </p:cNvSpPr>
          <p:nvPr>
            <p:ph type="ftr" sz="quarter" idx="3"/>
          </p:nvPr>
        </p:nvSpPr>
        <p:spPr bwMode="gray">
          <a:xfrm>
            <a:off x="371475" y="3147301"/>
            <a:ext cx="5123498"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Services, LLC. </a:t>
            </a:r>
            <a:endParaRPr lang="en-US"/>
          </a:p>
        </p:txBody>
      </p:sp>
      <p:sp>
        <p:nvSpPr>
          <p:cNvPr id="2" name="Info box">
            <a:extLst>
              <a:ext uri="{FF2B5EF4-FFF2-40B4-BE49-F238E27FC236}">
                <a16:creationId xmlns:a16="http://schemas.microsoft.com/office/drawing/2014/main" id="{979EC8F5-DC72-37F6-85BB-C3ADC50D2DFB}"/>
              </a:ext>
            </a:extLst>
          </p:cNvPr>
          <p:cNvSpPr>
            <a:spLocks noGrp="1"/>
          </p:cNvSpPr>
          <p:nvPr>
            <p:ph sz="quarter" idx="19"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4" name="NTT DATA Global Logo">
            <a:extLst>
              <a:ext uri="{FF2B5EF4-FFF2-40B4-BE49-F238E27FC236}">
                <a16:creationId xmlns:a16="http://schemas.microsoft.com/office/drawing/2014/main" id="{93955C0C-38C4-366F-0C4D-7A71C122ED79}"/>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372208602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Agenda_white">
    <p:bg bwMode="ltGray">
      <p:bgRef idx="1001">
        <a:schemeClr val="bg1"/>
      </p:bgRef>
    </p:bg>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400052" y="2102867"/>
            <a:ext cx="2021429" cy="1566333"/>
          </a:xfrm>
          <a:prstGeom prst="rect">
            <a:avLst/>
          </a:prstGeom>
        </p:spPr>
        <p:txBody>
          <a:bodyPr vert="horz">
            <a:normAutofit/>
          </a:bodyPr>
          <a:lstStyle>
            <a:lvl1pPr marL="0" indent="0">
              <a:lnSpc>
                <a:spcPct val="90000"/>
              </a:lnSpc>
              <a:buFont typeface="Arial"/>
              <a:buNone/>
              <a:defRPr sz="1400">
                <a:solidFill>
                  <a:schemeClr val="tx1"/>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39" name="Text Placeholder 17"/>
          <p:cNvSpPr>
            <a:spLocks noGrp="1"/>
          </p:cNvSpPr>
          <p:nvPr>
            <p:ph type="body" sz="quarter" idx="13" hasCustomPrompt="1"/>
          </p:nvPr>
        </p:nvSpPr>
        <p:spPr>
          <a:xfrm>
            <a:off x="2739832" y="2102867"/>
            <a:ext cx="2021429" cy="1566333"/>
          </a:xfrm>
          <a:prstGeom prst="rect">
            <a:avLst/>
          </a:prstGeom>
        </p:spPr>
        <p:txBody>
          <a:bodyPr vert="horz">
            <a:normAutofit/>
          </a:bodyPr>
          <a:lstStyle>
            <a:lvl1pPr marL="0" indent="0">
              <a:lnSpc>
                <a:spcPct val="90000"/>
              </a:lnSpc>
              <a:buFont typeface="Arial"/>
              <a:buNone/>
              <a:defRPr sz="1400">
                <a:solidFill>
                  <a:schemeClr val="tx1"/>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42" name="Text Placeholder 17"/>
          <p:cNvSpPr>
            <a:spLocks noGrp="1"/>
          </p:cNvSpPr>
          <p:nvPr>
            <p:ph type="body" sz="quarter" idx="15" hasCustomPrompt="1"/>
          </p:nvPr>
        </p:nvSpPr>
        <p:spPr>
          <a:xfrm>
            <a:off x="5083394" y="2102867"/>
            <a:ext cx="2021429" cy="1566333"/>
          </a:xfrm>
          <a:prstGeom prst="rect">
            <a:avLst/>
          </a:prstGeom>
        </p:spPr>
        <p:txBody>
          <a:bodyPr vert="horz">
            <a:normAutofit/>
          </a:bodyPr>
          <a:lstStyle>
            <a:lvl1pPr marL="0" indent="0">
              <a:lnSpc>
                <a:spcPct val="90000"/>
              </a:lnSpc>
              <a:buFont typeface="Arial"/>
              <a:buNone/>
              <a:defRPr sz="1400">
                <a:solidFill>
                  <a:schemeClr val="tx1"/>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45" name="Text Placeholder 17"/>
          <p:cNvSpPr>
            <a:spLocks noGrp="1"/>
          </p:cNvSpPr>
          <p:nvPr>
            <p:ph type="body" sz="quarter" idx="17" hasCustomPrompt="1"/>
          </p:nvPr>
        </p:nvSpPr>
        <p:spPr>
          <a:xfrm>
            <a:off x="7426956" y="2102867"/>
            <a:ext cx="2021429" cy="1566333"/>
          </a:xfrm>
          <a:prstGeom prst="rect">
            <a:avLst/>
          </a:prstGeom>
        </p:spPr>
        <p:txBody>
          <a:bodyPr vert="horz">
            <a:normAutofit/>
          </a:bodyPr>
          <a:lstStyle>
            <a:lvl1pPr marL="0" indent="0">
              <a:lnSpc>
                <a:spcPct val="90000"/>
              </a:lnSpc>
              <a:buFont typeface="Arial"/>
              <a:buNone/>
              <a:defRPr sz="1400">
                <a:solidFill>
                  <a:schemeClr val="tx1"/>
                </a:solidFill>
                <a:latin typeface="Arial"/>
                <a:cs typeface="Arial"/>
              </a:defRPr>
            </a:lvl1pPr>
            <a:lvl2pPr marL="4233" indent="0">
              <a:buNone/>
              <a:defRPr sz="1200">
                <a:solidFill>
                  <a:schemeClr val="tx1"/>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48" name="Text Placeholder 17"/>
          <p:cNvSpPr>
            <a:spLocks noGrp="1"/>
          </p:cNvSpPr>
          <p:nvPr>
            <p:ph type="body" sz="quarter" idx="19" hasCustomPrompt="1"/>
          </p:nvPr>
        </p:nvSpPr>
        <p:spPr>
          <a:xfrm>
            <a:off x="9771124" y="2102867"/>
            <a:ext cx="2021429" cy="1566333"/>
          </a:xfrm>
          <a:prstGeom prst="rect">
            <a:avLst/>
          </a:prstGeom>
        </p:spPr>
        <p:txBody>
          <a:bodyPr vert="horz">
            <a:normAutofit/>
          </a:bodyPr>
          <a:lstStyle>
            <a:lvl1pPr marL="0" indent="0">
              <a:lnSpc>
                <a:spcPct val="90000"/>
              </a:lnSpc>
              <a:buFont typeface="Arial"/>
              <a:buNone/>
              <a:defRPr sz="1400">
                <a:solidFill>
                  <a:schemeClr val="tx1"/>
                </a:solidFill>
                <a:latin typeface="Arial"/>
                <a:cs typeface="Arial"/>
              </a:defRPr>
            </a:lvl1pPr>
            <a:lvl2pPr marL="4233" indent="0">
              <a:buNone/>
              <a:defRPr sz="1200">
                <a:solidFill>
                  <a:schemeClr val="tx1"/>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66" name="Text Placeholder 17"/>
          <p:cNvSpPr>
            <a:spLocks noGrp="1"/>
          </p:cNvSpPr>
          <p:nvPr>
            <p:ph type="body" sz="quarter" idx="21" hasCustomPrompt="1"/>
          </p:nvPr>
        </p:nvSpPr>
        <p:spPr>
          <a:xfrm>
            <a:off x="400052" y="4621702"/>
            <a:ext cx="2021429" cy="1566333"/>
          </a:xfrm>
          <a:prstGeom prst="rect">
            <a:avLst/>
          </a:prstGeom>
        </p:spPr>
        <p:txBody>
          <a:bodyPr vert="horz">
            <a:normAutofit/>
          </a:bodyPr>
          <a:lstStyle>
            <a:lvl1pPr marL="0" indent="0">
              <a:lnSpc>
                <a:spcPct val="90000"/>
              </a:lnSpc>
              <a:buFont typeface="Arial"/>
              <a:buNone/>
              <a:defRPr sz="1400">
                <a:solidFill>
                  <a:schemeClr val="tx1"/>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69" name="Text Placeholder 17"/>
          <p:cNvSpPr>
            <a:spLocks noGrp="1"/>
          </p:cNvSpPr>
          <p:nvPr>
            <p:ph type="body" sz="quarter" idx="23" hasCustomPrompt="1"/>
          </p:nvPr>
        </p:nvSpPr>
        <p:spPr>
          <a:xfrm>
            <a:off x="2739832" y="4621702"/>
            <a:ext cx="2021429" cy="1566333"/>
          </a:xfrm>
          <a:prstGeom prst="rect">
            <a:avLst/>
          </a:prstGeom>
        </p:spPr>
        <p:txBody>
          <a:bodyPr vert="horz">
            <a:normAutofit/>
          </a:bodyPr>
          <a:lstStyle>
            <a:lvl1pPr marL="0" indent="0">
              <a:lnSpc>
                <a:spcPct val="90000"/>
              </a:lnSpc>
              <a:buFont typeface="Arial"/>
              <a:buNone/>
              <a:defRPr sz="1400">
                <a:solidFill>
                  <a:schemeClr val="tx1"/>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72" name="Text Placeholder 17"/>
          <p:cNvSpPr>
            <a:spLocks noGrp="1"/>
          </p:cNvSpPr>
          <p:nvPr>
            <p:ph type="body" sz="quarter" idx="25" hasCustomPrompt="1"/>
          </p:nvPr>
        </p:nvSpPr>
        <p:spPr>
          <a:xfrm>
            <a:off x="5083394" y="4621702"/>
            <a:ext cx="2021429" cy="1566333"/>
          </a:xfrm>
          <a:prstGeom prst="rect">
            <a:avLst/>
          </a:prstGeom>
        </p:spPr>
        <p:txBody>
          <a:bodyPr vert="horz">
            <a:normAutofit/>
          </a:bodyPr>
          <a:lstStyle>
            <a:lvl1pPr marL="0" indent="0">
              <a:lnSpc>
                <a:spcPct val="90000"/>
              </a:lnSpc>
              <a:buFont typeface="Arial"/>
              <a:buNone/>
              <a:defRPr sz="1400">
                <a:solidFill>
                  <a:schemeClr val="tx1"/>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75" name="Text Placeholder 17"/>
          <p:cNvSpPr>
            <a:spLocks noGrp="1"/>
          </p:cNvSpPr>
          <p:nvPr>
            <p:ph type="body" sz="quarter" idx="27" hasCustomPrompt="1"/>
          </p:nvPr>
        </p:nvSpPr>
        <p:spPr>
          <a:xfrm>
            <a:off x="7426956" y="4621702"/>
            <a:ext cx="2021429" cy="1566333"/>
          </a:xfrm>
          <a:prstGeom prst="rect">
            <a:avLst/>
          </a:prstGeom>
        </p:spPr>
        <p:txBody>
          <a:bodyPr vert="horz">
            <a:normAutofit/>
          </a:bodyPr>
          <a:lstStyle>
            <a:lvl1pPr marL="0" indent="0">
              <a:lnSpc>
                <a:spcPct val="90000"/>
              </a:lnSpc>
              <a:buFont typeface="Arial"/>
              <a:buNone/>
              <a:defRPr sz="1400">
                <a:solidFill>
                  <a:schemeClr val="tx1"/>
                </a:solidFill>
                <a:latin typeface="Arial"/>
                <a:cs typeface="Arial"/>
              </a:defRPr>
            </a:lvl1pPr>
            <a:lvl2pPr marL="0"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78" name="Text Placeholder 17"/>
          <p:cNvSpPr>
            <a:spLocks noGrp="1"/>
          </p:cNvSpPr>
          <p:nvPr>
            <p:ph type="body" sz="quarter" idx="29" hasCustomPrompt="1"/>
          </p:nvPr>
        </p:nvSpPr>
        <p:spPr>
          <a:xfrm>
            <a:off x="9771124" y="4621702"/>
            <a:ext cx="2021429" cy="1566333"/>
          </a:xfrm>
          <a:prstGeom prst="rect">
            <a:avLst/>
          </a:prstGeom>
        </p:spPr>
        <p:txBody>
          <a:bodyPr vert="horz">
            <a:normAutofit/>
          </a:bodyPr>
          <a:lstStyle>
            <a:lvl1pPr marL="0" indent="0">
              <a:lnSpc>
                <a:spcPct val="90000"/>
              </a:lnSpc>
              <a:buFont typeface="Arial"/>
              <a:buNone/>
              <a:defRPr sz="1400">
                <a:solidFill>
                  <a:schemeClr val="tx1"/>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2" name="Title 1">
            <a:extLst>
              <a:ext uri="{FF2B5EF4-FFF2-40B4-BE49-F238E27FC236}">
                <a16:creationId xmlns:a16="http://schemas.microsoft.com/office/drawing/2014/main" id="{74B42763-2BE1-4E01-85BC-2A326ECB102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86DEDCC8-16D8-495B-B718-06E709D18257}"/>
              </a:ext>
            </a:extLst>
          </p:cNvPr>
          <p:cNvSpPr>
            <a:spLocks noGrp="1"/>
          </p:cNvSpPr>
          <p:nvPr>
            <p:ph type="body" sz="quarter" idx="30" hasCustomPrompt="1"/>
          </p:nvPr>
        </p:nvSpPr>
        <p:spPr>
          <a:xfrm>
            <a:off x="396875" y="1426058"/>
            <a:ext cx="2020824" cy="485775"/>
          </a:xfrm>
        </p:spPr>
        <p:txBody>
          <a:bodyPr anchor="b">
            <a:noAutofit/>
          </a:bodyPr>
          <a:lstStyle>
            <a:lvl1pPr marL="0" indent="0">
              <a:buNone/>
              <a:defRPr sz="1800" b="1">
                <a:solidFill>
                  <a:schemeClr val="accent2"/>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1</a:t>
            </a:r>
          </a:p>
        </p:txBody>
      </p:sp>
      <p:sp>
        <p:nvSpPr>
          <p:cNvPr id="26" name="Text Placeholder 3">
            <a:extLst>
              <a:ext uri="{FF2B5EF4-FFF2-40B4-BE49-F238E27FC236}">
                <a16:creationId xmlns:a16="http://schemas.microsoft.com/office/drawing/2014/main" id="{33D0B929-1B40-4D49-9797-0A09BBDE6409}"/>
              </a:ext>
            </a:extLst>
          </p:cNvPr>
          <p:cNvSpPr>
            <a:spLocks noGrp="1"/>
          </p:cNvSpPr>
          <p:nvPr>
            <p:ph type="body" sz="quarter" idx="31" hasCustomPrompt="1"/>
          </p:nvPr>
        </p:nvSpPr>
        <p:spPr>
          <a:xfrm>
            <a:off x="2740437" y="1426058"/>
            <a:ext cx="2020824" cy="485775"/>
          </a:xfrm>
        </p:spPr>
        <p:txBody>
          <a:bodyPr anchor="b">
            <a:noAutofit/>
          </a:bodyPr>
          <a:lstStyle>
            <a:lvl1pPr marL="0" indent="0">
              <a:buNone/>
              <a:defRPr sz="1800" b="1">
                <a:solidFill>
                  <a:schemeClr val="accent2"/>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2</a:t>
            </a:r>
          </a:p>
        </p:txBody>
      </p:sp>
      <p:sp>
        <p:nvSpPr>
          <p:cNvPr id="27" name="Text Placeholder 3">
            <a:extLst>
              <a:ext uri="{FF2B5EF4-FFF2-40B4-BE49-F238E27FC236}">
                <a16:creationId xmlns:a16="http://schemas.microsoft.com/office/drawing/2014/main" id="{46A01C54-C903-4C37-B35F-F8DD317F054E}"/>
              </a:ext>
            </a:extLst>
          </p:cNvPr>
          <p:cNvSpPr>
            <a:spLocks noGrp="1"/>
          </p:cNvSpPr>
          <p:nvPr>
            <p:ph type="body" sz="quarter" idx="32" hasCustomPrompt="1"/>
          </p:nvPr>
        </p:nvSpPr>
        <p:spPr>
          <a:xfrm>
            <a:off x="5083999" y="1426058"/>
            <a:ext cx="2020824" cy="485775"/>
          </a:xfrm>
        </p:spPr>
        <p:txBody>
          <a:bodyPr anchor="b">
            <a:noAutofit/>
          </a:bodyPr>
          <a:lstStyle>
            <a:lvl1pPr marL="0" indent="0">
              <a:buNone/>
              <a:defRPr sz="1800" b="1">
                <a:solidFill>
                  <a:schemeClr val="accent2"/>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3</a:t>
            </a:r>
          </a:p>
        </p:txBody>
      </p:sp>
      <p:sp>
        <p:nvSpPr>
          <p:cNvPr id="28" name="Text Placeholder 3">
            <a:extLst>
              <a:ext uri="{FF2B5EF4-FFF2-40B4-BE49-F238E27FC236}">
                <a16:creationId xmlns:a16="http://schemas.microsoft.com/office/drawing/2014/main" id="{37E1EC7A-189D-41AA-8F73-5825B94DCD92}"/>
              </a:ext>
            </a:extLst>
          </p:cNvPr>
          <p:cNvSpPr>
            <a:spLocks noGrp="1"/>
          </p:cNvSpPr>
          <p:nvPr>
            <p:ph type="body" sz="quarter" idx="33" hasCustomPrompt="1"/>
          </p:nvPr>
        </p:nvSpPr>
        <p:spPr>
          <a:xfrm>
            <a:off x="7427561" y="1426058"/>
            <a:ext cx="2020824" cy="485775"/>
          </a:xfrm>
        </p:spPr>
        <p:txBody>
          <a:bodyPr anchor="b">
            <a:noAutofit/>
          </a:bodyPr>
          <a:lstStyle>
            <a:lvl1pPr marL="0" indent="0">
              <a:buNone/>
              <a:defRPr sz="1800" b="1">
                <a:solidFill>
                  <a:schemeClr val="accent2"/>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4</a:t>
            </a:r>
          </a:p>
        </p:txBody>
      </p:sp>
      <p:sp>
        <p:nvSpPr>
          <p:cNvPr id="29" name="Text Placeholder 3">
            <a:extLst>
              <a:ext uri="{FF2B5EF4-FFF2-40B4-BE49-F238E27FC236}">
                <a16:creationId xmlns:a16="http://schemas.microsoft.com/office/drawing/2014/main" id="{0D6FAA60-3BA8-46AB-8A07-465F7DFFE690}"/>
              </a:ext>
            </a:extLst>
          </p:cNvPr>
          <p:cNvSpPr>
            <a:spLocks noGrp="1"/>
          </p:cNvSpPr>
          <p:nvPr>
            <p:ph type="body" sz="quarter" idx="34" hasCustomPrompt="1"/>
          </p:nvPr>
        </p:nvSpPr>
        <p:spPr>
          <a:xfrm>
            <a:off x="9771124" y="1426058"/>
            <a:ext cx="2020824" cy="485775"/>
          </a:xfrm>
        </p:spPr>
        <p:txBody>
          <a:bodyPr anchor="b">
            <a:noAutofit/>
          </a:bodyPr>
          <a:lstStyle>
            <a:lvl1pPr marL="0" indent="0">
              <a:buNone/>
              <a:defRPr sz="1800" b="1">
                <a:solidFill>
                  <a:schemeClr val="accent2"/>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5</a:t>
            </a:r>
          </a:p>
        </p:txBody>
      </p:sp>
      <p:sp>
        <p:nvSpPr>
          <p:cNvPr id="30" name="Text Placeholder 3">
            <a:extLst>
              <a:ext uri="{FF2B5EF4-FFF2-40B4-BE49-F238E27FC236}">
                <a16:creationId xmlns:a16="http://schemas.microsoft.com/office/drawing/2014/main" id="{8F10E92E-9785-4A36-893E-4ADA86F86DDD}"/>
              </a:ext>
            </a:extLst>
          </p:cNvPr>
          <p:cNvSpPr>
            <a:spLocks noGrp="1"/>
          </p:cNvSpPr>
          <p:nvPr>
            <p:ph type="body" sz="quarter" idx="35" hasCustomPrompt="1"/>
          </p:nvPr>
        </p:nvSpPr>
        <p:spPr>
          <a:xfrm>
            <a:off x="396875" y="3944972"/>
            <a:ext cx="2020824" cy="485775"/>
          </a:xfrm>
        </p:spPr>
        <p:txBody>
          <a:bodyPr anchor="b">
            <a:noAutofit/>
          </a:bodyPr>
          <a:lstStyle>
            <a:lvl1pPr marL="0" indent="0">
              <a:buNone/>
              <a:defRPr sz="1800" b="1">
                <a:solidFill>
                  <a:schemeClr val="accent2"/>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6</a:t>
            </a:r>
          </a:p>
        </p:txBody>
      </p:sp>
      <p:sp>
        <p:nvSpPr>
          <p:cNvPr id="31" name="Text Placeholder 3">
            <a:extLst>
              <a:ext uri="{FF2B5EF4-FFF2-40B4-BE49-F238E27FC236}">
                <a16:creationId xmlns:a16="http://schemas.microsoft.com/office/drawing/2014/main" id="{1B2B5D63-88A3-4A31-997A-9D99C6F14238}"/>
              </a:ext>
            </a:extLst>
          </p:cNvPr>
          <p:cNvSpPr>
            <a:spLocks noGrp="1"/>
          </p:cNvSpPr>
          <p:nvPr>
            <p:ph type="body" sz="quarter" idx="36" hasCustomPrompt="1"/>
          </p:nvPr>
        </p:nvSpPr>
        <p:spPr>
          <a:xfrm>
            <a:off x="2740437" y="3944972"/>
            <a:ext cx="2020824" cy="485775"/>
          </a:xfrm>
        </p:spPr>
        <p:txBody>
          <a:bodyPr anchor="b">
            <a:noAutofit/>
          </a:bodyPr>
          <a:lstStyle>
            <a:lvl1pPr marL="0" indent="0">
              <a:buNone/>
              <a:defRPr sz="1800" b="1">
                <a:solidFill>
                  <a:schemeClr val="accent2"/>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7</a:t>
            </a:r>
          </a:p>
        </p:txBody>
      </p:sp>
      <p:sp>
        <p:nvSpPr>
          <p:cNvPr id="32" name="Text Placeholder 3">
            <a:extLst>
              <a:ext uri="{FF2B5EF4-FFF2-40B4-BE49-F238E27FC236}">
                <a16:creationId xmlns:a16="http://schemas.microsoft.com/office/drawing/2014/main" id="{520916D1-6201-4878-B9D9-70388A1B6044}"/>
              </a:ext>
            </a:extLst>
          </p:cNvPr>
          <p:cNvSpPr>
            <a:spLocks noGrp="1"/>
          </p:cNvSpPr>
          <p:nvPr>
            <p:ph type="body" sz="quarter" idx="37" hasCustomPrompt="1"/>
          </p:nvPr>
        </p:nvSpPr>
        <p:spPr>
          <a:xfrm>
            <a:off x="5083999" y="3944972"/>
            <a:ext cx="2020824" cy="485775"/>
          </a:xfrm>
        </p:spPr>
        <p:txBody>
          <a:bodyPr anchor="b">
            <a:noAutofit/>
          </a:bodyPr>
          <a:lstStyle>
            <a:lvl1pPr marL="0" indent="0">
              <a:buNone/>
              <a:defRPr sz="1800" b="1">
                <a:solidFill>
                  <a:schemeClr val="accent2"/>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8</a:t>
            </a:r>
          </a:p>
        </p:txBody>
      </p:sp>
      <p:sp>
        <p:nvSpPr>
          <p:cNvPr id="33" name="Text Placeholder 3">
            <a:extLst>
              <a:ext uri="{FF2B5EF4-FFF2-40B4-BE49-F238E27FC236}">
                <a16:creationId xmlns:a16="http://schemas.microsoft.com/office/drawing/2014/main" id="{877E6ACE-6BEA-47DB-9E51-4714FE924974}"/>
              </a:ext>
            </a:extLst>
          </p:cNvPr>
          <p:cNvSpPr>
            <a:spLocks noGrp="1"/>
          </p:cNvSpPr>
          <p:nvPr>
            <p:ph type="body" sz="quarter" idx="38" hasCustomPrompt="1"/>
          </p:nvPr>
        </p:nvSpPr>
        <p:spPr>
          <a:xfrm>
            <a:off x="7427561" y="3944972"/>
            <a:ext cx="2020824" cy="485775"/>
          </a:xfrm>
        </p:spPr>
        <p:txBody>
          <a:bodyPr anchor="b">
            <a:noAutofit/>
          </a:bodyPr>
          <a:lstStyle>
            <a:lvl1pPr marL="0" indent="0">
              <a:buNone/>
              <a:defRPr sz="1800" b="1">
                <a:solidFill>
                  <a:schemeClr val="accent2"/>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9</a:t>
            </a:r>
          </a:p>
        </p:txBody>
      </p:sp>
      <p:sp>
        <p:nvSpPr>
          <p:cNvPr id="34" name="Text Placeholder 3">
            <a:extLst>
              <a:ext uri="{FF2B5EF4-FFF2-40B4-BE49-F238E27FC236}">
                <a16:creationId xmlns:a16="http://schemas.microsoft.com/office/drawing/2014/main" id="{CAF6ED24-E99E-49F5-92AE-35BEAF34F119}"/>
              </a:ext>
            </a:extLst>
          </p:cNvPr>
          <p:cNvSpPr>
            <a:spLocks noGrp="1"/>
          </p:cNvSpPr>
          <p:nvPr>
            <p:ph type="body" sz="quarter" idx="39" hasCustomPrompt="1"/>
          </p:nvPr>
        </p:nvSpPr>
        <p:spPr>
          <a:xfrm>
            <a:off x="9771124" y="3944972"/>
            <a:ext cx="2020824" cy="485775"/>
          </a:xfrm>
        </p:spPr>
        <p:txBody>
          <a:bodyPr anchor="b">
            <a:noAutofit/>
          </a:bodyPr>
          <a:lstStyle>
            <a:lvl1pPr marL="0" indent="0">
              <a:buNone/>
              <a:defRPr sz="1800" b="1">
                <a:solidFill>
                  <a:schemeClr val="accent2"/>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10</a:t>
            </a:r>
          </a:p>
        </p:txBody>
      </p:sp>
      <p:sp>
        <p:nvSpPr>
          <p:cNvPr id="3" name="Footer Placeholder 3">
            <a:extLst>
              <a:ext uri="{FF2B5EF4-FFF2-40B4-BE49-F238E27FC236}">
                <a16:creationId xmlns:a16="http://schemas.microsoft.com/office/drawing/2014/main" id="{CE4D2546-75D6-6D8E-FCF2-ABA47E3A8E7E}"/>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2888134088"/>
      </p:ext>
    </p:extLst>
  </p:cSld>
  <p:clrMapOvr>
    <a:overrideClrMapping bg1="lt1" tx1="dk1" bg2="lt2" tx2="dk2" accent1="accent1" accent2="accent2" accent3="accent3" accent4="accent4" accent5="accent5" accent6="accent6" hlink="hlink" folHlink="folHlink"/>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_6-member Team">
    <p:spTree>
      <p:nvGrpSpPr>
        <p:cNvPr id="1" name=""/>
        <p:cNvGrpSpPr/>
        <p:nvPr/>
      </p:nvGrpSpPr>
      <p:grpSpPr>
        <a:xfrm>
          <a:off x="0" y="0"/>
          <a:ext cx="0" cy="0"/>
          <a:chOff x="0" y="0"/>
          <a:chExt cx="0" cy="0"/>
        </a:xfrm>
      </p:grpSpPr>
      <p:sp>
        <p:nvSpPr>
          <p:cNvPr id="34" name="Rectangle 33"/>
          <p:cNvSpPr/>
          <p:nvPr userDrawn="1"/>
        </p:nvSpPr>
        <p:spPr>
          <a:xfrm>
            <a:off x="8790681" y="2047480"/>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1070693" y="3698728"/>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1072243" y="2047480"/>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913506" y="2047480"/>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388214" y="2047481"/>
            <a:ext cx="1353081"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272070" y="2047481"/>
            <a:ext cx="1353081"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1829802" y="2116080"/>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1829802" y="2592619"/>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679964" y="2116080"/>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679964" y="2592619"/>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388214" y="3698729"/>
            <a:ext cx="1351818"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1829802" y="3763362"/>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1829802" y="4250349"/>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28733" y="2047481"/>
            <a:ext cx="1353081"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42782" y="2116080"/>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42782" y="2599101"/>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913506" y="3698728"/>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250707" y="3698729"/>
            <a:ext cx="1351818"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664905" y="3763362"/>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664905" y="4250349"/>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790681" y="3698728"/>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0" name="Picture Placeholder 7"/>
          <p:cNvSpPr>
            <a:spLocks noGrp="1"/>
          </p:cNvSpPr>
          <p:nvPr>
            <p:ph type="pic" sz="quarter" idx="41"/>
          </p:nvPr>
        </p:nvSpPr>
        <p:spPr bwMode="gray">
          <a:xfrm>
            <a:off x="8128733" y="3698729"/>
            <a:ext cx="1353081"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42782" y="3763362"/>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42782" y="4250349"/>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3" name="Footer Placeholder 3">
            <a:extLst>
              <a:ext uri="{FF2B5EF4-FFF2-40B4-BE49-F238E27FC236}">
                <a16:creationId xmlns:a16="http://schemas.microsoft.com/office/drawing/2014/main" id="{20C824C2-DB8B-C0C8-0AD9-58607111980A}"/>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2857597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114300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A9DEC32F-12FA-CAF5-A1F4-4F301ED95FE7}"/>
              </a:ext>
            </a:extLst>
          </p:cNvPr>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10" name="Footer Placeholder 9">
            <a:extLst>
              <a:ext uri="{FF2B5EF4-FFF2-40B4-BE49-F238E27FC236}">
                <a16:creationId xmlns:a16="http://schemas.microsoft.com/office/drawing/2014/main" id="{7415AF5B-F26A-D791-2B75-F94020017584}"/>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1" name="Slide Number Placeholder 10">
            <a:extLst>
              <a:ext uri="{FF2B5EF4-FFF2-40B4-BE49-F238E27FC236}">
                <a16:creationId xmlns:a16="http://schemas.microsoft.com/office/drawing/2014/main" id="{5BDACD5E-B2EE-0806-B56F-418E23F0539D}"/>
              </a:ext>
            </a:extLst>
          </p:cNvPr>
          <p:cNvSpPr>
            <a:spLocks noGrp="1"/>
          </p:cNvSpPr>
          <p:nvPr>
            <p:ph type="sldNum" sz="quarter" idx="17"/>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8D5B2F59-FC9E-02A2-5FEC-DB75BBAA325D}"/>
              </a:ext>
            </a:extLst>
          </p:cNvPr>
          <p:cNvSpPr>
            <a:spLocks noGrp="1"/>
          </p:cNvSpPr>
          <p:nvPr>
            <p:ph type="body" sz="quarter" idx="18" hasCustomPrompt="1"/>
          </p:nvPr>
        </p:nvSpPr>
        <p:spPr>
          <a:xfrm>
            <a:off x="381000" y="708101"/>
            <a:ext cx="11430000" cy="663499"/>
          </a:xfrm>
        </p:spPr>
        <p:txBody>
          <a:bodyPr/>
          <a:lstStyle>
            <a:lvl1pPr marL="0" indent="0">
              <a:buNone/>
              <a:defRPr>
                <a:solidFill>
                  <a:srgbClr val="0072BC"/>
                </a:solidFill>
              </a:defRPr>
            </a:lvl1pPr>
          </a:lstStyle>
          <a:p>
            <a:pPr lvl="0"/>
            <a:r>
              <a:rPr lang="en-US"/>
              <a:t>Click to edit power statement</a:t>
            </a:r>
          </a:p>
        </p:txBody>
      </p:sp>
    </p:spTree>
    <p:extLst>
      <p:ext uri="{BB962C8B-B14F-4D97-AF65-F5344CB8AC3E}">
        <p14:creationId xmlns:p14="http://schemas.microsoft.com/office/powerpoint/2010/main" val="364715606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_8-member Team">
    <p:spTree>
      <p:nvGrpSpPr>
        <p:cNvPr id="1" name=""/>
        <p:cNvGrpSpPr/>
        <p:nvPr/>
      </p:nvGrpSpPr>
      <p:grpSpPr>
        <a:xfrm>
          <a:off x="0" y="0"/>
          <a:ext cx="0" cy="0"/>
          <a:chOff x="0" y="0"/>
          <a:chExt cx="0" cy="0"/>
        </a:xfrm>
      </p:grpSpPr>
      <p:sp>
        <p:nvSpPr>
          <p:cNvPr id="34" name="Rectangle 33"/>
          <p:cNvSpPr/>
          <p:nvPr userDrawn="1"/>
        </p:nvSpPr>
        <p:spPr>
          <a:xfrm>
            <a:off x="8790681" y="1431254"/>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1070693" y="3082502"/>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1070693" y="1431254"/>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913506" y="1431254"/>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388214" y="1431255"/>
            <a:ext cx="1353081"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272070" y="1431255"/>
            <a:ext cx="1353081"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1829802" y="1499854"/>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1829802" y="1976393"/>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679964" y="1499854"/>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679964" y="1976393"/>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388214" y="3082503"/>
            <a:ext cx="1351818"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1829802" y="3147136"/>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1829802" y="3634123"/>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28733" y="1431255"/>
            <a:ext cx="1353081"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42782" y="1499854"/>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42782" y="1982875"/>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913506" y="3082502"/>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250707" y="3082503"/>
            <a:ext cx="1351818"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664905" y="3147136"/>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664905" y="3634123"/>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790681" y="3082502"/>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0" name="Picture Placeholder 7"/>
          <p:cNvSpPr>
            <a:spLocks noGrp="1"/>
          </p:cNvSpPr>
          <p:nvPr>
            <p:ph type="pic" sz="quarter" idx="41"/>
          </p:nvPr>
        </p:nvSpPr>
        <p:spPr bwMode="gray">
          <a:xfrm>
            <a:off x="8128733" y="3082503"/>
            <a:ext cx="1353081"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42782" y="3147136"/>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42782" y="3634123"/>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3D991576-EC0F-5C6A-09D4-CDAAE8F1CF04}"/>
              </a:ext>
            </a:extLst>
          </p:cNvPr>
          <p:cNvSpPr/>
          <p:nvPr userDrawn="1"/>
        </p:nvSpPr>
        <p:spPr>
          <a:xfrm>
            <a:off x="2998885" y="4762215"/>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 name="Picture Placeholder 7">
            <a:extLst>
              <a:ext uri="{FF2B5EF4-FFF2-40B4-BE49-F238E27FC236}">
                <a16:creationId xmlns:a16="http://schemas.microsoft.com/office/drawing/2014/main" id="{05061709-2995-9C23-994F-6096BA6732DB}"/>
              </a:ext>
            </a:extLst>
          </p:cNvPr>
          <p:cNvSpPr>
            <a:spLocks noGrp="1"/>
          </p:cNvSpPr>
          <p:nvPr>
            <p:ph type="pic" sz="quarter" idx="44"/>
          </p:nvPr>
        </p:nvSpPr>
        <p:spPr bwMode="gray">
          <a:xfrm>
            <a:off x="2316406" y="4762216"/>
            <a:ext cx="1353081"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9" name="Text Placeholder 10">
            <a:extLst>
              <a:ext uri="{FF2B5EF4-FFF2-40B4-BE49-F238E27FC236}">
                <a16:creationId xmlns:a16="http://schemas.microsoft.com/office/drawing/2014/main" id="{E47E92EC-4909-E2AA-FDBF-CC0D47D2A11D}"/>
              </a:ext>
            </a:extLst>
          </p:cNvPr>
          <p:cNvSpPr>
            <a:spLocks noGrp="1"/>
          </p:cNvSpPr>
          <p:nvPr>
            <p:ph type="body" sz="quarter" idx="45" hasCustomPrompt="1"/>
          </p:nvPr>
        </p:nvSpPr>
        <p:spPr>
          <a:xfrm>
            <a:off x="3758209" y="4826849"/>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0" name="Text Placeholder 10">
            <a:extLst>
              <a:ext uri="{FF2B5EF4-FFF2-40B4-BE49-F238E27FC236}">
                <a16:creationId xmlns:a16="http://schemas.microsoft.com/office/drawing/2014/main" id="{70A04066-DF8E-954A-E60F-19669C9C5C0B}"/>
              </a:ext>
            </a:extLst>
          </p:cNvPr>
          <p:cNvSpPr>
            <a:spLocks noGrp="1"/>
          </p:cNvSpPr>
          <p:nvPr>
            <p:ph type="body" sz="quarter" idx="46" hasCustomPrompt="1"/>
          </p:nvPr>
        </p:nvSpPr>
        <p:spPr>
          <a:xfrm>
            <a:off x="3758209" y="5313836"/>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4" name="Rectangle 13">
            <a:extLst>
              <a:ext uri="{FF2B5EF4-FFF2-40B4-BE49-F238E27FC236}">
                <a16:creationId xmlns:a16="http://schemas.microsoft.com/office/drawing/2014/main" id="{2FB15BE7-AC58-DF37-0A09-B182A1B05F89}"/>
              </a:ext>
            </a:extLst>
          </p:cNvPr>
          <p:cNvSpPr/>
          <p:nvPr userDrawn="1"/>
        </p:nvSpPr>
        <p:spPr>
          <a:xfrm>
            <a:off x="6831759" y="4762215"/>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17" name="Picture Placeholder 7">
            <a:extLst>
              <a:ext uri="{FF2B5EF4-FFF2-40B4-BE49-F238E27FC236}">
                <a16:creationId xmlns:a16="http://schemas.microsoft.com/office/drawing/2014/main" id="{4F05FC3E-ECE7-5438-30BE-8D9187E2E81F}"/>
              </a:ext>
            </a:extLst>
          </p:cNvPr>
          <p:cNvSpPr>
            <a:spLocks noGrp="1"/>
          </p:cNvSpPr>
          <p:nvPr>
            <p:ph type="pic" sz="quarter" idx="47"/>
          </p:nvPr>
        </p:nvSpPr>
        <p:spPr bwMode="gray">
          <a:xfrm>
            <a:off x="6142057" y="4762216"/>
            <a:ext cx="1353081"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18" name="Text Placeholder 10">
            <a:extLst>
              <a:ext uri="{FF2B5EF4-FFF2-40B4-BE49-F238E27FC236}">
                <a16:creationId xmlns:a16="http://schemas.microsoft.com/office/drawing/2014/main" id="{5CFD15A3-238D-C461-CFE7-29F71E71A37F}"/>
              </a:ext>
            </a:extLst>
          </p:cNvPr>
          <p:cNvSpPr>
            <a:spLocks noGrp="1"/>
          </p:cNvSpPr>
          <p:nvPr>
            <p:ph type="body" sz="quarter" idx="48" hasCustomPrompt="1"/>
          </p:nvPr>
        </p:nvSpPr>
        <p:spPr>
          <a:xfrm>
            <a:off x="7583860" y="4826849"/>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9" name="Text Placeholder 10">
            <a:extLst>
              <a:ext uri="{FF2B5EF4-FFF2-40B4-BE49-F238E27FC236}">
                <a16:creationId xmlns:a16="http://schemas.microsoft.com/office/drawing/2014/main" id="{0AD5B760-FAB8-9FEC-274B-66688D68A634}"/>
              </a:ext>
            </a:extLst>
          </p:cNvPr>
          <p:cNvSpPr>
            <a:spLocks noGrp="1"/>
          </p:cNvSpPr>
          <p:nvPr>
            <p:ph type="body" sz="quarter" idx="49" hasCustomPrompt="1"/>
          </p:nvPr>
        </p:nvSpPr>
        <p:spPr>
          <a:xfrm>
            <a:off x="7583860" y="5313836"/>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0" name="Footer Placeholder 3">
            <a:extLst>
              <a:ext uri="{FF2B5EF4-FFF2-40B4-BE49-F238E27FC236}">
                <a16:creationId xmlns:a16="http://schemas.microsoft.com/office/drawing/2014/main" id="{5DB7CB3C-B0D1-DEF7-9D9E-AB43F0651943}"/>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199820531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A_9-member Team">
    <p:spTree>
      <p:nvGrpSpPr>
        <p:cNvPr id="1" name=""/>
        <p:cNvGrpSpPr/>
        <p:nvPr/>
      </p:nvGrpSpPr>
      <p:grpSpPr>
        <a:xfrm>
          <a:off x="0" y="0"/>
          <a:ext cx="0" cy="0"/>
          <a:chOff x="0" y="0"/>
          <a:chExt cx="0" cy="0"/>
        </a:xfrm>
      </p:grpSpPr>
      <p:sp>
        <p:nvSpPr>
          <p:cNvPr id="34" name="Rectangle 33"/>
          <p:cNvSpPr/>
          <p:nvPr userDrawn="1"/>
        </p:nvSpPr>
        <p:spPr>
          <a:xfrm>
            <a:off x="8790681" y="1431254"/>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1070693" y="3082502"/>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1070693" y="1431254"/>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913506" y="1431254"/>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388214" y="1431255"/>
            <a:ext cx="1353081"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272070" y="1431255"/>
            <a:ext cx="1353081"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1829802" y="1499854"/>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1829802" y="1976393"/>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679964" y="1499854"/>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679964" y="1976393"/>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388214" y="3082503"/>
            <a:ext cx="1351818"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1829802" y="3147136"/>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1829802" y="3634123"/>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28733" y="1431255"/>
            <a:ext cx="1353081"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42782" y="1499854"/>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42782" y="1982875"/>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913506" y="3082502"/>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250707" y="3082503"/>
            <a:ext cx="1351818"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664905" y="3147136"/>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664905" y="3634123"/>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790681" y="3082502"/>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0" name="Picture Placeholder 7"/>
          <p:cNvSpPr>
            <a:spLocks noGrp="1"/>
          </p:cNvSpPr>
          <p:nvPr>
            <p:ph type="pic" sz="quarter" idx="41"/>
          </p:nvPr>
        </p:nvSpPr>
        <p:spPr bwMode="gray">
          <a:xfrm>
            <a:off x="8128733" y="3082503"/>
            <a:ext cx="1353081"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42782" y="3147136"/>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42782" y="3634123"/>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3D991576-EC0F-5C6A-09D4-CDAAE8F1CF04}"/>
              </a:ext>
            </a:extLst>
          </p:cNvPr>
          <p:cNvSpPr/>
          <p:nvPr userDrawn="1"/>
        </p:nvSpPr>
        <p:spPr>
          <a:xfrm>
            <a:off x="1070693" y="4762215"/>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 name="Picture Placeholder 7">
            <a:extLst>
              <a:ext uri="{FF2B5EF4-FFF2-40B4-BE49-F238E27FC236}">
                <a16:creationId xmlns:a16="http://schemas.microsoft.com/office/drawing/2014/main" id="{05061709-2995-9C23-994F-6096BA6732DB}"/>
              </a:ext>
            </a:extLst>
          </p:cNvPr>
          <p:cNvSpPr>
            <a:spLocks noGrp="1"/>
          </p:cNvSpPr>
          <p:nvPr>
            <p:ph type="pic" sz="quarter" idx="44"/>
          </p:nvPr>
        </p:nvSpPr>
        <p:spPr bwMode="gray">
          <a:xfrm>
            <a:off x="388214" y="4762216"/>
            <a:ext cx="1353081"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9" name="Text Placeholder 10">
            <a:extLst>
              <a:ext uri="{FF2B5EF4-FFF2-40B4-BE49-F238E27FC236}">
                <a16:creationId xmlns:a16="http://schemas.microsoft.com/office/drawing/2014/main" id="{E47E92EC-4909-E2AA-FDBF-CC0D47D2A11D}"/>
              </a:ext>
            </a:extLst>
          </p:cNvPr>
          <p:cNvSpPr>
            <a:spLocks noGrp="1"/>
          </p:cNvSpPr>
          <p:nvPr>
            <p:ph type="body" sz="quarter" idx="45" hasCustomPrompt="1"/>
          </p:nvPr>
        </p:nvSpPr>
        <p:spPr>
          <a:xfrm>
            <a:off x="1830017" y="4826849"/>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0" name="Text Placeholder 10">
            <a:extLst>
              <a:ext uri="{FF2B5EF4-FFF2-40B4-BE49-F238E27FC236}">
                <a16:creationId xmlns:a16="http://schemas.microsoft.com/office/drawing/2014/main" id="{70A04066-DF8E-954A-E60F-19669C9C5C0B}"/>
              </a:ext>
            </a:extLst>
          </p:cNvPr>
          <p:cNvSpPr>
            <a:spLocks noGrp="1"/>
          </p:cNvSpPr>
          <p:nvPr>
            <p:ph type="body" sz="quarter" idx="46" hasCustomPrompt="1"/>
          </p:nvPr>
        </p:nvSpPr>
        <p:spPr>
          <a:xfrm>
            <a:off x="1830017" y="5313836"/>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4" name="Rectangle 13">
            <a:extLst>
              <a:ext uri="{FF2B5EF4-FFF2-40B4-BE49-F238E27FC236}">
                <a16:creationId xmlns:a16="http://schemas.microsoft.com/office/drawing/2014/main" id="{2FB15BE7-AC58-DF37-0A09-B182A1B05F89}"/>
              </a:ext>
            </a:extLst>
          </p:cNvPr>
          <p:cNvSpPr/>
          <p:nvPr userDrawn="1"/>
        </p:nvSpPr>
        <p:spPr>
          <a:xfrm>
            <a:off x="4903567" y="4762215"/>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17" name="Picture Placeholder 7">
            <a:extLst>
              <a:ext uri="{FF2B5EF4-FFF2-40B4-BE49-F238E27FC236}">
                <a16:creationId xmlns:a16="http://schemas.microsoft.com/office/drawing/2014/main" id="{4F05FC3E-ECE7-5438-30BE-8D9187E2E81F}"/>
              </a:ext>
            </a:extLst>
          </p:cNvPr>
          <p:cNvSpPr>
            <a:spLocks noGrp="1"/>
          </p:cNvSpPr>
          <p:nvPr>
            <p:ph type="pic" sz="quarter" idx="47"/>
          </p:nvPr>
        </p:nvSpPr>
        <p:spPr bwMode="gray">
          <a:xfrm>
            <a:off x="4213865" y="4762216"/>
            <a:ext cx="1353081"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18" name="Text Placeholder 10">
            <a:extLst>
              <a:ext uri="{FF2B5EF4-FFF2-40B4-BE49-F238E27FC236}">
                <a16:creationId xmlns:a16="http://schemas.microsoft.com/office/drawing/2014/main" id="{5CFD15A3-238D-C461-CFE7-29F71E71A37F}"/>
              </a:ext>
            </a:extLst>
          </p:cNvPr>
          <p:cNvSpPr>
            <a:spLocks noGrp="1"/>
          </p:cNvSpPr>
          <p:nvPr>
            <p:ph type="body" sz="quarter" idx="48" hasCustomPrompt="1"/>
          </p:nvPr>
        </p:nvSpPr>
        <p:spPr>
          <a:xfrm>
            <a:off x="5655668" y="4826849"/>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9" name="Text Placeholder 10">
            <a:extLst>
              <a:ext uri="{FF2B5EF4-FFF2-40B4-BE49-F238E27FC236}">
                <a16:creationId xmlns:a16="http://schemas.microsoft.com/office/drawing/2014/main" id="{0AD5B760-FAB8-9FEC-274B-66688D68A634}"/>
              </a:ext>
            </a:extLst>
          </p:cNvPr>
          <p:cNvSpPr>
            <a:spLocks noGrp="1"/>
          </p:cNvSpPr>
          <p:nvPr>
            <p:ph type="body" sz="quarter" idx="49" hasCustomPrompt="1"/>
          </p:nvPr>
        </p:nvSpPr>
        <p:spPr>
          <a:xfrm>
            <a:off x="5655668" y="5313836"/>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0" name="Rectangle 19">
            <a:extLst>
              <a:ext uri="{FF2B5EF4-FFF2-40B4-BE49-F238E27FC236}">
                <a16:creationId xmlns:a16="http://schemas.microsoft.com/office/drawing/2014/main" id="{CEFFF136-D105-7A54-4B84-891F0EE44462}"/>
              </a:ext>
            </a:extLst>
          </p:cNvPr>
          <p:cNvSpPr/>
          <p:nvPr userDrawn="1"/>
        </p:nvSpPr>
        <p:spPr>
          <a:xfrm>
            <a:off x="8773943" y="4762215"/>
            <a:ext cx="3029843" cy="1352731"/>
          </a:xfrm>
          <a:prstGeom prst="rect">
            <a:avLst/>
          </a:prstGeom>
          <a:solidFill>
            <a:schemeClr val="accent2"/>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1" name="Picture Placeholder 7">
            <a:extLst>
              <a:ext uri="{FF2B5EF4-FFF2-40B4-BE49-F238E27FC236}">
                <a16:creationId xmlns:a16="http://schemas.microsoft.com/office/drawing/2014/main" id="{AA109C0C-449B-7255-237E-77FD4B3C18B0}"/>
              </a:ext>
            </a:extLst>
          </p:cNvPr>
          <p:cNvSpPr>
            <a:spLocks noGrp="1"/>
          </p:cNvSpPr>
          <p:nvPr>
            <p:ph type="pic" sz="quarter" idx="50"/>
          </p:nvPr>
        </p:nvSpPr>
        <p:spPr bwMode="gray">
          <a:xfrm>
            <a:off x="8084241" y="4762216"/>
            <a:ext cx="1353081" cy="1352730"/>
          </a:xfrm>
          <a:prstGeom prst="ellipse">
            <a:avLst/>
          </a:prstGeom>
          <a:solidFill>
            <a:schemeClr val="bg1"/>
          </a:solidFill>
          <a:ln w="25400">
            <a:solidFill>
              <a:schemeClr val="accent2"/>
            </a:solidFill>
          </a:ln>
          <a:effectLst/>
        </p:spPr>
        <p:txBody>
          <a:bodyPr tIns="91440"/>
          <a:lstStyle>
            <a:lvl1pPr marL="0" indent="0" algn="ctr">
              <a:buNone/>
              <a:defRPr sz="1400"/>
            </a:lvl1pPr>
          </a:lstStyle>
          <a:p>
            <a:r>
              <a:rPr lang="en-US"/>
              <a:t>Click icon to add picture</a:t>
            </a:r>
            <a:endParaRPr/>
          </a:p>
        </p:txBody>
      </p:sp>
      <p:sp>
        <p:nvSpPr>
          <p:cNvPr id="25" name="Text Placeholder 10">
            <a:extLst>
              <a:ext uri="{FF2B5EF4-FFF2-40B4-BE49-F238E27FC236}">
                <a16:creationId xmlns:a16="http://schemas.microsoft.com/office/drawing/2014/main" id="{6F2D387A-6CC8-99C1-75A9-8A2D52D513FC}"/>
              </a:ext>
            </a:extLst>
          </p:cNvPr>
          <p:cNvSpPr>
            <a:spLocks noGrp="1"/>
          </p:cNvSpPr>
          <p:nvPr>
            <p:ph type="body" sz="quarter" idx="51" hasCustomPrompt="1"/>
          </p:nvPr>
        </p:nvSpPr>
        <p:spPr>
          <a:xfrm>
            <a:off x="9526044" y="4826849"/>
            <a:ext cx="2253446" cy="371316"/>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2" name="Text Placeholder 10">
            <a:extLst>
              <a:ext uri="{FF2B5EF4-FFF2-40B4-BE49-F238E27FC236}">
                <a16:creationId xmlns:a16="http://schemas.microsoft.com/office/drawing/2014/main" id="{B19C024B-D176-CEC2-7DC3-474D87E72AE1}"/>
              </a:ext>
            </a:extLst>
          </p:cNvPr>
          <p:cNvSpPr>
            <a:spLocks noGrp="1"/>
          </p:cNvSpPr>
          <p:nvPr>
            <p:ph type="body" sz="quarter" idx="52" hasCustomPrompt="1"/>
          </p:nvPr>
        </p:nvSpPr>
        <p:spPr>
          <a:xfrm>
            <a:off x="9526044" y="5313836"/>
            <a:ext cx="2253446"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6" name="Footer Placeholder 3">
            <a:extLst>
              <a:ext uri="{FF2B5EF4-FFF2-40B4-BE49-F238E27FC236}">
                <a16:creationId xmlns:a16="http://schemas.microsoft.com/office/drawing/2014/main" id="{7A21959F-A627-C9E0-6F10-1900349EC5D6}"/>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283766673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3BB7C-B4A7-41A4-8C5A-903570B6070B}"/>
              </a:ext>
            </a:extLst>
          </p:cNvPr>
          <p:cNvSpPr>
            <a:spLocks noGrp="1"/>
          </p:cNvSpPr>
          <p:nvPr>
            <p:ph type="title" hasCustomPrompt="1"/>
          </p:nvPr>
        </p:nvSpPr>
        <p:spPr bwMode="gray"/>
        <p:txBody>
          <a:bodyPr vert="horz"/>
          <a:lstStyle/>
          <a:p>
            <a:r>
              <a:rPr lang="en-US"/>
              <a:t>Click to edit Master title style</a:t>
            </a:r>
          </a:p>
        </p:txBody>
      </p:sp>
      <p:sp>
        <p:nvSpPr>
          <p:cNvPr id="2" name="Footer Placeholder 3">
            <a:extLst>
              <a:ext uri="{FF2B5EF4-FFF2-40B4-BE49-F238E27FC236}">
                <a16:creationId xmlns:a16="http://schemas.microsoft.com/office/drawing/2014/main" id="{1609774A-B70A-5F32-3566-2D972A01DA2A}"/>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278479448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1_B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3BB7C-B4A7-41A4-8C5A-903570B6070B}"/>
              </a:ext>
            </a:extLst>
          </p:cNvPr>
          <p:cNvSpPr>
            <a:spLocks noGrp="1"/>
          </p:cNvSpPr>
          <p:nvPr>
            <p:ph type="title" hasCustomPrompt="1"/>
          </p:nvPr>
        </p:nvSpPr>
        <p:spPr bwMode="gray"/>
        <p:txBody>
          <a:bodyPr vert="horz"/>
          <a:lstStyle/>
          <a:p>
            <a:r>
              <a:rPr lang="en-US"/>
              <a:t>Click to edit Master title style</a:t>
            </a:r>
          </a:p>
        </p:txBody>
      </p:sp>
      <p:sp>
        <p:nvSpPr>
          <p:cNvPr id="2" name="Footer Placeholder 3">
            <a:extLst>
              <a:ext uri="{FF2B5EF4-FFF2-40B4-BE49-F238E27FC236}">
                <a16:creationId xmlns:a16="http://schemas.microsoft.com/office/drawing/2014/main" id="{E1413036-6A77-1AE0-3D27-5FBFB22896D0}"/>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113423240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_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332399"/>
          </a:xfrm>
        </p:spPr>
        <p:txBody>
          <a:bodyPr vert="horz">
            <a:spAutoFit/>
          </a:bodyPr>
          <a:lstStyle/>
          <a:p>
            <a:r>
              <a:rPr lang="en-US"/>
              <a:t>Click to edit Master title style</a:t>
            </a:r>
          </a:p>
        </p:txBody>
      </p:sp>
      <p:sp>
        <p:nvSpPr>
          <p:cNvPr id="4" name="Text Placeholder 6">
            <a:extLst>
              <a:ext uri="{FF2B5EF4-FFF2-40B4-BE49-F238E27FC236}">
                <a16:creationId xmlns:a16="http://schemas.microsoft.com/office/drawing/2014/main" id="{9E5DDFBC-BBD8-FCF3-FDD5-BDAF7615B10F}"/>
              </a:ext>
            </a:extLst>
          </p:cNvPr>
          <p:cNvSpPr>
            <a:spLocks noGrp="1"/>
          </p:cNvSpPr>
          <p:nvPr>
            <p:ph type="body" sz="quarter" idx="14" hasCustomPrompt="1"/>
          </p:nvPr>
        </p:nvSpPr>
        <p:spPr bwMode="gray">
          <a:xfrm>
            <a:off x="371475" y="772205"/>
            <a:ext cx="11449050" cy="288000"/>
          </a:xfrm>
        </p:spPr>
        <p:txBody>
          <a:bodyPr/>
          <a:lstStyle>
            <a:lvl1pPr>
              <a:lnSpc>
                <a:spcPct val="100000"/>
              </a:lnSpc>
              <a:spcBef>
                <a:spcPts val="0"/>
              </a:spcBef>
              <a:defRPr sz="1800">
                <a:solidFill>
                  <a:schemeClr val="accent2"/>
                </a:solidFill>
              </a:defRPr>
            </a:lvl1pPr>
            <a:lvl2pPr>
              <a:defRPr sz="2000"/>
            </a:lvl2pPr>
            <a:lvl3pPr>
              <a:defRPr sz="2000"/>
            </a:lvl3pPr>
            <a:lvl4pPr>
              <a:defRPr sz="2000"/>
            </a:lvl4pPr>
            <a:lvl5pPr>
              <a:defRPr sz="2000"/>
            </a:lvl5pPr>
          </a:lstStyle>
          <a:p>
            <a:pPr lvl="0"/>
            <a:r>
              <a:rPr lang="en-US"/>
              <a:t>Click to edit Master text styles</a:t>
            </a:r>
          </a:p>
        </p:txBody>
      </p:sp>
      <p:sp>
        <p:nvSpPr>
          <p:cNvPr id="3" name="Footer Placeholder 3">
            <a:extLst>
              <a:ext uri="{FF2B5EF4-FFF2-40B4-BE49-F238E27FC236}">
                <a16:creationId xmlns:a16="http://schemas.microsoft.com/office/drawing/2014/main" id="{0C852F8F-3EC8-C85F-3100-5324D0BE1AC4}"/>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148561831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B_Title and O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p:txBody>
          <a:bodyPr/>
          <a:lstStyle>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C123B626-070B-F54F-3EAB-F9F60AD95A5D}"/>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415385676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_Title Subtitle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332399"/>
          </a:xfrm>
        </p:spPr>
        <p:txBody>
          <a:bodyPr vert="horz">
            <a:spAutoFit/>
          </a:bodyPr>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4" y="1412875"/>
            <a:ext cx="11449049"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9E5DDFBC-BBD8-FCF3-FDD5-BDAF7615B10F}"/>
              </a:ext>
            </a:extLst>
          </p:cNvPr>
          <p:cNvSpPr>
            <a:spLocks noGrp="1"/>
          </p:cNvSpPr>
          <p:nvPr>
            <p:ph type="body" sz="quarter" idx="14" hasCustomPrompt="1"/>
          </p:nvPr>
        </p:nvSpPr>
        <p:spPr bwMode="gray">
          <a:xfrm>
            <a:off x="371475" y="728663"/>
            <a:ext cx="11449050" cy="288000"/>
          </a:xfrm>
        </p:spPr>
        <p:txBody>
          <a:bodyPr/>
          <a:lstStyle>
            <a:lvl1pPr>
              <a:lnSpc>
                <a:spcPct val="100000"/>
              </a:lnSpc>
              <a:spcBef>
                <a:spcPts val="0"/>
              </a:spcBef>
              <a:defRPr sz="1800">
                <a:solidFill>
                  <a:schemeClr val="accent2"/>
                </a:solidFill>
              </a:defRPr>
            </a:lvl1pPr>
            <a:lvl2pPr>
              <a:defRPr sz="2000"/>
            </a:lvl2pPr>
            <a:lvl3pPr>
              <a:defRPr sz="2000"/>
            </a:lvl3pPr>
            <a:lvl4pPr>
              <a:defRPr sz="2000"/>
            </a:lvl4pPr>
            <a:lvl5pPr>
              <a:defRPr sz="2000"/>
            </a:lvl5pPr>
          </a:lstStyle>
          <a:p>
            <a:pPr lvl="0"/>
            <a:r>
              <a:rPr lang="en-US"/>
              <a:t>Click to edit Master text styles</a:t>
            </a:r>
          </a:p>
        </p:txBody>
      </p:sp>
      <p:sp>
        <p:nvSpPr>
          <p:cNvPr id="5" name="Footer Placeholder 3">
            <a:extLst>
              <a:ext uri="{FF2B5EF4-FFF2-40B4-BE49-F238E27FC236}">
                <a16:creationId xmlns:a16="http://schemas.microsoft.com/office/drawing/2014/main" id="{205707E6-5F18-9787-BCCD-97DC4D751F76}"/>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86328164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B_Title and Two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29A13345-D8EA-438A-8BA9-E88672B7CBE9}"/>
              </a:ext>
            </a:extLst>
          </p:cNvPr>
          <p:cNvSpPr>
            <a:spLocks noGrp="1"/>
          </p:cNvSpPr>
          <p:nvPr>
            <p:ph idx="13" hasCustomPrompt="1"/>
          </p:nvPr>
        </p:nvSpPr>
        <p:spPr bwMode="gray">
          <a:xfrm>
            <a:off x="6311325" y="1412875"/>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FEEDB5F-7763-7F9D-466C-6D35A4F4367F}"/>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245561093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_Title and Three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326BC249-E151-BB39-D3D5-813D011EC4DE}"/>
              </a:ext>
            </a:extLst>
          </p:cNvPr>
          <p:cNvSpPr>
            <a:spLocks noGrp="1"/>
          </p:cNvSpPr>
          <p:nvPr>
            <p:ph idx="24" hasCustomPrompt="1"/>
          </p:nvPr>
        </p:nvSpPr>
        <p:spPr bwMode="gray">
          <a:xfrm>
            <a:off x="4267200"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AB7751F-4652-AD3B-A81E-E9DD7E8ECF31}"/>
              </a:ext>
            </a:extLst>
          </p:cNvPr>
          <p:cNvSpPr>
            <a:spLocks noGrp="1"/>
          </p:cNvSpPr>
          <p:nvPr>
            <p:ph idx="25" hasCustomPrompt="1"/>
          </p:nvPr>
        </p:nvSpPr>
        <p:spPr bwMode="gray">
          <a:xfrm>
            <a:off x="816292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8FD885A8-2981-B5C2-2B76-D89F87564E4D}"/>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210187316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B_Blank_Light">
    <p:bg>
      <p:bgPr>
        <a:solidFill>
          <a:schemeClr val="bg1"/>
        </a:solidFill>
        <a:effectLst/>
      </p:bgPr>
    </p:bg>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FD3171E0-8163-A81E-B42F-E49F141EF20D}"/>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3694765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2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62484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08B5CB0E-211D-A8C7-6A37-49C621254094}"/>
              </a:ext>
            </a:extLst>
          </p:cNvPr>
          <p:cNvSpPr>
            <a:spLocks noGrp="1"/>
          </p:cNvSpPr>
          <p:nvPr>
            <p:ph type="dt" sz="half"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11" name="Footer Placeholder 10">
            <a:extLst>
              <a:ext uri="{FF2B5EF4-FFF2-40B4-BE49-F238E27FC236}">
                <a16:creationId xmlns:a16="http://schemas.microsoft.com/office/drawing/2014/main" id="{27701405-37B3-D941-F7A6-1E1CB3026F19}"/>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2" name="Slide Number Placeholder 11">
            <a:extLst>
              <a:ext uri="{FF2B5EF4-FFF2-40B4-BE49-F238E27FC236}">
                <a16:creationId xmlns:a16="http://schemas.microsoft.com/office/drawing/2014/main" id="{BD18C508-0BF7-CBAE-CF98-EDCAD66CB7FB}"/>
              </a:ext>
            </a:extLst>
          </p:cNvPr>
          <p:cNvSpPr>
            <a:spLocks noGrp="1"/>
          </p:cNvSpPr>
          <p:nvPr>
            <p:ph type="sldNum" sz="quarter" idx="18"/>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3" name="Text Placeholder 3">
            <a:extLst>
              <a:ext uri="{FF2B5EF4-FFF2-40B4-BE49-F238E27FC236}">
                <a16:creationId xmlns:a16="http://schemas.microsoft.com/office/drawing/2014/main" id="{1BA012EA-A8BC-BC47-22DE-CE3D3798CA4B}"/>
              </a:ext>
            </a:extLst>
          </p:cNvPr>
          <p:cNvSpPr>
            <a:spLocks noGrp="1"/>
          </p:cNvSpPr>
          <p:nvPr>
            <p:ph type="body" sz="quarter" idx="19" hasCustomPrompt="1"/>
          </p:nvPr>
        </p:nvSpPr>
        <p:spPr>
          <a:xfrm>
            <a:off x="381000" y="708101"/>
            <a:ext cx="11430000" cy="663499"/>
          </a:xfrm>
        </p:spPr>
        <p:txBody>
          <a:bodyPr/>
          <a:lstStyle>
            <a:lvl1pPr marL="0" indent="0">
              <a:buNone/>
              <a:defRPr>
                <a:solidFill>
                  <a:srgbClr val="0072BC"/>
                </a:solidFill>
              </a:defRPr>
            </a:lvl1pPr>
          </a:lstStyle>
          <a:p>
            <a:pPr lvl="0"/>
            <a:r>
              <a:rPr lang="en-US"/>
              <a:t>Click to edit power statement</a:t>
            </a:r>
          </a:p>
        </p:txBody>
      </p:sp>
    </p:spTree>
    <p:extLst>
      <p:ext uri="{BB962C8B-B14F-4D97-AF65-F5344CB8AC3E}">
        <p14:creationId xmlns:p14="http://schemas.microsoft.com/office/powerpoint/2010/main" val="377371924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_Blank_Light with footer">
    <p:bg>
      <p:bgPr>
        <a:solidFill>
          <a:schemeClr val="bg1"/>
        </a:solidFill>
        <a:effectLst/>
      </p:bgPr>
    </p:bg>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A1B65464-2625-6387-CE6B-7729D4E889D0}"/>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252782474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_Case Study">
    <p:bg>
      <p:bgPr>
        <a:solidFill>
          <a:schemeClr val="bg1"/>
        </a:solidFill>
        <a:effectLst/>
      </p:bgPr>
    </p:bg>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5B75E9E6-B0EB-6C9D-299A-94D1539110F5}"/>
              </a:ext>
            </a:extLst>
          </p:cNvPr>
          <p:cNvSpPr>
            <a:spLocks noGrp="1"/>
          </p:cNvSpPr>
          <p:nvPr>
            <p:ph type="body" sz="quarter" idx="10"/>
          </p:nvPr>
        </p:nvSpPr>
        <p:spPr>
          <a:xfrm>
            <a:off x="3492500" y="1319213"/>
            <a:ext cx="4027488" cy="1414462"/>
          </a:xfrm>
        </p:spPr>
        <p:txBody>
          <a:bodyPr/>
          <a:lstStyle>
            <a:lvl1pPr>
              <a:spcBef>
                <a:spcPts val="400"/>
              </a:spcBef>
              <a:spcAft>
                <a:spcPts val="0"/>
              </a:spcAft>
              <a:defRPr sz="1100"/>
            </a:lvl1pPr>
            <a:lvl2pPr marL="114300" indent="-114300">
              <a:spcBef>
                <a:spcPts val="0"/>
              </a:spcBef>
              <a:spcAft>
                <a:spcPts val="0"/>
              </a:spcAft>
              <a:defRPr sz="10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40" name="Title 39">
            <a:extLst>
              <a:ext uri="{FF2B5EF4-FFF2-40B4-BE49-F238E27FC236}">
                <a16:creationId xmlns:a16="http://schemas.microsoft.com/office/drawing/2014/main" id="{13CC1B4C-56E5-FE03-E199-321E3DAEDEEB}"/>
              </a:ext>
            </a:extLst>
          </p:cNvPr>
          <p:cNvSpPr>
            <a:spLocks noGrp="1"/>
          </p:cNvSpPr>
          <p:nvPr>
            <p:ph type="title"/>
          </p:nvPr>
        </p:nvSpPr>
        <p:spPr>
          <a:xfrm>
            <a:off x="3496053" y="628038"/>
            <a:ext cx="8324471" cy="334720"/>
          </a:xfrm>
        </p:spPr>
        <p:txBody>
          <a:bodyPr/>
          <a:lstStyle>
            <a:lvl1pPr>
              <a:defRPr sz="2000"/>
            </a:lvl1pPr>
          </a:lstStyle>
          <a:p>
            <a:r>
              <a:rPr lang="en-US"/>
              <a:t>Click to edit Master title style</a:t>
            </a:r>
          </a:p>
        </p:txBody>
      </p:sp>
      <p:sp>
        <p:nvSpPr>
          <p:cNvPr id="2" name="Text Placeholder 9">
            <a:extLst>
              <a:ext uri="{FF2B5EF4-FFF2-40B4-BE49-F238E27FC236}">
                <a16:creationId xmlns:a16="http://schemas.microsoft.com/office/drawing/2014/main" id="{49584FFD-193F-1497-5306-F2DFEDB4FAD6}"/>
              </a:ext>
            </a:extLst>
          </p:cNvPr>
          <p:cNvSpPr txBox="1">
            <a:spLocks/>
          </p:cNvSpPr>
          <p:nvPr userDrawn="1"/>
        </p:nvSpPr>
        <p:spPr>
          <a:xfrm>
            <a:off x="3496053" y="3115198"/>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chemeClr val="accent2"/>
                </a:solidFill>
                <a:latin typeface="Arial" panose="020B0604020202020204" pitchFamily="34" charset="0"/>
                <a:cs typeface="Arial" panose="020B0604020202020204" pitchFamily="34" charset="0"/>
              </a:rPr>
              <a:t>Outcome</a:t>
            </a:r>
          </a:p>
        </p:txBody>
      </p:sp>
      <p:cxnSp>
        <p:nvCxnSpPr>
          <p:cNvPr id="14" name="Straight Connector 13">
            <a:extLst>
              <a:ext uri="{FF2B5EF4-FFF2-40B4-BE49-F238E27FC236}">
                <a16:creationId xmlns:a16="http://schemas.microsoft.com/office/drawing/2014/main" id="{15B24547-4318-7626-398A-E6C55A636887}"/>
              </a:ext>
            </a:extLst>
          </p:cNvPr>
          <p:cNvCxnSpPr>
            <a:cxnSpLocks/>
          </p:cNvCxnSpPr>
          <p:nvPr userDrawn="1"/>
        </p:nvCxnSpPr>
        <p:spPr>
          <a:xfrm>
            <a:off x="3471219" y="3023395"/>
            <a:ext cx="83364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 Placeholder 9">
            <a:extLst>
              <a:ext uri="{FF2B5EF4-FFF2-40B4-BE49-F238E27FC236}">
                <a16:creationId xmlns:a16="http://schemas.microsoft.com/office/drawing/2014/main" id="{4C3A803E-9637-CCD1-4643-26E88E6545FD}"/>
              </a:ext>
            </a:extLst>
          </p:cNvPr>
          <p:cNvSpPr txBox="1">
            <a:spLocks/>
          </p:cNvSpPr>
          <p:nvPr userDrawn="1"/>
        </p:nvSpPr>
        <p:spPr>
          <a:xfrm>
            <a:off x="3496053" y="1101536"/>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chemeClr val="accent2"/>
                </a:solidFill>
                <a:latin typeface="Arial" panose="020B0604020202020204" pitchFamily="34" charset="0"/>
                <a:cs typeface="Arial" panose="020B0604020202020204" pitchFamily="34" charset="0"/>
              </a:rPr>
              <a:t>Business need</a:t>
            </a:r>
          </a:p>
        </p:txBody>
      </p:sp>
      <p:sp>
        <p:nvSpPr>
          <p:cNvPr id="28" name="Text Placeholder 9">
            <a:extLst>
              <a:ext uri="{FF2B5EF4-FFF2-40B4-BE49-F238E27FC236}">
                <a16:creationId xmlns:a16="http://schemas.microsoft.com/office/drawing/2014/main" id="{6BEC0D07-A38B-81AB-0DF2-698A3AEAAAB7}"/>
              </a:ext>
            </a:extLst>
          </p:cNvPr>
          <p:cNvSpPr txBox="1">
            <a:spLocks/>
          </p:cNvSpPr>
          <p:nvPr userDrawn="1"/>
        </p:nvSpPr>
        <p:spPr>
          <a:xfrm>
            <a:off x="7793096" y="1101536"/>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chemeClr val="accent2"/>
                </a:solidFill>
                <a:latin typeface="Arial" panose="020B0604020202020204" pitchFamily="34" charset="0"/>
                <a:cs typeface="Arial" panose="020B0604020202020204" pitchFamily="34" charset="0"/>
              </a:rPr>
              <a:t>Solution</a:t>
            </a:r>
          </a:p>
        </p:txBody>
      </p:sp>
      <p:sp>
        <p:nvSpPr>
          <p:cNvPr id="34" name="Text Placeholder 9">
            <a:extLst>
              <a:ext uri="{FF2B5EF4-FFF2-40B4-BE49-F238E27FC236}">
                <a16:creationId xmlns:a16="http://schemas.microsoft.com/office/drawing/2014/main" id="{448C1B0D-C28E-75AF-0BCA-A7D7B213DBC1}"/>
              </a:ext>
            </a:extLst>
          </p:cNvPr>
          <p:cNvSpPr txBox="1">
            <a:spLocks/>
          </p:cNvSpPr>
          <p:nvPr userDrawn="1"/>
        </p:nvSpPr>
        <p:spPr>
          <a:xfrm>
            <a:off x="3496054" y="328613"/>
            <a:ext cx="2340000" cy="203133"/>
          </a:xfrm>
          <a:prstGeom prst="rect">
            <a:avLst/>
          </a:prstGeom>
        </p:spPr>
        <p:txBody>
          <a:bodyPr lIns="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0">
                <a:solidFill>
                  <a:schemeClr val="accent2"/>
                </a:solidFill>
                <a:latin typeface="Arial" panose="020B0604020202020204" pitchFamily="34" charset="0"/>
                <a:cs typeface="Arial" panose="020B0604020202020204" pitchFamily="34" charset="0"/>
              </a:rPr>
              <a:t>Case study  |</a:t>
            </a:r>
          </a:p>
        </p:txBody>
      </p:sp>
      <p:cxnSp>
        <p:nvCxnSpPr>
          <p:cNvPr id="35" name="Straight Connector 34">
            <a:extLst>
              <a:ext uri="{FF2B5EF4-FFF2-40B4-BE49-F238E27FC236}">
                <a16:creationId xmlns:a16="http://schemas.microsoft.com/office/drawing/2014/main" id="{8CE9595C-6D89-83D5-2A96-7BDEAADC00A4}"/>
              </a:ext>
            </a:extLst>
          </p:cNvPr>
          <p:cNvCxnSpPr>
            <a:cxnSpLocks/>
          </p:cNvCxnSpPr>
          <p:nvPr userDrawn="1"/>
        </p:nvCxnSpPr>
        <p:spPr>
          <a:xfrm>
            <a:off x="3513252" y="1032688"/>
            <a:ext cx="830327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9" name="Picture 38" descr="Logo&#10;&#10;Description automatically generated">
            <a:extLst>
              <a:ext uri="{FF2B5EF4-FFF2-40B4-BE49-F238E27FC236}">
                <a16:creationId xmlns:a16="http://schemas.microsoft.com/office/drawing/2014/main" id="{F0E8F156-B4BF-E50B-2332-8D25F148DF4E}"/>
              </a:ext>
            </a:extLst>
          </p:cNvPr>
          <p:cNvPicPr>
            <a:picLocks noChangeAspect="1"/>
          </p:cNvPicPr>
          <p:nvPr userDrawn="1"/>
        </p:nvPicPr>
        <p:blipFill>
          <a:blip r:embed="rId2"/>
          <a:stretch>
            <a:fillRect/>
          </a:stretch>
        </p:blipFill>
        <p:spPr>
          <a:xfrm>
            <a:off x="839607" y="5569227"/>
            <a:ext cx="1649142" cy="679508"/>
          </a:xfrm>
          <a:prstGeom prst="rect">
            <a:avLst/>
          </a:prstGeom>
        </p:spPr>
      </p:pic>
      <p:sp>
        <p:nvSpPr>
          <p:cNvPr id="46" name="Text Placeholder 44">
            <a:extLst>
              <a:ext uri="{FF2B5EF4-FFF2-40B4-BE49-F238E27FC236}">
                <a16:creationId xmlns:a16="http://schemas.microsoft.com/office/drawing/2014/main" id="{B041995D-DB80-D9AC-04C1-6575F77C9F2B}"/>
              </a:ext>
            </a:extLst>
          </p:cNvPr>
          <p:cNvSpPr>
            <a:spLocks noGrp="1"/>
          </p:cNvSpPr>
          <p:nvPr>
            <p:ph type="body" sz="quarter" idx="11"/>
          </p:nvPr>
        </p:nvSpPr>
        <p:spPr>
          <a:xfrm>
            <a:off x="7793096" y="1319213"/>
            <a:ext cx="4027488" cy="1414462"/>
          </a:xfrm>
        </p:spPr>
        <p:txBody>
          <a:bodyPr/>
          <a:lstStyle>
            <a:lvl1pPr>
              <a:spcBef>
                <a:spcPts val="400"/>
              </a:spcBef>
              <a:spcAft>
                <a:spcPts val="0"/>
              </a:spcAft>
              <a:defRPr sz="1100"/>
            </a:lvl1pPr>
            <a:lvl2pPr marL="114300" indent="-114300">
              <a:spcBef>
                <a:spcPts val="0"/>
              </a:spcBef>
              <a:spcAft>
                <a:spcPts val="0"/>
              </a:spcAft>
              <a:defRPr sz="10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48" name="Text Placeholder 44">
            <a:extLst>
              <a:ext uri="{FF2B5EF4-FFF2-40B4-BE49-F238E27FC236}">
                <a16:creationId xmlns:a16="http://schemas.microsoft.com/office/drawing/2014/main" id="{76B77B0D-59CC-AC4F-4894-3CE22B3298C2}"/>
              </a:ext>
            </a:extLst>
          </p:cNvPr>
          <p:cNvSpPr>
            <a:spLocks noGrp="1"/>
          </p:cNvSpPr>
          <p:nvPr>
            <p:ph type="body" sz="quarter" idx="12"/>
          </p:nvPr>
        </p:nvSpPr>
        <p:spPr>
          <a:xfrm>
            <a:off x="3492500" y="3355630"/>
            <a:ext cx="8328084" cy="1414462"/>
          </a:xfrm>
        </p:spPr>
        <p:txBody>
          <a:bodyPr numCol="3" spcCol="91440"/>
          <a:lstStyle>
            <a:lvl1pPr marL="171450" indent="-171450">
              <a:spcBef>
                <a:spcPts val="800"/>
              </a:spcBef>
              <a:spcAft>
                <a:spcPts val="0"/>
              </a:spcAft>
              <a:buClr>
                <a:schemeClr val="accent2"/>
              </a:buClr>
              <a:buSzPct val="200000"/>
              <a:buFont typeface="Webdings" panose="05030102010509060703" pitchFamily="18" charset="2"/>
              <a:buChar char=""/>
              <a:defRPr sz="1100"/>
            </a:lvl1pPr>
            <a:lvl2pPr marL="512763" indent="-114300">
              <a:spcBef>
                <a:spcPts val="0"/>
              </a:spcBef>
              <a:spcAft>
                <a:spcPts val="0"/>
              </a:spcAft>
              <a:defRPr sz="1000"/>
            </a:lvl2pPr>
            <a:lvl3pPr>
              <a:defRPr sz="1100"/>
            </a:lvl3pPr>
            <a:lvl4pPr>
              <a:defRPr sz="1100"/>
            </a:lvl4pPr>
            <a:lvl5pPr>
              <a:defRPr sz="1100"/>
            </a:lvl5pPr>
          </a:lstStyle>
          <a:p>
            <a:pPr lvl="0"/>
            <a:r>
              <a:rPr lang="en-US"/>
              <a:t>Click to edit Master text styles</a:t>
            </a:r>
          </a:p>
          <a:p>
            <a:pPr lvl="1"/>
            <a:r>
              <a:rPr lang="en-US"/>
              <a:t>Second level</a:t>
            </a:r>
          </a:p>
        </p:txBody>
      </p:sp>
      <p:cxnSp>
        <p:nvCxnSpPr>
          <p:cNvPr id="50" name="Straight Connector 49">
            <a:extLst>
              <a:ext uri="{FF2B5EF4-FFF2-40B4-BE49-F238E27FC236}">
                <a16:creationId xmlns:a16="http://schemas.microsoft.com/office/drawing/2014/main" id="{895F2294-29E4-D151-5EBB-71B2E3944212}"/>
              </a:ext>
            </a:extLst>
          </p:cNvPr>
          <p:cNvCxnSpPr>
            <a:cxnSpLocks/>
          </p:cNvCxnSpPr>
          <p:nvPr userDrawn="1"/>
        </p:nvCxnSpPr>
        <p:spPr>
          <a:xfrm>
            <a:off x="3471219" y="4984717"/>
            <a:ext cx="83364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Text Placeholder 44">
            <a:extLst>
              <a:ext uri="{FF2B5EF4-FFF2-40B4-BE49-F238E27FC236}">
                <a16:creationId xmlns:a16="http://schemas.microsoft.com/office/drawing/2014/main" id="{B976A739-DF7F-0FE6-5EBB-13E7D0117105}"/>
              </a:ext>
            </a:extLst>
          </p:cNvPr>
          <p:cNvSpPr>
            <a:spLocks noGrp="1"/>
          </p:cNvSpPr>
          <p:nvPr>
            <p:ph type="body" sz="quarter" idx="13" hasCustomPrompt="1"/>
          </p:nvPr>
        </p:nvSpPr>
        <p:spPr>
          <a:xfrm>
            <a:off x="4048529" y="5143611"/>
            <a:ext cx="5351679" cy="849715"/>
          </a:xfrm>
        </p:spPr>
        <p:txBody>
          <a:bodyPr anchor="ctr"/>
          <a:lstStyle>
            <a:lvl1pPr>
              <a:spcBef>
                <a:spcPts val="400"/>
              </a:spcBef>
              <a:spcAft>
                <a:spcPts val="0"/>
              </a:spcAft>
              <a:defRPr sz="1100">
                <a:latin typeface="+mj-lt"/>
              </a:defRPr>
            </a:lvl1pPr>
            <a:lvl2pPr marL="114300" indent="-114300">
              <a:spcBef>
                <a:spcPts val="0"/>
              </a:spcBef>
              <a:spcAft>
                <a:spcPts val="0"/>
              </a:spcAft>
              <a:defRPr sz="1100">
                <a:latin typeface="+mj-lt"/>
              </a:defRPr>
            </a:lvl2pPr>
            <a:lvl3pPr>
              <a:defRPr sz="1100"/>
            </a:lvl3pPr>
            <a:lvl4pPr>
              <a:defRPr sz="1100"/>
            </a:lvl4pPr>
            <a:lvl5pPr>
              <a:defRPr sz="1100"/>
            </a:lvl5pPr>
          </a:lstStyle>
          <a:p>
            <a:pPr lvl="0"/>
            <a:r>
              <a:rPr lang="en-US"/>
              <a:t>Click to add client quote</a:t>
            </a:r>
          </a:p>
        </p:txBody>
      </p:sp>
      <p:sp>
        <p:nvSpPr>
          <p:cNvPr id="56" name="Freeform: Shape 55">
            <a:extLst>
              <a:ext uri="{FF2B5EF4-FFF2-40B4-BE49-F238E27FC236}">
                <a16:creationId xmlns:a16="http://schemas.microsoft.com/office/drawing/2014/main" id="{3CEE5FA4-7DF6-5DBF-AACE-26A88E7681BE}"/>
              </a:ext>
            </a:extLst>
          </p:cNvPr>
          <p:cNvSpPr/>
          <p:nvPr userDrawn="1"/>
        </p:nvSpPr>
        <p:spPr>
          <a:xfrm>
            <a:off x="3536788" y="5166276"/>
            <a:ext cx="284256" cy="230476"/>
          </a:xfrm>
          <a:custGeom>
            <a:avLst/>
            <a:gdLst>
              <a:gd name="connsiteX0" fmla="*/ 219754 w 232311"/>
              <a:gd name="connsiteY0" fmla="*/ 0 h 188361"/>
              <a:gd name="connsiteX1" fmla="*/ 232311 w 232311"/>
              <a:gd name="connsiteY1" fmla="*/ 20858 h 188361"/>
              <a:gd name="connsiteX2" fmla="*/ 205801 w 232311"/>
              <a:gd name="connsiteY2" fmla="*/ 37029 h 188361"/>
              <a:gd name="connsiteX3" fmla="*/ 185221 w 232311"/>
              <a:gd name="connsiteY3" fmla="*/ 54933 h 188361"/>
              <a:gd name="connsiteX4" fmla="*/ 170047 w 232311"/>
              <a:gd name="connsiteY4" fmla="*/ 77009 h 188361"/>
              <a:gd name="connsiteX5" fmla="*/ 162897 w 232311"/>
              <a:gd name="connsiteY5" fmla="*/ 106389 h 188361"/>
              <a:gd name="connsiteX6" fmla="*/ 179640 w 232311"/>
              <a:gd name="connsiteY6" fmla="*/ 106389 h 188361"/>
              <a:gd name="connsiteX7" fmla="*/ 213649 w 232311"/>
              <a:gd name="connsiteY7" fmla="*/ 117028 h 188361"/>
              <a:gd name="connsiteX8" fmla="*/ 226032 w 232311"/>
              <a:gd name="connsiteY8" fmla="*/ 148247 h 188361"/>
              <a:gd name="connsiteX9" fmla="*/ 215045 w 232311"/>
              <a:gd name="connsiteY9" fmla="*/ 175629 h 188361"/>
              <a:gd name="connsiteX10" fmla="*/ 184872 w 232311"/>
              <a:gd name="connsiteY10" fmla="*/ 188361 h 188361"/>
              <a:gd name="connsiteX11" fmla="*/ 141968 w 232311"/>
              <a:gd name="connsiteY11" fmla="*/ 168688 h 188361"/>
              <a:gd name="connsiteX12" fmla="*/ 129061 w 232311"/>
              <a:gd name="connsiteY12" fmla="*/ 116984 h 188361"/>
              <a:gd name="connsiteX13" fmla="*/ 138828 w 232311"/>
              <a:gd name="connsiteY13" fmla="*/ 75729 h 188361"/>
              <a:gd name="connsiteX14" fmla="*/ 162548 w 232311"/>
              <a:gd name="connsiteY14" fmla="*/ 42479 h 188361"/>
              <a:gd name="connsiteX15" fmla="*/ 192895 w 232311"/>
              <a:gd name="connsiteY15" fmla="*/ 17062 h 188361"/>
              <a:gd name="connsiteX16" fmla="*/ 219754 w 232311"/>
              <a:gd name="connsiteY16" fmla="*/ 0 h 188361"/>
              <a:gd name="connsiteX17" fmla="*/ 90692 w 232311"/>
              <a:gd name="connsiteY17" fmla="*/ 0 h 188361"/>
              <a:gd name="connsiteX18" fmla="*/ 103249 w 232311"/>
              <a:gd name="connsiteY18" fmla="*/ 20858 h 188361"/>
              <a:gd name="connsiteX19" fmla="*/ 76739 w 232311"/>
              <a:gd name="connsiteY19" fmla="*/ 37029 h 188361"/>
              <a:gd name="connsiteX20" fmla="*/ 56159 w 232311"/>
              <a:gd name="connsiteY20" fmla="*/ 54933 h 188361"/>
              <a:gd name="connsiteX21" fmla="*/ 41160 w 232311"/>
              <a:gd name="connsiteY21" fmla="*/ 76838 h 188361"/>
              <a:gd name="connsiteX22" fmla="*/ 33835 w 232311"/>
              <a:gd name="connsiteY22" fmla="*/ 106389 h 188361"/>
              <a:gd name="connsiteX23" fmla="*/ 50578 w 232311"/>
              <a:gd name="connsiteY23" fmla="*/ 106389 h 188361"/>
              <a:gd name="connsiteX24" fmla="*/ 84587 w 232311"/>
              <a:gd name="connsiteY24" fmla="*/ 117028 h 188361"/>
              <a:gd name="connsiteX25" fmla="*/ 96970 w 232311"/>
              <a:gd name="connsiteY25" fmla="*/ 148247 h 188361"/>
              <a:gd name="connsiteX26" fmla="*/ 85983 w 232311"/>
              <a:gd name="connsiteY26" fmla="*/ 175629 h 188361"/>
              <a:gd name="connsiteX27" fmla="*/ 55810 w 232311"/>
              <a:gd name="connsiteY27" fmla="*/ 188361 h 188361"/>
              <a:gd name="connsiteX28" fmla="*/ 12906 w 232311"/>
              <a:gd name="connsiteY28" fmla="*/ 168688 h 188361"/>
              <a:gd name="connsiteX29" fmla="*/ 0 w 232311"/>
              <a:gd name="connsiteY29" fmla="*/ 116984 h 188361"/>
              <a:gd name="connsiteX30" fmla="*/ 9766 w 232311"/>
              <a:gd name="connsiteY30" fmla="*/ 75729 h 188361"/>
              <a:gd name="connsiteX31" fmla="*/ 33486 w 232311"/>
              <a:gd name="connsiteY31" fmla="*/ 42479 h 188361"/>
              <a:gd name="connsiteX32" fmla="*/ 63833 w 232311"/>
              <a:gd name="connsiteY32" fmla="*/ 17062 h 188361"/>
              <a:gd name="connsiteX33" fmla="*/ 90692 w 232311"/>
              <a:gd name="connsiteY33" fmla="*/ 0 h 18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32311" h="188361">
                <a:moveTo>
                  <a:pt x="219754" y="0"/>
                </a:moveTo>
                <a:lnTo>
                  <a:pt x="232311" y="20858"/>
                </a:lnTo>
                <a:cubicBezTo>
                  <a:pt x="221381" y="27119"/>
                  <a:pt x="212545" y="32509"/>
                  <a:pt x="205801" y="37029"/>
                </a:cubicBezTo>
                <a:cubicBezTo>
                  <a:pt x="199057" y="41549"/>
                  <a:pt x="192197" y="47517"/>
                  <a:pt x="185221" y="54933"/>
                </a:cubicBezTo>
                <a:cubicBezTo>
                  <a:pt x="178477" y="62117"/>
                  <a:pt x="173419" y="69475"/>
                  <a:pt x="170047" y="77009"/>
                </a:cubicBezTo>
                <a:cubicBezTo>
                  <a:pt x="166675" y="84543"/>
                  <a:pt x="164292" y="94337"/>
                  <a:pt x="162897" y="106389"/>
                </a:cubicBezTo>
                <a:lnTo>
                  <a:pt x="179640" y="106389"/>
                </a:lnTo>
                <a:cubicBezTo>
                  <a:pt x="194058" y="106389"/>
                  <a:pt x="205394" y="109935"/>
                  <a:pt x="213649" y="117028"/>
                </a:cubicBezTo>
                <a:cubicBezTo>
                  <a:pt x="221905" y="124120"/>
                  <a:pt x="226032" y="134527"/>
                  <a:pt x="226032" y="148247"/>
                </a:cubicBezTo>
                <a:cubicBezTo>
                  <a:pt x="226032" y="158014"/>
                  <a:pt x="222370" y="167141"/>
                  <a:pt x="215045" y="175629"/>
                </a:cubicBezTo>
                <a:cubicBezTo>
                  <a:pt x="207719" y="184117"/>
                  <a:pt x="197662" y="188361"/>
                  <a:pt x="184872" y="188361"/>
                </a:cubicBezTo>
                <a:cubicBezTo>
                  <a:pt x="164873" y="188361"/>
                  <a:pt x="150572" y="181803"/>
                  <a:pt x="141968" y="168688"/>
                </a:cubicBezTo>
                <a:cubicBezTo>
                  <a:pt x="133364" y="155573"/>
                  <a:pt x="129061" y="138338"/>
                  <a:pt x="129061" y="116984"/>
                </a:cubicBezTo>
                <a:cubicBezTo>
                  <a:pt x="129061" y="101898"/>
                  <a:pt x="132317" y="88146"/>
                  <a:pt x="138828" y="75729"/>
                </a:cubicBezTo>
                <a:cubicBezTo>
                  <a:pt x="145340" y="63311"/>
                  <a:pt x="153246" y="52228"/>
                  <a:pt x="162548" y="42479"/>
                </a:cubicBezTo>
                <a:cubicBezTo>
                  <a:pt x="172082" y="32498"/>
                  <a:pt x="182198" y="24026"/>
                  <a:pt x="192895" y="17062"/>
                </a:cubicBezTo>
                <a:cubicBezTo>
                  <a:pt x="203592" y="10099"/>
                  <a:pt x="212545" y="4411"/>
                  <a:pt x="219754" y="0"/>
                </a:cubicBezTo>
                <a:close/>
                <a:moveTo>
                  <a:pt x="90692" y="0"/>
                </a:moveTo>
                <a:lnTo>
                  <a:pt x="103249" y="20858"/>
                </a:lnTo>
                <a:cubicBezTo>
                  <a:pt x="92320" y="27119"/>
                  <a:pt x="83483" y="32509"/>
                  <a:pt x="76739" y="37029"/>
                </a:cubicBezTo>
                <a:cubicBezTo>
                  <a:pt x="69995" y="41549"/>
                  <a:pt x="63135" y="47517"/>
                  <a:pt x="56159" y="54933"/>
                </a:cubicBezTo>
                <a:cubicBezTo>
                  <a:pt x="49648" y="61888"/>
                  <a:pt x="44648" y="69189"/>
                  <a:pt x="41160" y="76838"/>
                </a:cubicBezTo>
                <a:cubicBezTo>
                  <a:pt x="37672" y="84486"/>
                  <a:pt x="35230" y="94337"/>
                  <a:pt x="33835" y="106389"/>
                </a:cubicBezTo>
                <a:lnTo>
                  <a:pt x="50578" y="106389"/>
                </a:lnTo>
                <a:cubicBezTo>
                  <a:pt x="64996" y="106389"/>
                  <a:pt x="76332" y="109935"/>
                  <a:pt x="84587" y="117028"/>
                </a:cubicBezTo>
                <a:cubicBezTo>
                  <a:pt x="92843" y="124120"/>
                  <a:pt x="96970" y="134527"/>
                  <a:pt x="96970" y="148247"/>
                </a:cubicBezTo>
                <a:cubicBezTo>
                  <a:pt x="96970" y="158014"/>
                  <a:pt x="93308" y="167141"/>
                  <a:pt x="85983" y="175629"/>
                </a:cubicBezTo>
                <a:cubicBezTo>
                  <a:pt x="78658" y="184117"/>
                  <a:pt x="68600" y="188361"/>
                  <a:pt x="55810" y="188361"/>
                </a:cubicBezTo>
                <a:cubicBezTo>
                  <a:pt x="35811" y="188361"/>
                  <a:pt x="21510" y="181803"/>
                  <a:pt x="12906" y="168688"/>
                </a:cubicBezTo>
                <a:cubicBezTo>
                  <a:pt x="4302" y="155573"/>
                  <a:pt x="0" y="138338"/>
                  <a:pt x="0" y="116984"/>
                </a:cubicBezTo>
                <a:cubicBezTo>
                  <a:pt x="0" y="101898"/>
                  <a:pt x="3255" y="88146"/>
                  <a:pt x="9766" y="75729"/>
                </a:cubicBezTo>
                <a:cubicBezTo>
                  <a:pt x="16278" y="63311"/>
                  <a:pt x="24184" y="52228"/>
                  <a:pt x="33486" y="42479"/>
                </a:cubicBezTo>
                <a:cubicBezTo>
                  <a:pt x="43020" y="32498"/>
                  <a:pt x="53136" y="24026"/>
                  <a:pt x="63833" y="17062"/>
                </a:cubicBezTo>
                <a:cubicBezTo>
                  <a:pt x="74530" y="10099"/>
                  <a:pt x="83483" y="4411"/>
                  <a:pt x="90692" y="0"/>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72000" rtlCol="0" anchor="ctr">
            <a:noAutofit/>
          </a:bodyPr>
          <a:lstStyle/>
          <a:p>
            <a:pPr algn="ctr">
              <a:lnSpc>
                <a:spcPct val="110000"/>
              </a:lnSpc>
              <a:spcBef>
                <a:spcPts val="600"/>
              </a:spcBef>
            </a:pPr>
            <a:endParaRPr lang="en-US" sz="2000" err="1"/>
          </a:p>
        </p:txBody>
      </p:sp>
      <p:sp>
        <p:nvSpPr>
          <p:cNvPr id="62" name="Text Placeholder 61">
            <a:extLst>
              <a:ext uri="{FF2B5EF4-FFF2-40B4-BE49-F238E27FC236}">
                <a16:creationId xmlns:a16="http://schemas.microsoft.com/office/drawing/2014/main" id="{0A00A618-60D7-3DCD-BDCE-655618F47869}"/>
              </a:ext>
            </a:extLst>
          </p:cNvPr>
          <p:cNvSpPr>
            <a:spLocks noGrp="1"/>
          </p:cNvSpPr>
          <p:nvPr>
            <p:ph type="body" sz="quarter" idx="15"/>
          </p:nvPr>
        </p:nvSpPr>
        <p:spPr>
          <a:xfrm>
            <a:off x="9759949" y="5671723"/>
            <a:ext cx="1901963" cy="457200"/>
          </a:xfrm>
          <a:prstGeom prst="roundRect">
            <a:avLst>
              <a:gd name="adj" fmla="val 50000"/>
            </a:avLst>
          </a:prstGeom>
          <a:solidFill>
            <a:schemeClr val="bg2"/>
          </a:solidFill>
        </p:spPr>
        <p:txBody>
          <a:bodyPr wrap="none" anchor="ctr"/>
          <a:lstStyle>
            <a:lvl1pPr algn="ctr">
              <a:defRPr sz="1050">
                <a:solidFill>
                  <a:schemeClr val="accent1"/>
                </a:solidFill>
              </a:defRPr>
            </a:lvl1pPr>
          </a:lstStyle>
          <a:p>
            <a:pPr lvl="0"/>
            <a:endParaRPr lang="en-US"/>
          </a:p>
        </p:txBody>
      </p:sp>
      <p:sp>
        <p:nvSpPr>
          <p:cNvPr id="63" name="Text Placeholder 61">
            <a:extLst>
              <a:ext uri="{FF2B5EF4-FFF2-40B4-BE49-F238E27FC236}">
                <a16:creationId xmlns:a16="http://schemas.microsoft.com/office/drawing/2014/main" id="{8BB1E94C-EC59-116E-DF4E-41B3C118440E}"/>
              </a:ext>
            </a:extLst>
          </p:cNvPr>
          <p:cNvSpPr>
            <a:spLocks noGrp="1"/>
          </p:cNvSpPr>
          <p:nvPr>
            <p:ph type="body" sz="quarter" idx="16"/>
          </p:nvPr>
        </p:nvSpPr>
        <p:spPr>
          <a:xfrm>
            <a:off x="9759949" y="5128383"/>
            <a:ext cx="1901963" cy="457200"/>
          </a:xfrm>
          <a:prstGeom prst="roundRect">
            <a:avLst>
              <a:gd name="adj" fmla="val 50000"/>
            </a:avLst>
          </a:prstGeom>
          <a:solidFill>
            <a:schemeClr val="bg2"/>
          </a:solidFill>
        </p:spPr>
        <p:txBody>
          <a:bodyPr wrap="none" anchor="ctr"/>
          <a:lstStyle>
            <a:lvl1pPr algn="ctr">
              <a:defRPr sz="1050">
                <a:solidFill>
                  <a:schemeClr val="accent1"/>
                </a:solidFill>
              </a:defRPr>
            </a:lvl1pPr>
          </a:lstStyle>
          <a:p>
            <a:pPr lvl="0"/>
            <a:endParaRPr lang="en-US"/>
          </a:p>
        </p:txBody>
      </p:sp>
      <p:sp>
        <p:nvSpPr>
          <p:cNvPr id="65" name="Text Placeholder 64">
            <a:extLst>
              <a:ext uri="{FF2B5EF4-FFF2-40B4-BE49-F238E27FC236}">
                <a16:creationId xmlns:a16="http://schemas.microsoft.com/office/drawing/2014/main" id="{10EF9A07-FBA1-EFAB-ECF1-199939FF7A20}"/>
              </a:ext>
            </a:extLst>
          </p:cNvPr>
          <p:cNvSpPr>
            <a:spLocks noGrp="1"/>
          </p:cNvSpPr>
          <p:nvPr>
            <p:ph type="body" sz="quarter" idx="17" hasCustomPrompt="1"/>
          </p:nvPr>
        </p:nvSpPr>
        <p:spPr>
          <a:xfrm>
            <a:off x="4044111" y="6015413"/>
            <a:ext cx="5349240" cy="169863"/>
          </a:xfrm>
        </p:spPr>
        <p:txBody>
          <a:bodyPr/>
          <a:lstStyle>
            <a:lvl1pPr algn="r">
              <a:defRPr sz="900" i="1"/>
            </a:lvl1pPr>
            <a:lvl2pPr>
              <a:defRPr sz="1000" i="1"/>
            </a:lvl2pPr>
            <a:lvl3pPr>
              <a:defRPr sz="1000" i="1"/>
            </a:lvl3pPr>
            <a:lvl4pPr>
              <a:defRPr sz="1000" i="1"/>
            </a:lvl4pPr>
            <a:lvl5pPr>
              <a:defRPr sz="1000" i="1"/>
            </a:lvl5pPr>
          </a:lstStyle>
          <a:p>
            <a:pPr lvl="0"/>
            <a:r>
              <a:rPr lang="en-US"/>
              <a:t>Click to add Name, Title, Company</a:t>
            </a:r>
          </a:p>
        </p:txBody>
      </p:sp>
      <p:sp>
        <p:nvSpPr>
          <p:cNvPr id="69" name="Picture Placeholder 68">
            <a:extLst>
              <a:ext uri="{FF2B5EF4-FFF2-40B4-BE49-F238E27FC236}">
                <a16:creationId xmlns:a16="http://schemas.microsoft.com/office/drawing/2014/main" id="{AB6436F5-C30C-FFA3-C503-5DDF434F9607}"/>
              </a:ext>
            </a:extLst>
          </p:cNvPr>
          <p:cNvSpPr>
            <a:spLocks noGrp="1"/>
          </p:cNvSpPr>
          <p:nvPr>
            <p:ph type="pic" sz="quarter" idx="18"/>
          </p:nvPr>
        </p:nvSpPr>
        <p:spPr>
          <a:xfrm>
            <a:off x="375154" y="1023938"/>
            <a:ext cx="2743200" cy="5213350"/>
          </a:xfrm>
          <a:solidFill>
            <a:schemeClr val="accent6">
              <a:lumMod val="20000"/>
              <a:lumOff val="80000"/>
            </a:schemeClr>
          </a:solidFill>
          <a:ln w="6350">
            <a:solidFill>
              <a:schemeClr val="tx1"/>
            </a:solidFill>
          </a:ln>
        </p:spPr>
        <p:txBody>
          <a:bodyPr/>
          <a:lstStyle>
            <a:lvl1pPr algn="ctr">
              <a:defRPr sz="1400"/>
            </a:lvl1pPr>
          </a:lstStyle>
          <a:p>
            <a:endParaRPr lang="en-US"/>
          </a:p>
          <a:p>
            <a:endParaRPr lang="en-US"/>
          </a:p>
          <a:p>
            <a:endParaRPr lang="en-US"/>
          </a:p>
          <a:p>
            <a:r>
              <a:rPr lang="en-US"/>
              <a:t>Add Industry-relevant photo</a:t>
            </a:r>
          </a:p>
        </p:txBody>
      </p:sp>
      <p:sp>
        <p:nvSpPr>
          <p:cNvPr id="71" name="Picture Placeholder 70">
            <a:extLst>
              <a:ext uri="{FF2B5EF4-FFF2-40B4-BE49-F238E27FC236}">
                <a16:creationId xmlns:a16="http://schemas.microsoft.com/office/drawing/2014/main" id="{36C2537F-61C1-D3D8-A1D2-68C4755BB387}"/>
              </a:ext>
            </a:extLst>
          </p:cNvPr>
          <p:cNvSpPr>
            <a:spLocks noGrp="1"/>
          </p:cNvSpPr>
          <p:nvPr>
            <p:ph type="pic" sz="quarter" idx="19" hasCustomPrompt="1"/>
          </p:nvPr>
        </p:nvSpPr>
        <p:spPr>
          <a:xfrm>
            <a:off x="932070" y="340139"/>
            <a:ext cx="1629368" cy="500822"/>
          </a:xfrm>
        </p:spPr>
        <p:txBody>
          <a:bodyPr wrap="none" anchor="ctr">
            <a:noAutofit/>
          </a:bodyPr>
          <a:lstStyle>
            <a:lvl1pPr algn="ctr">
              <a:defRPr sz="1200"/>
            </a:lvl1pPr>
          </a:lstStyle>
          <a:p>
            <a:r>
              <a:rPr lang="en-US"/>
              <a:t>Add Client logo</a:t>
            </a:r>
          </a:p>
        </p:txBody>
      </p:sp>
      <p:sp>
        <p:nvSpPr>
          <p:cNvPr id="73" name="Text Placeholder 72">
            <a:extLst>
              <a:ext uri="{FF2B5EF4-FFF2-40B4-BE49-F238E27FC236}">
                <a16:creationId xmlns:a16="http://schemas.microsoft.com/office/drawing/2014/main" id="{6826F69E-D1F2-86CD-4AF4-C2ADA0B573C7}"/>
              </a:ext>
            </a:extLst>
          </p:cNvPr>
          <p:cNvSpPr>
            <a:spLocks noGrp="1"/>
          </p:cNvSpPr>
          <p:nvPr>
            <p:ph type="body" sz="quarter" idx="20" hasCustomPrompt="1"/>
          </p:nvPr>
        </p:nvSpPr>
        <p:spPr>
          <a:xfrm>
            <a:off x="4148746" y="328613"/>
            <a:ext cx="7658941" cy="207962"/>
          </a:xfrm>
        </p:spPr>
        <p:txBody>
          <a:bodyPr anchor="ctr" anchorCtr="0"/>
          <a:lstStyle>
            <a:lvl1pPr>
              <a:defRPr sz="800">
                <a:solidFill>
                  <a:schemeClr val="accent2"/>
                </a:solidFill>
              </a:defRPr>
            </a:lvl1pPr>
          </a:lstStyle>
          <a:p>
            <a:pPr lvl="0"/>
            <a:r>
              <a:rPr lang="en-US"/>
              <a:t>Click to add line of business or vertical</a:t>
            </a:r>
          </a:p>
        </p:txBody>
      </p:sp>
      <p:sp>
        <p:nvSpPr>
          <p:cNvPr id="3" name="Footer Placeholder 3">
            <a:extLst>
              <a:ext uri="{FF2B5EF4-FFF2-40B4-BE49-F238E27FC236}">
                <a16:creationId xmlns:a16="http://schemas.microsoft.com/office/drawing/2014/main" id="{F6594561-5AFA-ACA7-129E-B1252C7A23DA}"/>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434115635"/>
      </p:ext>
    </p:extLst>
  </p:cSld>
  <p:clrMapOvr>
    <a:masterClrMapping/>
  </p:clrMapOvr>
  <p:extLst>
    <p:ext uri="{DCECCB84-F9BA-43D5-87BE-67443E8EF086}">
      <p15:sldGuideLst xmlns:p15="http://schemas.microsoft.com/office/powerpoint/2012/main">
        <p15:guide id="1" orient="horz" pos="528">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sultant Profile 1">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149087"/>
            <a:ext cx="2926080" cy="6088202"/>
          </a:xfrm>
          <a:prstGeom prst="rect">
            <a:avLst/>
          </a:prstGeom>
          <a:solidFill>
            <a:schemeClr val="tx2">
              <a:alpha val="12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371475" y="1412875"/>
            <a:ext cx="8809570" cy="4824413"/>
          </a:xfrm>
        </p:spPr>
        <p:txBody>
          <a:bodyPr>
            <a:normAutofit/>
          </a:bodyPr>
          <a:lstStyle>
            <a:lvl1pPr marL="0" indent="0">
              <a:spcBef>
                <a:spcPts val="600"/>
              </a:spcBef>
              <a:buNone/>
              <a:defRPr sz="1100" b="1"/>
            </a:lvl1pPr>
            <a:lvl2pPr marL="0" indent="0">
              <a:buNone/>
              <a:defRPr sz="1100"/>
            </a:lvl2pPr>
            <a:lvl3pPr marL="233363" indent="-152400">
              <a:spcBef>
                <a:spcPts val="200"/>
              </a:spcBef>
              <a:defRPr sz="1050"/>
            </a:lvl3pPr>
          </a:lstStyle>
          <a:p>
            <a:pPr lvl="0"/>
            <a:r>
              <a:rPr lang="en-US"/>
              <a:t>Click to edit Master text styles</a:t>
            </a:r>
          </a:p>
          <a:p>
            <a:pPr lvl="1"/>
            <a:r>
              <a:rPr lang="en-US"/>
              <a:t>Second level</a:t>
            </a:r>
          </a:p>
          <a:p>
            <a:pPr lvl="2"/>
            <a:r>
              <a:rPr lang="en-US"/>
              <a:t>Third level</a:t>
            </a:r>
          </a:p>
        </p:txBody>
      </p:sp>
      <p:sp>
        <p:nvSpPr>
          <p:cNvPr id="23" name="Text Placeholder 8"/>
          <p:cNvSpPr>
            <a:spLocks noGrp="1"/>
          </p:cNvSpPr>
          <p:nvPr>
            <p:ph type="body" sz="quarter" idx="13" hasCustomPrompt="1"/>
          </p:nvPr>
        </p:nvSpPr>
        <p:spPr>
          <a:xfrm>
            <a:off x="371475" y="801674"/>
            <a:ext cx="8812050" cy="533023"/>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6"/>
            <a:ext cx="2705100" cy="1770684"/>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532243"/>
            <a:ext cx="2705100" cy="1705045"/>
          </a:xfrm>
        </p:spPr>
        <p:txBody>
          <a:bodyPr lIns="0" rIns="0">
            <a:normAutofit/>
          </a:bodyPr>
          <a:lstStyle>
            <a:lvl1pPr marL="171450" indent="-171450">
              <a:buClrTx/>
              <a:defRPr sz="1100" i="1"/>
            </a:lvl1pPr>
          </a:lstStyle>
          <a:p>
            <a:pPr lvl="0"/>
            <a:r>
              <a:rPr lang="en-US"/>
              <a:t>Click to edit Master text styles</a:t>
            </a:r>
          </a:p>
        </p:txBody>
      </p:sp>
      <p:sp>
        <p:nvSpPr>
          <p:cNvPr id="2" name="Title 1">
            <a:extLst>
              <a:ext uri="{FF2B5EF4-FFF2-40B4-BE49-F238E27FC236}">
                <a16:creationId xmlns:a16="http://schemas.microsoft.com/office/drawing/2014/main" id="{931F95B7-ECE2-1306-15FA-B1FB031647B5}"/>
              </a:ext>
            </a:extLst>
          </p:cNvPr>
          <p:cNvSpPr>
            <a:spLocks noGrp="1"/>
          </p:cNvSpPr>
          <p:nvPr>
            <p:ph type="title"/>
          </p:nvPr>
        </p:nvSpPr>
        <p:spPr>
          <a:xfrm>
            <a:off x="371475" y="333375"/>
            <a:ext cx="8799195" cy="463330"/>
          </a:xfrm>
        </p:spPr>
        <p:txBody>
          <a:bodyPr/>
          <a:lstStyle/>
          <a:p>
            <a:r>
              <a:rPr lang="en-US"/>
              <a:t>Click to edit Master title style</a:t>
            </a:r>
          </a:p>
        </p:txBody>
      </p:sp>
      <p:sp>
        <p:nvSpPr>
          <p:cNvPr id="6" name="Rectangle: Top Corners Rounded 5"/>
          <p:cNvSpPr/>
          <p:nvPr userDrawn="1"/>
        </p:nvSpPr>
        <p:spPr>
          <a:xfrm rot="16200000">
            <a:off x="10594085" y="-1317244"/>
            <a:ext cx="292608" cy="2926080"/>
          </a:xfrm>
          <a:prstGeom prst="round2SameRect">
            <a:avLst>
              <a:gd name="adj1" fmla="val 50000"/>
              <a:gd name="adj2"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400" b="1"/>
              <a:t>Industry Expertise </a:t>
            </a:r>
          </a:p>
        </p:txBody>
      </p:sp>
      <p:sp>
        <p:nvSpPr>
          <p:cNvPr id="7" name="Rectangle: Top Corners Rounded 6"/>
          <p:cNvSpPr/>
          <p:nvPr userDrawn="1"/>
        </p:nvSpPr>
        <p:spPr>
          <a:xfrm rot="16200000">
            <a:off x="10594085" y="871918"/>
            <a:ext cx="292608" cy="2926080"/>
          </a:xfrm>
          <a:prstGeom prst="round2SameRect">
            <a:avLst>
              <a:gd name="adj1" fmla="val 50000"/>
              <a:gd name="adj2"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400" b="1"/>
              <a:t>Domain Expertise </a:t>
            </a:r>
          </a:p>
        </p:txBody>
      </p:sp>
      <p:sp>
        <p:nvSpPr>
          <p:cNvPr id="8" name="Rectangle: Top Corners Rounded 7"/>
          <p:cNvSpPr/>
          <p:nvPr userDrawn="1"/>
        </p:nvSpPr>
        <p:spPr>
          <a:xfrm rot="16200000">
            <a:off x="10594085" y="2926764"/>
            <a:ext cx="292608" cy="2926080"/>
          </a:xfrm>
          <a:prstGeom prst="round2SameRect">
            <a:avLst>
              <a:gd name="adj1" fmla="val 50000"/>
              <a:gd name="adj2"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400" b="1"/>
              <a:t>Technology Expertise </a:t>
            </a:r>
          </a:p>
        </p:txBody>
      </p:sp>
      <p:sp>
        <p:nvSpPr>
          <p:cNvPr id="5" name="Footer Placeholder 3">
            <a:extLst>
              <a:ext uri="{FF2B5EF4-FFF2-40B4-BE49-F238E27FC236}">
                <a16:creationId xmlns:a16="http://schemas.microsoft.com/office/drawing/2014/main" id="{487ACB1E-C160-F7BC-1A35-6D8525C59648}"/>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32329305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_Pictures Three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99AD32-EACB-40FD-ACFA-9178E8D00357}"/>
              </a:ext>
            </a:extLst>
          </p:cNvPr>
          <p:cNvSpPr>
            <a:spLocks noGrp="1"/>
          </p:cNvSpPr>
          <p:nvPr>
            <p:ph type="pic" sz="quarter" idx="13" hasCustomPrompt="1"/>
          </p:nvPr>
        </p:nvSpPr>
        <p:spPr bwMode="gray">
          <a:xfrm>
            <a:off x="1"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8" name="Picture Placeholder 6">
            <a:extLst>
              <a:ext uri="{FF2B5EF4-FFF2-40B4-BE49-F238E27FC236}">
                <a16:creationId xmlns:a16="http://schemas.microsoft.com/office/drawing/2014/main" id="{C73D5620-2B8C-49E1-ADF3-9ADE2BF3BA3C}"/>
              </a:ext>
            </a:extLst>
          </p:cNvPr>
          <p:cNvSpPr>
            <a:spLocks noGrp="1"/>
          </p:cNvSpPr>
          <p:nvPr>
            <p:ph type="pic" sz="quarter" idx="14" hasCustomPrompt="1"/>
          </p:nvPr>
        </p:nvSpPr>
        <p:spPr bwMode="gray">
          <a:xfrm>
            <a:off x="4088000"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9" name="Picture Placeholder 6">
            <a:extLst>
              <a:ext uri="{FF2B5EF4-FFF2-40B4-BE49-F238E27FC236}">
                <a16:creationId xmlns:a16="http://schemas.microsoft.com/office/drawing/2014/main" id="{A31D45D1-5334-4DD5-8154-DAD52B3C3972}"/>
              </a:ext>
            </a:extLst>
          </p:cNvPr>
          <p:cNvSpPr>
            <a:spLocks noGrp="1"/>
          </p:cNvSpPr>
          <p:nvPr>
            <p:ph type="pic" sz="quarter" idx="15" hasCustomPrompt="1"/>
          </p:nvPr>
        </p:nvSpPr>
        <p:spPr bwMode="gray">
          <a:xfrm>
            <a:off x="8175999"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2" name="Footer Placeholder 3">
            <a:extLst>
              <a:ext uri="{FF2B5EF4-FFF2-40B4-BE49-F238E27FC236}">
                <a16:creationId xmlns:a16="http://schemas.microsoft.com/office/drawing/2014/main" id="{549A1F47-1920-1EAC-E5B4-F0764818C94B}"/>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3201157261"/>
      </p:ext>
    </p:extLst>
  </p:cSld>
  <p:clrMapOvr>
    <a:masterClrMapping/>
  </p:clrMapOvr>
  <p:extLst>
    <p:ext uri="{DCECCB84-F9BA-43D5-87BE-67443E8EF086}">
      <p15:sldGuideLst xmlns:p15="http://schemas.microsoft.com/office/powerpoint/2012/main"/>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_Picture Collection Light">
    <p:spTree>
      <p:nvGrpSpPr>
        <p:cNvPr id="1" name=""/>
        <p:cNvGrpSpPr/>
        <p:nvPr/>
      </p:nvGrpSpPr>
      <p:grpSpPr>
        <a:xfrm>
          <a:off x="0" y="0"/>
          <a:ext cx="0" cy="0"/>
          <a:chOff x="0" y="0"/>
          <a:chExt cx="0" cy="0"/>
        </a:xfrm>
      </p:grpSpPr>
      <p:sp>
        <p:nvSpPr>
          <p:cNvPr id="28" name="Picture Placeholder 25">
            <a:extLst>
              <a:ext uri="{C183D7F6-B498-43B3-948B-1728B52AA6E4}">
                <adec:decorative xmlns:adec="http://schemas.microsoft.com/office/drawing/2017/decorative" val="1"/>
              </a:ext>
            </a:extLst>
          </p:cNvPr>
          <p:cNvSpPr>
            <a:spLocks noGrp="1"/>
          </p:cNvSpPr>
          <p:nvPr>
            <p:ph type="pic" sz="quarter" idx="22" hasCustomPrompt="1"/>
          </p:nvPr>
        </p:nvSpPr>
        <p:spPr>
          <a:xfrm>
            <a:off x="3877779" y="3987605"/>
            <a:ext cx="5371355" cy="224968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95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3" name="Rounded Rectangle 12">
            <a:extLst>
              <a:ext uri="{C183D7F6-B498-43B3-948B-1728B52AA6E4}">
                <adec:decorative xmlns:adec="http://schemas.microsoft.com/office/drawing/2017/decorative" val="1"/>
              </a:ext>
            </a:extLst>
          </p:cNvPr>
          <p:cNvSpPr/>
          <p:nvPr userDrawn="1"/>
        </p:nvSpPr>
        <p:spPr>
          <a:xfrm>
            <a:off x="9349318" y="2163386"/>
            <a:ext cx="2484125" cy="2675053"/>
          </a:xfrm>
          <a:prstGeom prst="roundRect">
            <a:avLst>
              <a:gd name="adj" fmla="val 0"/>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solidFill>
              <a:latin typeface="+mn-lt"/>
            </a:endParaRPr>
          </a:p>
        </p:txBody>
      </p:sp>
      <p:sp>
        <p:nvSpPr>
          <p:cNvPr id="6" name="Picture Placeholder 25">
            <a:extLst>
              <a:ext uri="{C183D7F6-B498-43B3-948B-1728B52AA6E4}">
                <adec:decorative xmlns:adec="http://schemas.microsoft.com/office/drawing/2017/decorative" val="1"/>
              </a:ext>
            </a:extLst>
          </p:cNvPr>
          <p:cNvSpPr>
            <a:spLocks noGrp="1"/>
          </p:cNvSpPr>
          <p:nvPr>
            <p:ph type="pic" sz="quarter" idx="10" hasCustomPrompt="1"/>
          </p:nvPr>
        </p:nvSpPr>
        <p:spPr>
          <a:xfrm>
            <a:off x="371475" y="333373"/>
            <a:ext cx="4419959" cy="3547536"/>
          </a:xfrm>
          <a:prstGeom prst="roundRect">
            <a:avLst>
              <a:gd name="adj" fmla="val 0"/>
            </a:avLst>
          </a:prstGeom>
          <a:solidFill>
            <a:schemeClr val="accent3"/>
          </a:solidFill>
          <a:ln>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4" name="Picture Placeholder 25">
            <a:extLst>
              <a:ext uri="{C183D7F6-B498-43B3-948B-1728B52AA6E4}">
                <adec:decorative xmlns:adec="http://schemas.microsoft.com/office/drawing/2017/decorative" val="1"/>
              </a:ext>
            </a:extLst>
          </p:cNvPr>
          <p:cNvSpPr>
            <a:spLocks noGrp="1"/>
          </p:cNvSpPr>
          <p:nvPr>
            <p:ph type="pic" sz="quarter" idx="15" hasCustomPrompt="1"/>
          </p:nvPr>
        </p:nvSpPr>
        <p:spPr>
          <a:xfrm>
            <a:off x="9349318" y="2140170"/>
            <a:ext cx="2484124" cy="268069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29" name="Text Placeholder 4"/>
          <p:cNvSpPr>
            <a:spLocks noGrp="1"/>
          </p:cNvSpPr>
          <p:nvPr>
            <p:ph type="body" sz="quarter" idx="23" hasCustomPrompt="1"/>
          </p:nvPr>
        </p:nvSpPr>
        <p:spPr>
          <a:xfrm>
            <a:off x="371475" y="2422522"/>
            <a:ext cx="4419959" cy="1458387"/>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19" name="Text Placeholder 4"/>
          <p:cNvSpPr>
            <a:spLocks noGrp="1"/>
          </p:cNvSpPr>
          <p:nvPr>
            <p:ph type="body" sz="quarter" idx="17" hasCustomPrompt="1"/>
          </p:nvPr>
        </p:nvSpPr>
        <p:spPr>
          <a:xfrm>
            <a:off x="4902048" y="333375"/>
            <a:ext cx="4347085" cy="3555695"/>
          </a:xfrm>
          <a:prstGeom prst="roundRect">
            <a:avLst>
              <a:gd name="adj" fmla="val 0"/>
            </a:avLst>
          </a:prstGeom>
          <a:solidFill>
            <a:schemeClr val="accent1"/>
          </a:solidFill>
          <a:ln>
            <a:noFill/>
          </a:ln>
          <a:effectLst/>
        </p:spPr>
        <p:txBody>
          <a:bodyPr lIns="108000" anchor="ctr"/>
          <a:lstStyle>
            <a:lvl1pPr marL="0" indent="0" algn="l">
              <a:lnSpc>
                <a:spcPct val="100000"/>
              </a:lnSpc>
              <a:tabLst/>
              <a:defRPr sz="3200" b="1">
                <a:solidFill>
                  <a:schemeClr val="bg1"/>
                </a:solidFill>
                <a:effectLst/>
                <a:latin typeface="+mn-lt"/>
                <a:cs typeface="Arial"/>
              </a:defRPr>
            </a:lvl1pPr>
            <a:lvl2pPr marL="0" indent="0" algn="l">
              <a:lnSpc>
                <a:spcPct val="100000"/>
              </a:lnSpc>
              <a:defRPr>
                <a:solidFill>
                  <a:schemeClr val="bg1"/>
                </a:solidFill>
                <a:effectLst/>
                <a:latin typeface="+mn-lt"/>
                <a:cs typeface="Aria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a:p>
            <a:pPr lvl="1"/>
            <a:r>
              <a:rPr lang="en-US" altLang="ja-JP"/>
              <a:t>Second level</a:t>
            </a:r>
          </a:p>
        </p:txBody>
      </p:sp>
      <p:sp>
        <p:nvSpPr>
          <p:cNvPr id="21" name="Text Placeholder 4"/>
          <p:cNvSpPr>
            <a:spLocks noGrp="1"/>
          </p:cNvSpPr>
          <p:nvPr>
            <p:ph type="body" sz="quarter" idx="14" hasCustomPrompt="1"/>
          </p:nvPr>
        </p:nvSpPr>
        <p:spPr>
          <a:xfrm>
            <a:off x="9359747" y="333375"/>
            <a:ext cx="2474100" cy="1700963"/>
          </a:xfrm>
          <a:prstGeom prst="roundRect">
            <a:avLst>
              <a:gd name="adj" fmla="val 0"/>
            </a:avLst>
          </a:prstGeom>
          <a:solidFill>
            <a:schemeClr val="accent6"/>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6" name="Text Placeholder 4"/>
          <p:cNvSpPr>
            <a:spLocks noGrp="1"/>
          </p:cNvSpPr>
          <p:nvPr>
            <p:ph type="body" sz="quarter" idx="21" hasCustomPrompt="1"/>
          </p:nvPr>
        </p:nvSpPr>
        <p:spPr>
          <a:xfrm>
            <a:off x="9359747" y="3744196"/>
            <a:ext cx="2474099" cy="1076667"/>
          </a:xfrm>
          <a:prstGeom prst="roundRect">
            <a:avLst>
              <a:gd name="adj" fmla="val 0"/>
            </a:avLst>
          </a:prstGeom>
          <a:noFill/>
          <a:ln>
            <a:noFill/>
          </a:ln>
          <a:effectLst/>
        </p:spPr>
        <p:txBody>
          <a:bodyPr anchor="t" anchorCtr="0"/>
          <a:lstStyle>
            <a:lvl1pPr algn="ctr">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4" name="Text Placeholder 4"/>
          <p:cNvSpPr>
            <a:spLocks noGrp="1"/>
          </p:cNvSpPr>
          <p:nvPr>
            <p:ph type="body" sz="quarter" idx="13" hasCustomPrompt="1"/>
          </p:nvPr>
        </p:nvSpPr>
        <p:spPr>
          <a:xfrm>
            <a:off x="371475" y="3987606"/>
            <a:ext cx="3420269" cy="2249682"/>
          </a:xfrm>
          <a:prstGeom prst="roundRect">
            <a:avLst>
              <a:gd name="adj" fmla="val 0"/>
            </a:avLst>
          </a:prstGeom>
          <a:solidFill>
            <a:schemeClr val="accent6"/>
          </a:solidFill>
          <a:ln>
            <a:noFill/>
          </a:ln>
          <a:effectLst/>
        </p:spPr>
        <p:txBody>
          <a:bodyPr lIns="108000" anchor="ctr"/>
          <a:lstStyle>
            <a:lvl1pPr algn="l">
              <a:lnSpc>
                <a:spcPct val="100000"/>
              </a:lnSpc>
              <a:defRPr sz="2667" b="1">
                <a:solidFill>
                  <a:schemeClr val="bg1"/>
                </a:solidFill>
                <a:latin typeface="+mn-lt"/>
                <a:cs typeface="Arial"/>
              </a:defRPr>
            </a:lvl1pPr>
            <a:lvl2pPr algn="l">
              <a:defRPr>
                <a:solidFill>
                  <a:schemeClr val="tx2"/>
                </a:solidFill>
              </a:defRPr>
            </a:lvl2pPr>
            <a:lvl3pPr algn="l">
              <a:defRPr>
                <a:solidFill>
                  <a:schemeClr val="tx2"/>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5" name="Text Placeholder 4"/>
          <p:cNvSpPr>
            <a:spLocks noGrp="1"/>
          </p:cNvSpPr>
          <p:nvPr>
            <p:ph type="body" sz="quarter" idx="20" hasCustomPrompt="1"/>
          </p:nvPr>
        </p:nvSpPr>
        <p:spPr>
          <a:xfrm>
            <a:off x="3877779" y="5399590"/>
            <a:ext cx="5371355" cy="837698"/>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2" name="Text Placeholder 4"/>
          <p:cNvSpPr>
            <a:spLocks noGrp="1"/>
          </p:cNvSpPr>
          <p:nvPr>
            <p:ph type="body" sz="quarter" idx="19" hasCustomPrompt="1"/>
          </p:nvPr>
        </p:nvSpPr>
        <p:spPr>
          <a:xfrm>
            <a:off x="9349318" y="4926695"/>
            <a:ext cx="2471207" cy="1310593"/>
          </a:xfrm>
          <a:prstGeom prst="roundRect">
            <a:avLst>
              <a:gd name="adj" fmla="val 0"/>
            </a:avLst>
          </a:prstGeom>
          <a:solidFill>
            <a:schemeClr val="bg2"/>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5" name="TextBox 4">
            <a:extLst>
              <a:ext uri="{FF2B5EF4-FFF2-40B4-BE49-F238E27FC236}">
                <a16:creationId xmlns:a16="http://schemas.microsoft.com/office/drawing/2014/main" id="{AFBA9505-91C7-B9FF-4651-787D86C3BED1}"/>
              </a:ext>
            </a:extLst>
          </p:cNvPr>
          <p:cNvSpPr txBox="1"/>
          <p:nvPr userDrawn="1"/>
        </p:nvSpPr>
        <p:spPr>
          <a:xfrm>
            <a:off x="3685309" y="-803564"/>
            <a:ext cx="0" cy="0"/>
          </a:xfrm>
          <a:prstGeom prst="rect">
            <a:avLst/>
          </a:prstGeom>
          <a:noFill/>
        </p:spPr>
        <p:txBody>
          <a:bodyPr wrap="none" rtlCol="0">
            <a:noAutofit/>
          </a:bodyPr>
          <a:lstStyle/>
          <a:p>
            <a:pPr algn="l"/>
            <a:endParaRPr lang="en-US" err="1">
              <a:solidFill>
                <a:srgbClr val="FFFFFF"/>
              </a:solidFill>
            </a:endParaRPr>
          </a:p>
        </p:txBody>
      </p:sp>
      <p:sp>
        <p:nvSpPr>
          <p:cNvPr id="2" name="Footer Placeholder 3">
            <a:extLst>
              <a:ext uri="{FF2B5EF4-FFF2-40B4-BE49-F238E27FC236}">
                <a16:creationId xmlns:a16="http://schemas.microsoft.com/office/drawing/2014/main" id="{4DAFBA27-888D-158F-4C85-D839AE8AC38C}"/>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162203843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C_Closing Slide White Light">
    <p:spTree>
      <p:nvGrpSpPr>
        <p:cNvPr id="1" name=""/>
        <p:cNvGrpSpPr/>
        <p:nvPr/>
      </p:nvGrpSpPr>
      <p:grpSpPr>
        <a:xfrm>
          <a:off x="0" y="0"/>
          <a:ext cx="0" cy="0"/>
          <a:chOff x="0" y="0"/>
          <a:chExt cx="0" cy="0"/>
        </a:xfrm>
      </p:grpSpPr>
      <p:pic>
        <p:nvPicPr>
          <p:cNvPr id="3" name="NTT DATA Global Logo">
            <a:extLst>
              <a:ext uri="{FF2B5EF4-FFF2-40B4-BE49-F238E27FC236}">
                <a16:creationId xmlns:a16="http://schemas.microsoft.com/office/drawing/2014/main" id="{01F40004-0B55-0534-B49E-3160E9FA2E1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3403287" y="2880000"/>
            <a:ext cx="5385427" cy="1098000"/>
          </a:xfrm>
          <a:prstGeom prst="rect">
            <a:avLst/>
          </a:prstGeom>
        </p:spPr>
      </p:pic>
    </p:spTree>
    <p:extLst>
      <p:ext uri="{BB962C8B-B14F-4D97-AF65-F5344CB8AC3E}">
        <p14:creationId xmlns:p14="http://schemas.microsoft.com/office/powerpoint/2010/main" val="75386796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C_Closing Slide Future Blue with Picture Light">
    <p:bg>
      <p:bgPr>
        <a:solidFill>
          <a:schemeClr val="accent2"/>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98CC4E28-4615-54DE-9A23-19AE8504C324}"/>
              </a:ext>
            </a:extLst>
          </p:cNvPr>
          <p:cNvSpPr>
            <a:spLocks noGrp="1" noChangeAspect="1"/>
          </p:cNvSpPr>
          <p:nvPr>
            <p:ph type="body" sz="quarter" idx="17" hasCustomPrompt="1"/>
          </p:nvPr>
        </p:nvSpPr>
        <p:spPr bwMode="black">
          <a:xfrm>
            <a:off x="3403200" y="2879266"/>
            <a:ext cx="5385600" cy="1099468"/>
          </a:xfrm>
          <a:prstGeom prst="rect">
            <a:avLst/>
          </a:prstGeom>
          <a:blipFill dpi="0" rotWithShape="1">
            <a:blip r:embed="rId2"/>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
        <p:nvSpPr>
          <p:cNvPr id="3" name="Picture Placeholder 4">
            <a:extLst>
              <a:ext uri="{FF2B5EF4-FFF2-40B4-BE49-F238E27FC236}">
                <a16:creationId xmlns:a16="http://schemas.microsoft.com/office/drawing/2014/main" id="{FB17ABEB-CE11-6DFE-1EDF-82662ED8C955}"/>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bg1"/>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Tree>
    <p:extLst>
      <p:ext uri="{BB962C8B-B14F-4D97-AF65-F5344CB8AC3E}">
        <p14:creationId xmlns:p14="http://schemas.microsoft.com/office/powerpoint/2010/main" val="66041828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_Divider_InnovationCurve on Right Light">
    <p:bg>
      <p:bgPr>
        <a:solidFill>
          <a:schemeClr val="bg1"/>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371475" y="2286000"/>
            <a:ext cx="7315200" cy="3886200"/>
          </a:xfrm>
        </p:spPr>
        <p:txBody>
          <a:bodyPr/>
          <a:lstStyle>
            <a:lvl1pPr>
              <a:defRPr sz="4000">
                <a:solidFill>
                  <a:schemeClr val="accent1"/>
                </a:solidFill>
              </a:defRPr>
            </a:lvl1pPr>
          </a:lstStyle>
          <a:p>
            <a:r>
              <a:rPr lang="en-US"/>
              <a:t>Divider Page</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371475"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pic>
        <p:nvPicPr>
          <p:cNvPr id="17" name="Picture 6">
            <a:extLst>
              <a:ext uri="{FF2B5EF4-FFF2-40B4-BE49-F238E27FC236}">
                <a16:creationId xmlns:a16="http://schemas.microsoft.com/office/drawing/2014/main" id="{8E54CF47-5670-1E36-A01C-CE6BD5FD4ECA}"/>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8070773" y="2431973"/>
            <a:ext cx="3740227" cy="3740227"/>
          </a:xfrm>
          <a:prstGeom prst="rect">
            <a:avLst/>
          </a:prstGeom>
        </p:spPr>
      </p:pic>
      <p:sp>
        <p:nvSpPr>
          <p:cNvPr id="2" name="Footer Placeholder 3">
            <a:extLst>
              <a:ext uri="{FF2B5EF4-FFF2-40B4-BE49-F238E27FC236}">
                <a16:creationId xmlns:a16="http://schemas.microsoft.com/office/drawing/2014/main" id="{37C344D3-D70D-746C-9478-BA09CD6477CE}"/>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205048931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_Divider_Innovation Curve Image Left 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433116"/>
            <a:ext cx="7315200" cy="3739084"/>
          </a:xfrm>
        </p:spPr>
        <p:txBody>
          <a:bodyPr/>
          <a:lstStyle>
            <a:lvl1pPr>
              <a:defRPr sz="4000">
                <a:solidFill>
                  <a:schemeClr val="accent1"/>
                </a:solidFill>
              </a:defRPr>
            </a:lvl1pPr>
          </a:lstStyle>
          <a:p>
            <a:r>
              <a:rPr lang="en-US"/>
              <a:t>Divider Page</a:t>
            </a:r>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pic>
        <p:nvPicPr>
          <p:cNvPr id="14" name="Picture 6">
            <a:extLst>
              <a:ext uri="{FF2B5EF4-FFF2-40B4-BE49-F238E27FC236}">
                <a16:creationId xmlns:a16="http://schemas.microsoft.com/office/drawing/2014/main" id="{AE44EF5E-6648-1398-B4E7-717D749EE9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4575" y="2447060"/>
            <a:ext cx="3718800" cy="3718800"/>
          </a:xfrm>
          <a:prstGeom prst="rect">
            <a:avLst/>
          </a:prstGeom>
        </p:spPr>
      </p:pic>
      <p:sp>
        <p:nvSpPr>
          <p:cNvPr id="15" name="Picture Placeholder 9">
            <a:extLst>
              <a:ext uri="{FF2B5EF4-FFF2-40B4-BE49-F238E27FC236}">
                <a16:creationId xmlns:a16="http://schemas.microsoft.com/office/drawing/2014/main" id="{C74CB7FF-BF38-583F-EB84-775D76F699B8}"/>
              </a:ext>
            </a:extLst>
          </p:cNvPr>
          <p:cNvSpPr>
            <a:spLocks noGrp="1"/>
          </p:cNvSpPr>
          <p:nvPr>
            <p:ph type="pic" sz="quarter" idx="17" hasCustomPrompt="1"/>
          </p:nvPr>
        </p:nvSpPr>
        <p:spPr>
          <a:xfrm>
            <a:off x="371475" y="2447060"/>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accent6"/>
          </a:solidFill>
          <a:ln w="12700">
            <a:noFill/>
          </a:ln>
          <a:effectLst/>
        </p:spPr>
        <p:txBody>
          <a:bodyPr wrap="none" lIns="0" tIns="1371600" rIns="0" anchor="t">
            <a:noAutofit/>
          </a:bodyPr>
          <a:lstStyle>
            <a:lvl1pPr marL="0" indent="0" algn="ctr">
              <a:buFontTx/>
              <a:buNone/>
              <a:defRPr sz="1100">
                <a:solidFill>
                  <a:schemeClr val="bg1"/>
                </a:solidFill>
              </a:defRPr>
            </a:lvl1pPr>
          </a:lstStyle>
          <a:p>
            <a:r>
              <a:rPr lang="en-US"/>
              <a:t> </a:t>
            </a:r>
          </a:p>
        </p:txBody>
      </p:sp>
      <p:sp>
        <p:nvSpPr>
          <p:cNvPr id="3" name="Footer Placeholder 3">
            <a:extLst>
              <a:ext uri="{FF2B5EF4-FFF2-40B4-BE49-F238E27FC236}">
                <a16:creationId xmlns:a16="http://schemas.microsoft.com/office/drawing/2014/main" id="{1AC69913-4F53-4F89-AB37-9A16DB3AA56E}"/>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38736884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Footer Placeholder 3">
            <a:extLst>
              <a:ext uri="{FF2B5EF4-FFF2-40B4-BE49-F238E27FC236}">
                <a16:creationId xmlns:a16="http://schemas.microsoft.com/office/drawing/2014/main" id="{E0DE23D6-D993-C673-182F-EA2E9268F0EF}"/>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813622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3 Column Body Tex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42672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7">
            <a:extLst>
              <a:ext uri="{FF2B5EF4-FFF2-40B4-BE49-F238E27FC236}">
                <a16:creationId xmlns:a16="http://schemas.microsoft.com/office/drawing/2014/main" id="{ADFD2628-F803-8221-12EB-7198D350225D}"/>
              </a:ext>
            </a:extLst>
          </p:cNvPr>
          <p:cNvSpPr>
            <a:spLocks noGrp="1"/>
          </p:cNvSpPr>
          <p:nvPr>
            <p:ph sz="quarter" idx="16"/>
          </p:nvPr>
        </p:nvSpPr>
        <p:spPr>
          <a:xfrm>
            <a:off x="81534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9" name="Date Placeholder 8">
            <a:extLst>
              <a:ext uri="{FF2B5EF4-FFF2-40B4-BE49-F238E27FC236}">
                <a16:creationId xmlns:a16="http://schemas.microsoft.com/office/drawing/2014/main" id="{BA476717-1C50-D09F-BAF9-745A180E03FD}"/>
              </a:ext>
            </a:extLst>
          </p:cNvPr>
          <p:cNvSpPr>
            <a:spLocks noGrp="1"/>
          </p:cNvSpPr>
          <p:nvPr>
            <p:ph type="dt" sz="half"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11" name="Footer Placeholder 10">
            <a:extLst>
              <a:ext uri="{FF2B5EF4-FFF2-40B4-BE49-F238E27FC236}">
                <a16:creationId xmlns:a16="http://schemas.microsoft.com/office/drawing/2014/main" id="{78A58EF7-4B8E-AA3D-2CF8-F58221B0FB9F}"/>
              </a:ext>
            </a:extLst>
          </p:cNvPr>
          <p:cNvSpPr>
            <a:spLocks noGrp="1"/>
          </p:cNvSpPr>
          <p:nvPr>
            <p:ph type="ftr"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3" name="Slide Number Placeholder 12">
            <a:extLst>
              <a:ext uri="{FF2B5EF4-FFF2-40B4-BE49-F238E27FC236}">
                <a16:creationId xmlns:a16="http://schemas.microsoft.com/office/drawing/2014/main" id="{B5C25E4C-C770-9BDC-AEA2-053FC47D05DF}"/>
              </a:ext>
            </a:extLst>
          </p:cNvPr>
          <p:cNvSpPr>
            <a:spLocks noGrp="1"/>
          </p:cNvSpPr>
          <p:nvPr>
            <p:ph type="sldNum" sz="quarter" idx="19"/>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33C1B9C5-544A-2874-20E7-4F2B342BD5DD}"/>
              </a:ext>
            </a:extLst>
          </p:cNvPr>
          <p:cNvSpPr>
            <a:spLocks noGrp="1"/>
          </p:cNvSpPr>
          <p:nvPr>
            <p:ph type="body" sz="quarter" idx="20" hasCustomPrompt="1"/>
          </p:nvPr>
        </p:nvSpPr>
        <p:spPr>
          <a:xfrm>
            <a:off x="381000" y="708101"/>
            <a:ext cx="11430000" cy="663499"/>
          </a:xfrm>
        </p:spPr>
        <p:txBody>
          <a:bodyPr/>
          <a:lstStyle>
            <a:lvl1pPr marL="0" indent="0">
              <a:buNone/>
              <a:defRPr>
                <a:solidFill>
                  <a:srgbClr val="0072BC"/>
                </a:solidFill>
              </a:defRPr>
            </a:lvl1pPr>
          </a:lstStyle>
          <a:p>
            <a:pPr lvl="0"/>
            <a:r>
              <a:rPr lang="en-US"/>
              <a:t>Click to edit power statement</a:t>
            </a:r>
          </a:p>
        </p:txBody>
      </p:sp>
    </p:spTree>
    <p:extLst>
      <p:ext uri="{BB962C8B-B14F-4D97-AF65-F5344CB8AC3E}">
        <p14:creationId xmlns:p14="http://schemas.microsoft.com/office/powerpoint/2010/main" val="346997723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B9C9C-B073-463E-6824-7CB5E50D922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8739" b="32792"/>
          <a:stretch/>
        </p:blipFill>
        <p:spPr>
          <a:xfrm>
            <a:off x="0" y="0"/>
            <a:ext cx="12188952" cy="1952487"/>
          </a:xfrm>
          <a:prstGeom prst="rect">
            <a:avLst/>
          </a:prstGeom>
        </p:spPr>
      </p:pic>
      <p:sp>
        <p:nvSpPr>
          <p:cNvPr id="7" name="Rectangle 6">
            <a:extLst>
              <a:ext uri="{FF2B5EF4-FFF2-40B4-BE49-F238E27FC236}">
                <a16:creationId xmlns:a16="http://schemas.microsoft.com/office/drawing/2014/main" id="{24E73A37-76F1-D7E3-A6D8-998F66F4938B}"/>
              </a:ext>
            </a:extLst>
          </p:cNvPr>
          <p:cNvSpPr/>
          <p:nvPr userDrawn="1"/>
        </p:nvSpPr>
        <p:spPr>
          <a:xfrm>
            <a:off x="0" y="-1"/>
            <a:ext cx="12188952" cy="1952487"/>
          </a:xfrm>
          <a:prstGeom prst="rect">
            <a:avLst/>
          </a:prstGeom>
          <a:gradFill>
            <a:gsLst>
              <a:gs pos="13000">
                <a:schemeClr val="tx2">
                  <a:alpha val="70000"/>
                </a:schemeClr>
              </a:gs>
              <a:gs pos="32000">
                <a:srgbClr val="BC4328">
                  <a:alpha val="70000"/>
                </a:srgbClr>
              </a:gs>
              <a:gs pos="50000">
                <a:schemeClr val="accent3">
                  <a:alpha val="70000"/>
                </a:schemeClr>
              </a:gs>
              <a:gs pos="72000">
                <a:schemeClr val="accent2">
                  <a:alpha val="60000"/>
                </a:schemeClr>
              </a:gs>
              <a:gs pos="100000">
                <a:schemeClr val="accent2"/>
              </a:gs>
            </a:gsLst>
            <a:lin ang="0" scaled="1"/>
          </a:gradFill>
          <a:ln w="9525" cap="flat">
            <a:noFill/>
            <a:prstDash val="solid"/>
            <a:miter/>
          </a:ln>
        </p:spPr>
        <p:txBody>
          <a:bodyPr rtlCol="0" anchor="ctr"/>
          <a:lstStyle/>
          <a:p>
            <a:pPr lvl="0"/>
            <a:endParaRPr lang="en-US"/>
          </a:p>
        </p:txBody>
      </p:sp>
      <p:sp>
        <p:nvSpPr>
          <p:cNvPr id="5" name="Rectangle 4">
            <a:extLst>
              <a:ext uri="{FF2B5EF4-FFF2-40B4-BE49-F238E27FC236}">
                <a16:creationId xmlns:a16="http://schemas.microsoft.com/office/drawing/2014/main" id="{D8C97D0F-CB6A-1785-D4DA-C1F87B16A6FD}"/>
              </a:ext>
            </a:extLst>
          </p:cNvPr>
          <p:cNvSpPr/>
          <p:nvPr userDrawn="1"/>
        </p:nvSpPr>
        <p:spPr>
          <a:xfrm>
            <a:off x="0" y="0"/>
            <a:ext cx="12192000" cy="1952486"/>
          </a:xfrm>
          <a:prstGeom prst="rect">
            <a:avLst/>
          </a:prstGeom>
          <a:solidFill>
            <a:schemeClr val="tx2">
              <a:alpha val="37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8" name="Rectangle 7">
            <a:extLst>
              <a:ext uri="{FF2B5EF4-FFF2-40B4-BE49-F238E27FC236}">
                <a16:creationId xmlns:a16="http://schemas.microsoft.com/office/drawing/2014/main" id="{E440E243-F3A9-298F-094F-08868AEE0D0E}"/>
              </a:ext>
            </a:extLst>
          </p:cNvPr>
          <p:cNvSpPr/>
          <p:nvPr userDrawn="1"/>
        </p:nvSpPr>
        <p:spPr>
          <a:xfrm>
            <a:off x="0" y="1621766"/>
            <a:ext cx="12188952" cy="664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endParaRPr lang="en-GB" sz="1200" err="1"/>
          </a:p>
        </p:txBody>
      </p:sp>
      <p:sp>
        <p:nvSpPr>
          <p:cNvPr id="9" name="Rectangle 8">
            <a:extLst>
              <a:ext uri="{FF2B5EF4-FFF2-40B4-BE49-F238E27FC236}">
                <a16:creationId xmlns:a16="http://schemas.microsoft.com/office/drawing/2014/main" id="{31C2A406-4201-AF4C-0891-D4861E31A402}"/>
              </a:ext>
            </a:extLst>
          </p:cNvPr>
          <p:cNvSpPr/>
          <p:nvPr userDrawn="1"/>
        </p:nvSpPr>
        <p:spPr>
          <a:xfrm>
            <a:off x="0" y="0"/>
            <a:ext cx="12188952" cy="1621766"/>
          </a:xfrm>
          <a:prstGeom prst="rect">
            <a:avLst/>
          </a:prstGeom>
          <a:gradFill flip="none" rotWithShape="1">
            <a:gsLst>
              <a:gs pos="0">
                <a:schemeClr val="accent1">
                  <a:lumMod val="90000"/>
                  <a:lumOff val="10000"/>
                  <a:alpha val="0"/>
                </a:schemeClr>
              </a:gs>
              <a:gs pos="100000">
                <a:schemeClr val="accent1">
                  <a:lumMod val="90000"/>
                  <a:lumOff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endParaRPr lang="en-GB" sz="1200" err="1"/>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 Placeholder 8"/>
          <p:cNvSpPr>
            <a:spLocks noGrp="1"/>
          </p:cNvSpPr>
          <p:nvPr>
            <p:ph type="body" sz="quarter" idx="13" hasCustomPrompt="1"/>
          </p:nvPr>
        </p:nvSpPr>
        <p:spPr>
          <a:xfrm>
            <a:off x="371475" y="885066"/>
            <a:ext cx="11462385" cy="304800"/>
          </a:xfrm>
          <a:prstGeom prst="rect">
            <a:avLst/>
          </a:prstGeom>
        </p:spPr>
        <p:txBody>
          <a:bodyPr>
            <a:noAutofit/>
          </a:bodyPr>
          <a:lstStyle>
            <a:lvl1pPr marL="0" indent="0" algn="l">
              <a:lnSpc>
                <a:spcPct val="90000"/>
              </a:lnSpc>
              <a:spcBef>
                <a:spcPts val="0"/>
              </a:spcBef>
              <a:buNone/>
              <a:defRPr sz="1800">
                <a:solidFill>
                  <a:schemeClr val="bg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Footer Placeholder 3">
            <a:extLst>
              <a:ext uri="{FF2B5EF4-FFF2-40B4-BE49-F238E27FC236}">
                <a16:creationId xmlns:a16="http://schemas.microsoft.com/office/drawing/2014/main" id="{EF4D053C-8B76-CAAA-99B1-4F4EA10CD804}"/>
              </a:ext>
            </a:extLst>
          </p:cNvPr>
          <p:cNvSpPr>
            <a:spLocks noGrp="1"/>
          </p:cNvSpPr>
          <p:nvPr>
            <p:ph type="ftr" sz="quarter" idx="3"/>
          </p:nvPr>
        </p:nvSpPr>
        <p:spPr>
          <a:xfrm>
            <a:off x="371475" y="6563358"/>
            <a:ext cx="4852035" cy="88901"/>
          </a:xfr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941026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109345-2AC7-F0EA-F5D0-8B318319F005}"/>
              </a:ext>
            </a:extLst>
          </p:cNvPr>
          <p:cNvSpPr>
            <a:spLocks noGrp="1"/>
          </p:cNvSpPr>
          <p:nvPr>
            <p:ph type="title"/>
          </p:nvPr>
        </p:nvSpPr>
        <p:spPr/>
        <p:txBody>
          <a:bodyPr/>
          <a:lstStyle/>
          <a:p>
            <a:r>
              <a:rPr lang="es-ES"/>
              <a:t>Haga clic para modificar el estilo de título del patrón</a:t>
            </a:r>
          </a:p>
        </p:txBody>
      </p:sp>
      <p:sp>
        <p:nvSpPr>
          <p:cNvPr id="4" name="Marcador de número de diapositiva 3">
            <a:extLst>
              <a:ext uri="{FF2B5EF4-FFF2-40B4-BE49-F238E27FC236}">
                <a16:creationId xmlns:a16="http://schemas.microsoft.com/office/drawing/2014/main" id="{E3965DCC-85D8-CEE1-BC78-E2EFCAE768A2}"/>
              </a:ext>
            </a:extLst>
          </p:cNvPr>
          <p:cNvSpPr>
            <a:spLocks noGrp="1"/>
          </p:cNvSpPr>
          <p:nvPr>
            <p:ph type="sldNum" sz="quarter" idx="11"/>
          </p:nvPr>
        </p:nvSpPr>
        <p:spPr/>
        <p:txBody>
          <a:bodyPr/>
          <a:lstStyle/>
          <a:p>
            <a:fld id="{C992A66A-EA94-4991-BD7F-89548FF80B25}" type="slidenum">
              <a:rPr lang="en-US" smtClean="0"/>
              <a:pPr/>
              <a:t>‹#›</a:t>
            </a:fld>
            <a:endParaRPr lang="en-US"/>
          </a:p>
        </p:txBody>
      </p:sp>
      <p:pic>
        <p:nvPicPr>
          <p:cNvPr id="5" name="Imagen 4" descr="Imagen que contiene biombo, edificio, con baldosas, ventana&#10;&#10;Descripción generada automáticamente">
            <a:extLst>
              <a:ext uri="{FF2B5EF4-FFF2-40B4-BE49-F238E27FC236}">
                <a16:creationId xmlns:a16="http://schemas.microsoft.com/office/drawing/2014/main" id="{EB66A7C8-3868-B627-A177-000266AC46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Imagen 5">
            <a:extLst>
              <a:ext uri="{FF2B5EF4-FFF2-40B4-BE49-F238E27FC236}">
                <a16:creationId xmlns:a16="http://schemas.microsoft.com/office/drawing/2014/main" id="{DB3E339C-1127-3138-6504-99BBC7EEB34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11" y="-4"/>
            <a:ext cx="12192001" cy="6858004"/>
          </a:xfrm>
          <a:prstGeom prst="rect">
            <a:avLst/>
          </a:prstGeom>
        </p:spPr>
      </p:pic>
      <p:sp>
        <p:nvSpPr>
          <p:cNvPr id="10" name="CuadroTexto 9">
            <a:extLst>
              <a:ext uri="{FF2B5EF4-FFF2-40B4-BE49-F238E27FC236}">
                <a16:creationId xmlns:a16="http://schemas.microsoft.com/office/drawing/2014/main" id="{B281EB25-A9D3-D589-0B3D-BC28DD90D618}"/>
              </a:ext>
            </a:extLst>
          </p:cNvPr>
          <p:cNvSpPr txBox="1"/>
          <p:nvPr userDrawn="1"/>
        </p:nvSpPr>
        <p:spPr>
          <a:xfrm>
            <a:off x="12722087" y="993913"/>
            <a:ext cx="0" cy="0"/>
          </a:xfrm>
          <a:prstGeom prst="rect">
            <a:avLst/>
          </a:prstGeom>
          <a:noFill/>
        </p:spPr>
        <p:txBody>
          <a:bodyPr wrap="none" lIns="0" tIns="0" rIns="0" bIns="0" rtlCol="0">
            <a:noAutofit/>
          </a:bodyPr>
          <a:lstStyle/>
          <a:p>
            <a:pPr algn="l">
              <a:lnSpc>
                <a:spcPct val="110000"/>
              </a:lnSpc>
              <a:spcBef>
                <a:spcPts val="600"/>
              </a:spcBef>
            </a:pPr>
            <a:endParaRPr lang="es-ES" sz="2000"/>
          </a:p>
        </p:txBody>
      </p:sp>
      <p:sp>
        <p:nvSpPr>
          <p:cNvPr id="9" name="Slide Number Placeholder 7">
            <a:extLst>
              <a:ext uri="{FF2B5EF4-FFF2-40B4-BE49-F238E27FC236}">
                <a16:creationId xmlns:a16="http://schemas.microsoft.com/office/drawing/2014/main" id="{3FC41A16-41F7-2B51-40C3-F968E5EFF1EF}"/>
              </a:ext>
            </a:extLst>
          </p:cNvPr>
          <p:cNvSpPr txBox="1">
            <a:spLocks/>
          </p:cNvSpPr>
          <p:nvPr userDrawn="1"/>
        </p:nvSpPr>
        <p:spPr bwMode="gray">
          <a:xfrm>
            <a:off x="11532012" y="6632547"/>
            <a:ext cx="252000" cy="107315"/>
          </a:xfrm>
          <a:prstGeom prst="rect">
            <a:avLst/>
          </a:prstGeom>
        </p:spPr>
        <p:txBody>
          <a:bodyPr vert="horz" lIns="0" tIns="0" rIns="0" bIns="0" rtlCol="0" anchor="ctr">
            <a:noAutofit/>
          </a:bodyPr>
          <a:lstStyle>
            <a:defPPr>
              <a:defRPr lang="en-US"/>
            </a:defPPr>
            <a:lvl1pPr marL="0" indent="0" algn="r" defTabSz="914400" rtl="0" eaLnBrk="1" latinLnBrk="0" hangingPunct="1">
              <a:lnSpc>
                <a:spcPct val="110000"/>
              </a:lnSpc>
              <a:spcBef>
                <a:spcPts val="600"/>
              </a:spcBef>
              <a:buFontTx/>
              <a:buNone/>
              <a:defRPr sz="900" kern="1200">
                <a:solidFill>
                  <a:schemeClr val="bg1"/>
                </a:solidFill>
                <a:latin typeface="+mn-lt"/>
                <a:ea typeface="+mn-ea"/>
                <a:cs typeface="+mn-cs"/>
              </a:defRPr>
            </a:lvl1pPr>
            <a:lvl2pPr marL="216000" indent="-2160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mn-lt"/>
                <a:ea typeface="+mn-ea"/>
                <a:cs typeface="+mn-cs"/>
              </a:defRPr>
            </a:lvl2pPr>
            <a:lvl3pPr marL="432000" indent="-2160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648000" indent="-2160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4pPr>
            <a:lvl5pPr marL="864000" indent="-2160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992A66A-EA94-4991-BD7F-89548FF80B25}" type="slidenum">
              <a:rPr lang="en-US" smtClean="0"/>
              <a:pPr/>
              <a:t>‹#›</a:t>
            </a:fld>
            <a:endParaRPr lang="en-US"/>
          </a:p>
        </p:txBody>
      </p:sp>
      <p:pic>
        <p:nvPicPr>
          <p:cNvPr id="12" name="Graphic 7">
            <a:extLst>
              <a:ext uri="{FF2B5EF4-FFF2-40B4-BE49-F238E27FC236}">
                <a16:creationId xmlns:a16="http://schemas.microsoft.com/office/drawing/2014/main" id="{EAA46CDD-DAF6-F4CB-39E0-891DE17DB03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gray">
          <a:xfrm>
            <a:off x="10697232" y="381705"/>
            <a:ext cx="995834" cy="162068"/>
          </a:xfrm>
          <a:prstGeom prst="rect">
            <a:avLst/>
          </a:prstGeom>
        </p:spPr>
      </p:pic>
    </p:spTree>
    <p:extLst>
      <p:ext uri="{BB962C8B-B14F-4D97-AF65-F5344CB8AC3E}">
        <p14:creationId xmlns:p14="http://schemas.microsoft.com/office/powerpoint/2010/main" val="296824630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Titl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713546"/>
      </p:ext>
    </p:extLst>
  </p:cSld>
  <p:clrMapOvr>
    <a:masterClrMapping/>
  </p:clrMapOvr>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1_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228600" y="6556248"/>
            <a:ext cx="2651760" cy="182880"/>
          </a:xfrm>
          <a:prstGeom prst="rect">
            <a:avLst/>
          </a:prstGeom>
        </p:spPr>
        <p:txBody>
          <a:bodyPr anchor="ctr"/>
          <a:lstStyle>
            <a:lvl1pPr>
              <a:defRPr sz="800">
                <a:solidFill>
                  <a:schemeClr val="accent2"/>
                </a:solidFill>
              </a:defRPr>
            </a:lvl1pPr>
          </a:lstStyle>
          <a:p>
            <a:pPr defTabSz="609555"/>
            <a:r>
              <a:rPr lang="en-US"/>
              <a:t>© 2023 NTT DATA Americas, Inc.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3310439852"/>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228600" y="6556248"/>
            <a:ext cx="2590800" cy="182880"/>
          </a:xfrm>
          <a:prstGeom prst="rect">
            <a:avLst/>
          </a:prstGeom>
        </p:spPr>
        <p:txBody>
          <a:bodyPr wrap="none" anchor="ctr"/>
          <a:lstStyle>
            <a:lvl1pPr>
              <a:defRPr sz="800">
                <a:solidFill>
                  <a:schemeClr val="accent2"/>
                </a:solidFill>
              </a:defRPr>
            </a:lvl1pPr>
          </a:lstStyle>
          <a:p>
            <a:pPr defTabSz="609555"/>
            <a:r>
              <a:rPr lang="pt-BR"/>
              <a:t>© 2023 NTT DATA Americas, Inc.</a:t>
            </a:r>
            <a:r>
              <a:rPr lang="en-US"/>
              <a:t>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110886709"/>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82507850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with Subtitle and Content">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Content Placeholder 2"/>
          <p:cNvSpPr>
            <a:spLocks noGrp="1"/>
          </p:cNvSpPr>
          <p:nvPr>
            <p:ph idx="1"/>
          </p:nvPr>
        </p:nvSpPr>
        <p:spPr>
          <a:xfrm>
            <a:off x="609441" y="1600200"/>
            <a:ext cx="10969943" cy="4572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85313651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Divider—InnovationCurve with imag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CC36D9-B0DC-70B3-5B75-DEC5FD4F5602}"/>
              </a:ext>
            </a:extLst>
          </p:cNvPr>
          <p:cNvSpPr>
            <a:spLocks noGrp="1"/>
          </p:cNvSpPr>
          <p:nvPr>
            <p:ph type="title"/>
          </p:nvPr>
        </p:nvSpPr>
        <p:spPr>
          <a:xfrm>
            <a:off x="4498848" y="2286000"/>
            <a:ext cx="7315200" cy="3886200"/>
          </a:xfrm>
        </p:spPr>
        <p:txBody>
          <a:bodyPr/>
          <a:lstStyle>
            <a:lvl1pPr>
              <a:defRPr sz="4800">
                <a:solidFill>
                  <a:schemeClr val="bg1"/>
                </a:solidFill>
                <a:latin typeface="+mj-lt"/>
              </a:defRPr>
            </a:lvl1pPr>
          </a:lstStyle>
          <a:p>
            <a:r>
              <a:rPr lang="en-US"/>
              <a:t>Click to edit Master title style</a:t>
            </a:r>
          </a:p>
        </p:txBody>
      </p:sp>
      <p:sp>
        <p:nvSpPr>
          <p:cNvPr id="10" name="Text Placeholder 9">
            <a:extLst>
              <a:ext uri="{FF2B5EF4-FFF2-40B4-BE49-F238E27FC236}">
                <a16:creationId xmlns:a16="http://schemas.microsoft.com/office/drawing/2014/main" id="{2FCD6035-4383-A3A4-8631-034B04B8F74C}"/>
              </a:ext>
            </a:extLst>
          </p:cNvPr>
          <p:cNvSpPr>
            <a:spLocks noGrp="1"/>
          </p:cNvSpPr>
          <p:nvPr>
            <p:ph type="body" sz="quarter" idx="13" hasCustomPrompt="1"/>
          </p:nvPr>
        </p:nvSpPr>
        <p:spPr>
          <a:xfrm>
            <a:off x="4498848" y="685800"/>
            <a:ext cx="7315200" cy="1444752"/>
          </a:xfrm>
        </p:spPr>
        <p:txBody>
          <a:bodyPr/>
          <a:lstStyle>
            <a:lvl1pPr marL="0" indent="0">
              <a:buNone/>
              <a:defRPr sz="9600" b="1">
                <a:solidFill>
                  <a:srgbClr val="0072BC"/>
                </a:solidFill>
              </a:defRPr>
            </a:lvl1pPr>
          </a:lstStyle>
          <a:p>
            <a:pPr lvl="0"/>
            <a:r>
              <a:rPr lang="en-US"/>
              <a:t>#</a:t>
            </a:r>
          </a:p>
        </p:txBody>
      </p:sp>
      <p:pic>
        <p:nvPicPr>
          <p:cNvPr id="2" name="Innovation Curve Grid">
            <a:extLst>
              <a:ext uri="{FF2B5EF4-FFF2-40B4-BE49-F238E27FC236}">
                <a16:creationId xmlns:a16="http://schemas.microsoft.com/office/drawing/2014/main" id="{EC4F3861-3350-39B5-77F0-A60FF8443ED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9100" y="2447060"/>
            <a:ext cx="3718800" cy="3718800"/>
          </a:xfrm>
          <a:prstGeom prst="rect">
            <a:avLst/>
          </a:prstGeom>
        </p:spPr>
      </p:pic>
      <p:sp>
        <p:nvSpPr>
          <p:cNvPr id="7" name="Picture Placeholder 9">
            <a:extLst>
              <a:ext uri="{FF2B5EF4-FFF2-40B4-BE49-F238E27FC236}">
                <a16:creationId xmlns:a16="http://schemas.microsoft.com/office/drawing/2014/main" id="{AE8791D2-802E-B689-65B0-04879B8A6853}"/>
              </a:ext>
            </a:extLst>
          </p:cNvPr>
          <p:cNvSpPr>
            <a:spLocks noGrp="1"/>
          </p:cNvSpPr>
          <p:nvPr>
            <p:ph type="pic" sz="quarter" idx="17" hasCustomPrompt="1"/>
          </p:nvPr>
        </p:nvSpPr>
        <p:spPr bwMode="gray">
          <a:xfrm>
            <a:off x="396000" y="2447060"/>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tx1">
              <a:lumMod val="75000"/>
            </a:schemeClr>
          </a:solidFill>
          <a:ln w="12700">
            <a:solidFill>
              <a:schemeClr val="tx1">
                <a:lumMod val="65000"/>
              </a:schemeClr>
            </a:solidFill>
          </a:ln>
          <a:effectLst/>
        </p:spPr>
        <p:txBody>
          <a:bodyPr wrap="none" lIns="0" tIns="1371600" rIns="0" anchor="t">
            <a:noAutofit/>
          </a:bodyPr>
          <a:lstStyle>
            <a:lvl1pPr marL="0" indent="0" algn="ctr">
              <a:buFontTx/>
              <a:buNone/>
              <a:defRPr sz="1100">
                <a:solidFill>
                  <a:schemeClr val="bg1"/>
                </a:solidFill>
              </a:defRPr>
            </a:lvl1pPr>
          </a:lstStyle>
          <a:p>
            <a:r>
              <a:rPr lang="en-US"/>
              <a:t>Click to add picture</a:t>
            </a:r>
          </a:p>
        </p:txBody>
      </p:sp>
      <p:sp>
        <p:nvSpPr>
          <p:cNvPr id="9" name="Date Placeholder 8">
            <a:extLst>
              <a:ext uri="{FF2B5EF4-FFF2-40B4-BE49-F238E27FC236}">
                <a16:creationId xmlns:a16="http://schemas.microsoft.com/office/drawing/2014/main" id="{2742596B-E891-C0C2-A79D-9C1385956BB1}"/>
              </a:ext>
            </a:extLst>
          </p:cNvPr>
          <p:cNvSpPr>
            <a:spLocks noGrp="1"/>
          </p:cNvSpPr>
          <p:nvPr>
            <p:ph type="dt" sz="half"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11" name="Footer Placeholder 10">
            <a:extLst>
              <a:ext uri="{FF2B5EF4-FFF2-40B4-BE49-F238E27FC236}">
                <a16:creationId xmlns:a16="http://schemas.microsoft.com/office/drawing/2014/main" id="{370B3CA5-CBAF-2E89-A791-FFC48EF64225}"/>
              </a:ext>
            </a:extLst>
          </p:cNvPr>
          <p:cNvSpPr>
            <a:spLocks noGrp="1"/>
          </p:cNvSpPr>
          <p:nvPr>
            <p:ph type="ftr" sz="quarter" idx="1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2" name="Slide Number Placeholder 11">
            <a:extLst>
              <a:ext uri="{FF2B5EF4-FFF2-40B4-BE49-F238E27FC236}">
                <a16:creationId xmlns:a16="http://schemas.microsoft.com/office/drawing/2014/main" id="{217BCFD6-6760-981A-1B07-350B2DEBE07F}"/>
              </a:ext>
            </a:extLst>
          </p:cNvPr>
          <p:cNvSpPr>
            <a:spLocks noGrp="1"/>
          </p:cNvSpPr>
          <p:nvPr>
            <p:ph type="sldNum" sz="quarter" idx="2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178701318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35794127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41332505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with footer">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BA476717-1C50-D09F-BAF9-745A180E03FD}"/>
              </a:ext>
            </a:extLst>
          </p:cNvPr>
          <p:cNvSpPr>
            <a:spLocks noGrp="1"/>
          </p:cNvSpPr>
          <p:nvPr>
            <p:ph type="dt" sz="half"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11" name="Footer Placeholder 10">
            <a:extLst>
              <a:ext uri="{FF2B5EF4-FFF2-40B4-BE49-F238E27FC236}">
                <a16:creationId xmlns:a16="http://schemas.microsoft.com/office/drawing/2014/main" id="{78A58EF7-4B8E-AA3D-2CF8-F58221B0FB9F}"/>
              </a:ext>
            </a:extLst>
          </p:cNvPr>
          <p:cNvSpPr>
            <a:spLocks noGrp="1"/>
          </p:cNvSpPr>
          <p:nvPr>
            <p:ph type="ftr"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3" name="Slide Number Placeholder 12">
            <a:extLst>
              <a:ext uri="{FF2B5EF4-FFF2-40B4-BE49-F238E27FC236}">
                <a16:creationId xmlns:a16="http://schemas.microsoft.com/office/drawing/2014/main" id="{B5C25E4C-C770-9BDC-AEA2-053FC47D05DF}"/>
              </a:ext>
            </a:extLst>
          </p:cNvPr>
          <p:cNvSpPr>
            <a:spLocks noGrp="1"/>
          </p:cNvSpPr>
          <p:nvPr>
            <p:ph type="sldNum" sz="quarter" idx="19"/>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135189600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74416427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Content Placeholder 2"/>
          <p:cNvSpPr>
            <a:spLocks noGrp="1"/>
          </p:cNvSpPr>
          <p:nvPr>
            <p:ph idx="1"/>
          </p:nvPr>
        </p:nvSpPr>
        <p:spPr>
          <a:xfrm>
            <a:off x="609441" y="1600200"/>
            <a:ext cx="10969943" cy="4572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56413581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9" name="TextBox 12"/>
          <p:cNvSpPr txBox="1"/>
          <p:nvPr userDrawn="1"/>
        </p:nvSpPr>
        <p:spPr>
          <a:xfrm>
            <a:off x="9906000" y="6597352"/>
            <a:ext cx="21428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tx1"/>
                </a:solidFill>
                <a:latin typeface="+mn-lt"/>
                <a:ea typeface="HGPGothicE" charset="-128"/>
                <a:cs typeface="Meiryo UI" pitchFamily="50" charset="-128"/>
              </a:rPr>
              <a:t>© 2019 NTT DATA, Inc. All rights reserved.</a:t>
            </a:r>
          </a:p>
        </p:txBody>
      </p:sp>
      <p:grpSp>
        <p:nvGrpSpPr>
          <p:cNvPr id="5" name="Group 4"/>
          <p:cNvGrpSpPr/>
          <p:nvPr userDrawn="1"/>
        </p:nvGrpSpPr>
        <p:grpSpPr>
          <a:xfrm>
            <a:off x="4261573" y="2829464"/>
            <a:ext cx="3686134" cy="1216322"/>
            <a:chOff x="9448800" y="420688"/>
            <a:chExt cx="2362201" cy="779463"/>
          </a:xfrm>
        </p:grpSpPr>
        <p:sp>
          <p:nvSpPr>
            <p:cNvPr id="7" name="Freeform 5"/>
            <p:cNvSpPr>
              <a:spLocks/>
            </p:cNvSpPr>
            <p:nvPr/>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8" name="Freeform 6"/>
            <p:cNvSpPr>
              <a:spLocks noEditPoints="1"/>
            </p:cNvSpPr>
            <p:nvPr/>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0" name="Freeform 7"/>
            <p:cNvSpPr>
              <a:spLocks/>
            </p:cNvSpPr>
            <p:nvPr/>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1" name="Freeform 8"/>
            <p:cNvSpPr>
              <a:spLocks/>
            </p:cNvSpPr>
            <p:nvPr/>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2" name="Freeform 9"/>
            <p:cNvSpPr>
              <a:spLocks noEditPoints="1"/>
            </p:cNvSpPr>
            <p:nvPr/>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3" name="Freeform 10"/>
            <p:cNvSpPr>
              <a:spLocks/>
            </p:cNvSpPr>
            <p:nvPr/>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4" name="Freeform 11"/>
            <p:cNvSpPr>
              <a:spLocks noEditPoints="1"/>
            </p:cNvSpPr>
            <p:nvPr/>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5" name="Freeform 12"/>
            <p:cNvSpPr>
              <a:spLocks/>
            </p:cNvSpPr>
            <p:nvPr/>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6" name="Freeform 13"/>
            <p:cNvSpPr>
              <a:spLocks noEditPoints="1"/>
            </p:cNvSpPr>
            <p:nvPr/>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7" name="Freeform 14"/>
            <p:cNvSpPr>
              <a:spLocks noEditPoints="1"/>
            </p:cNvSpPr>
            <p:nvPr/>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8" name="Freeform 15"/>
            <p:cNvSpPr>
              <a:spLocks/>
            </p:cNvSpPr>
            <p:nvPr/>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9" name="Freeform 16"/>
            <p:cNvSpPr>
              <a:spLocks/>
            </p:cNvSpPr>
            <p:nvPr/>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20" name="Freeform 17"/>
            <p:cNvSpPr>
              <a:spLocks noEditPoints="1"/>
            </p:cNvSpPr>
            <p:nvPr/>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21" name="Freeform 18"/>
            <p:cNvSpPr>
              <a:spLocks/>
            </p:cNvSpPr>
            <p:nvPr/>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22" name="Freeform 19"/>
            <p:cNvSpPr>
              <a:spLocks/>
            </p:cNvSpPr>
            <p:nvPr/>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174357121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400" baseline="0">
                <a:solidFill>
                  <a:schemeClr val="tx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78418332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1_Title Slide -  (Head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EFD94-DCE4-4BBE-91EA-0D272A57E781}"/>
              </a:ext>
            </a:extLst>
          </p:cNvPr>
          <p:cNvPicPr preferRelativeResize="0">
            <a:picLocks/>
          </p:cNvPicPr>
          <p:nvPr userDrawn="1"/>
        </p:nvPicPr>
        <p:blipFill rotWithShape="1">
          <a:blip r:embed="rId2" cstate="email">
            <a:extLst>
              <a:ext uri="{28A0092B-C50C-407E-A947-70E740481C1C}">
                <a14:useLocalDpi xmlns:a14="http://schemas.microsoft.com/office/drawing/2010/main"/>
              </a:ext>
            </a:extLst>
          </a:blip>
          <a:srcRect r="1710"/>
          <a:stretch/>
        </p:blipFill>
        <p:spPr>
          <a:xfrm>
            <a:off x="-1" y="2795"/>
            <a:ext cx="12188952" cy="4709160"/>
          </a:xfrm>
          <a:prstGeom prst="rect">
            <a:avLst/>
          </a:prstGeom>
        </p:spPr>
      </p:pic>
      <p:sp>
        <p:nvSpPr>
          <p:cNvPr id="25" name="正方形/長方形 24"/>
          <p:cNvSpPr/>
          <p:nvPr userDrawn="1"/>
        </p:nvSpPr>
        <p:spPr>
          <a:xfrm>
            <a:off x="0" y="4714043"/>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a:latin typeface="HGPGothicE" charset="-128"/>
              <a:ea typeface="HGPGothicE" charset="-128"/>
            </a:endParaRPr>
          </a:p>
        </p:txBody>
      </p:sp>
      <p:pic>
        <p:nvPicPr>
          <p:cNvPr id="26" name="図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fontAlgn="auto">
              <a:spcBef>
                <a:spcPts val="0"/>
              </a:spcBef>
              <a:spcAft>
                <a:spcPts val="0"/>
              </a:spcAft>
              <a:defRPr/>
            </a:pPr>
            <a:endParaRPr lang="en-US" sz="2400" b="0" i="0">
              <a:latin typeface="HGPGothicE" charset="-128"/>
              <a:ea typeface="HGPGothicE" charset="-128"/>
              <a:cs typeface="+mn-cs"/>
            </a:endParaRPr>
          </a:p>
        </p:txBody>
      </p:sp>
      <p:sp>
        <p:nvSpPr>
          <p:cNvPr id="27" name="TextBox 12"/>
          <p:cNvSpPr txBox="1"/>
          <p:nvPr userDrawn="1"/>
        </p:nvSpPr>
        <p:spPr>
          <a:xfrm>
            <a:off x="9829800" y="6597352"/>
            <a:ext cx="22190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2018 NTT DATA, Inc. All rights reserved.</a:t>
            </a:r>
          </a:p>
        </p:txBody>
      </p:sp>
      <p:sp>
        <p:nvSpPr>
          <p:cNvPr id="28" name="Text Placeholder 2"/>
          <p:cNvSpPr>
            <a:spLocks noGrp="1"/>
          </p:cNvSpPr>
          <p:nvPr>
            <p:ph type="body" idx="16" hasCustomPrompt="1"/>
          </p:nvPr>
        </p:nvSpPr>
        <p:spPr>
          <a:xfrm>
            <a:off x="3886200" y="4863641"/>
            <a:ext cx="7696200" cy="997200"/>
          </a:xfrm>
          <a:prstGeom prst="rect">
            <a:avLst/>
          </a:prstGeom>
          <a:effectLst/>
        </p:spPr>
        <p:txBody>
          <a:bodyPr anchor="t">
            <a:normAutofit/>
          </a:bodyPr>
          <a:lstStyle>
            <a:lvl1pPr marL="0" indent="0" fontAlgn="ctr">
              <a:spcBef>
                <a:spcPts val="0"/>
              </a:spcBef>
              <a:buNone/>
              <a:defRPr sz="36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29" name="Text Placeholder 2"/>
          <p:cNvSpPr>
            <a:spLocks noGrp="1"/>
          </p:cNvSpPr>
          <p:nvPr>
            <p:ph type="body" idx="17" hasCustomPrompt="1"/>
          </p:nvPr>
        </p:nvSpPr>
        <p:spPr>
          <a:xfrm>
            <a:off x="3886200" y="5932849"/>
            <a:ext cx="7696200" cy="792088"/>
          </a:xfrm>
          <a:prstGeom prst="rect">
            <a:avLst/>
          </a:prstGeom>
          <a:effectLst/>
        </p:spPr>
        <p:txBody>
          <a:bodyPr anchor="t">
            <a:noAutofit/>
          </a:bodyPr>
          <a:lstStyle>
            <a:lvl1pPr marL="0" indent="0" fontAlgn="ctr">
              <a:spcBef>
                <a:spcPts val="0"/>
              </a:spcBef>
              <a:buNone/>
              <a:defRPr sz="24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[Sub title]</a:t>
            </a:r>
          </a:p>
          <a:p>
            <a:r>
              <a:rPr lang="en-US" altLang="ja-JP"/>
              <a:t>[Date]</a:t>
            </a:r>
          </a:p>
        </p:txBody>
      </p:sp>
      <p:pic>
        <p:nvPicPr>
          <p:cNvPr id="32" name="Picture 31">
            <a:extLst>
              <a:ext uri="{FF2B5EF4-FFF2-40B4-BE49-F238E27FC236}">
                <a16:creationId xmlns:a16="http://schemas.microsoft.com/office/drawing/2014/main" id="{782106A9-8DCE-4B86-B5FD-0B82377FDD90}"/>
              </a:ext>
            </a:extLst>
          </p:cNvPr>
          <p:cNvPicPr>
            <a:picLocks noChangeAspect="1"/>
          </p:cNvPicPr>
          <p:nvPr userDrawn="1"/>
        </p:nvPicPr>
        <p:blipFill>
          <a:blip r:embed="rId4" cstate="print">
            <a:biLevel thresh="50000"/>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9372600" y="304800"/>
            <a:ext cx="2620580" cy="899978"/>
          </a:xfrm>
          <a:prstGeom prst="rect">
            <a:avLst/>
          </a:prstGeom>
        </p:spPr>
      </p:pic>
    </p:spTree>
    <p:extLst>
      <p:ext uri="{BB962C8B-B14F-4D97-AF65-F5344CB8AC3E}">
        <p14:creationId xmlns:p14="http://schemas.microsoft.com/office/powerpoint/2010/main" val="198527369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1_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20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23595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2018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3" name="Picture Placeholder 2"/>
          <p:cNvSpPr>
            <a:spLocks noGrp="1"/>
          </p:cNvSpPr>
          <p:nvPr>
            <p:ph type="pic" sz="quarter" idx="10"/>
          </p:nvPr>
        </p:nvSpPr>
        <p:spPr>
          <a:xfrm>
            <a:off x="0" y="0"/>
            <a:ext cx="3352800" cy="6503988"/>
          </a:xfrm>
          <a:prstGeom prst="rect">
            <a:avLst/>
          </a:prstGeom>
        </p:spPr>
        <p:txBody>
          <a:bodyPr/>
          <a:lstStyle/>
          <a:p>
            <a:endParaRPr lang="en-US"/>
          </a:p>
        </p:txBody>
      </p:sp>
    </p:spTree>
    <p:extLst>
      <p:ext uri="{BB962C8B-B14F-4D97-AF65-F5344CB8AC3E}">
        <p14:creationId xmlns:p14="http://schemas.microsoft.com/office/powerpoint/2010/main" val="197384867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4pPr>
            <a:lvl5pPr algn="l" defTabSz="914400" rtl="0" eaLnBrk="1" latinLnBrk="0" hangingPunct="1">
              <a:lnSpc>
                <a:spcPct val="100000"/>
              </a:lnSpc>
              <a:buClr>
                <a:schemeClr val="bg2"/>
              </a:buClr>
              <a:buSzPct val="100000"/>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400" baseline="0">
                <a:solidFill>
                  <a:schemeClr val="tx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43541725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8-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398" baseline="0">
                <a:solidFill>
                  <a:schemeClr val="tx1"/>
                </a:solidFill>
                <a:latin typeface="+mj-ea"/>
                <a:ea typeface="+mj-ea"/>
              </a:defRPr>
            </a:lvl1pPr>
          </a:lstStyle>
          <a:p>
            <a:pPr marL="226332" marR="0" lvl="0" indent="-226332" algn="l" defTabSz="609189" rtl="0" eaLnBrk="1" fontAlgn="base" latinLnBrk="0" hangingPunct="1">
              <a:lnSpc>
                <a:spcPct val="100000"/>
              </a:lnSpc>
              <a:spcBef>
                <a:spcPct val="20000"/>
              </a:spcBef>
              <a:spcAft>
                <a:spcPct val="0"/>
              </a:spcAft>
              <a:buClrTx/>
              <a:buSzTx/>
              <a:tabLst/>
              <a:defRPr/>
            </a:pPr>
            <a:r>
              <a:rPr kumimoji="1" lang="en-US" altLang="ja-JP"/>
              <a:t>8 Team Slide</a:t>
            </a: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2870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2870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29448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2935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29448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2479655"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39037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3903791" y="46073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29448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62484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76725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7672595" y="46073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7" name="Text Placeholder 10"/>
          <p:cNvSpPr>
            <a:spLocks noGrp="1"/>
          </p:cNvSpPr>
          <p:nvPr>
            <p:ph type="body" sz="quarter" idx="47" hasCustomPrompt="1"/>
          </p:nvPr>
        </p:nvSpPr>
        <p:spPr>
          <a:xfrm>
            <a:off x="2031317" y="1601692"/>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48" name="Text Placeholder 10"/>
          <p:cNvSpPr>
            <a:spLocks noGrp="1"/>
          </p:cNvSpPr>
          <p:nvPr>
            <p:ph type="body" sz="quarter" idx="48" hasCustomPrompt="1"/>
          </p:nvPr>
        </p:nvSpPr>
        <p:spPr>
          <a:xfrm>
            <a:off x="5829050" y="1601692"/>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49" name="Text Placeholder 10"/>
          <p:cNvSpPr>
            <a:spLocks noGrp="1"/>
          </p:cNvSpPr>
          <p:nvPr>
            <p:ph type="body" sz="quarter" idx="49" hasCustomPrompt="1"/>
          </p:nvPr>
        </p:nvSpPr>
        <p:spPr>
          <a:xfrm>
            <a:off x="2063363" y="3259422"/>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50" name="Text Placeholder 10"/>
          <p:cNvSpPr>
            <a:spLocks noGrp="1"/>
          </p:cNvSpPr>
          <p:nvPr>
            <p:ph type="body" sz="quarter" idx="50" hasCustomPrompt="1"/>
          </p:nvPr>
        </p:nvSpPr>
        <p:spPr>
          <a:xfrm>
            <a:off x="9573558" y="1608174"/>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51" name="Text Placeholder 10"/>
          <p:cNvSpPr>
            <a:spLocks noGrp="1"/>
          </p:cNvSpPr>
          <p:nvPr>
            <p:ph type="body" sz="quarter" idx="51" hasCustomPrompt="1"/>
          </p:nvPr>
        </p:nvSpPr>
        <p:spPr>
          <a:xfrm>
            <a:off x="5813991" y="3259422"/>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52" name="Text Placeholder 10"/>
          <p:cNvSpPr>
            <a:spLocks noGrp="1"/>
          </p:cNvSpPr>
          <p:nvPr>
            <p:ph type="body" sz="quarter" idx="52" hasCustomPrompt="1"/>
          </p:nvPr>
        </p:nvSpPr>
        <p:spPr>
          <a:xfrm>
            <a:off x="3903791" y="4921967"/>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53" name="Text Placeholder 10"/>
          <p:cNvSpPr>
            <a:spLocks noGrp="1"/>
          </p:cNvSpPr>
          <p:nvPr>
            <p:ph type="body" sz="quarter" idx="53" hasCustomPrompt="1"/>
          </p:nvPr>
        </p:nvSpPr>
        <p:spPr>
          <a:xfrm>
            <a:off x="9573558" y="3259422"/>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54" name="Text Placeholder 10"/>
          <p:cNvSpPr>
            <a:spLocks noGrp="1"/>
          </p:cNvSpPr>
          <p:nvPr>
            <p:ph type="body" sz="quarter" idx="54" hasCustomPrompt="1"/>
          </p:nvPr>
        </p:nvSpPr>
        <p:spPr>
          <a:xfrm>
            <a:off x="7672595" y="4921967"/>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Tree>
    <p:extLst>
      <p:ext uri="{BB962C8B-B14F-4D97-AF65-F5344CB8AC3E}">
        <p14:creationId xmlns:p14="http://schemas.microsoft.com/office/powerpoint/2010/main" val="177993297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NTTDC Candidate Profile 2">
    <p:spTree>
      <p:nvGrpSpPr>
        <p:cNvPr id="1" name=""/>
        <p:cNvGrpSpPr/>
        <p:nvPr/>
      </p:nvGrpSpPr>
      <p:grpSpPr>
        <a:xfrm>
          <a:off x="0" y="0"/>
          <a:ext cx="0" cy="0"/>
          <a:chOff x="0" y="0"/>
          <a:chExt cx="0" cy="0"/>
        </a:xfrm>
      </p:grpSpPr>
      <p:sp>
        <p:nvSpPr>
          <p:cNvPr id="10" name="Text Placeholder 2"/>
          <p:cNvSpPr txBox="1">
            <a:spLocks/>
          </p:cNvSpPr>
          <p:nvPr userDrawn="1"/>
        </p:nvSpPr>
        <p:spPr bwMode="auto">
          <a:xfrm>
            <a:off x="9956799" y="0"/>
            <a:ext cx="2247012" cy="6441016"/>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1" name="Text Placeholder 4"/>
          <p:cNvSpPr>
            <a:spLocks noGrp="1"/>
          </p:cNvSpPr>
          <p:nvPr>
            <p:ph type="body" sz="quarter" idx="17" hasCustomPrompt="1"/>
          </p:nvPr>
        </p:nvSpPr>
        <p:spPr>
          <a:xfrm>
            <a:off x="10171813" y="416983"/>
            <a:ext cx="1789471" cy="2707217"/>
          </a:xfrm>
          <a:prstGeom prst="rect">
            <a:avLst/>
          </a:prstGeom>
        </p:spPr>
        <p:txBody>
          <a:bodyPr>
            <a:normAutofit/>
          </a:bodyPr>
          <a:lstStyle>
            <a:lvl1pPr marL="228594" marR="0" indent="-228594" algn="l" defTabSz="609585" rtl="0" eaLnBrk="1" fontAlgn="base" latinLnBrk="0" hangingPunct="1">
              <a:lnSpc>
                <a:spcPct val="100000"/>
              </a:lnSpc>
              <a:spcBef>
                <a:spcPts val="0"/>
              </a:spcBef>
              <a:spcAft>
                <a:spcPct val="0"/>
              </a:spcAft>
              <a:buClr>
                <a:schemeClr val="tx1"/>
              </a:buClr>
              <a:buSzTx/>
              <a:buFont typeface="Arial" pitchFamily="34" charset="0"/>
              <a:buChar char="•"/>
              <a:tabLst/>
              <a:defRPr sz="1067" i="1">
                <a:solidFill>
                  <a:schemeClr val="tx1"/>
                </a:solidFill>
              </a:defRPr>
            </a:lvl1pPr>
          </a:lstStyle>
          <a:p>
            <a:pPr lvl="0"/>
            <a:r>
              <a:rPr lang="en-US"/>
              <a:t>Expertise entered here</a:t>
            </a:r>
          </a:p>
          <a:p>
            <a:pPr marL="228594" marR="0" lvl="0" indent="-228594" algn="l" defTabSz="609585" rtl="0" eaLnBrk="1" fontAlgn="base" latinLnBrk="0" hangingPunct="1">
              <a:lnSpc>
                <a:spcPct val="100000"/>
              </a:lnSpc>
              <a:spcBef>
                <a:spcPts val="0"/>
              </a:spcBef>
              <a:spcAft>
                <a:spcPct val="0"/>
              </a:spcAft>
              <a:buClr>
                <a:schemeClr val="tx1"/>
              </a:buClr>
              <a:buSzTx/>
              <a:buFont typeface="Arial" pitchFamily="34" charset="0"/>
              <a:buChar char="•"/>
              <a:tabLst/>
              <a:defRPr/>
            </a:pPr>
            <a:r>
              <a:rPr lang="en-US"/>
              <a:t>Expertise entered here</a:t>
            </a:r>
          </a:p>
          <a:p>
            <a:pPr lvl="0"/>
            <a:endParaRPr lang="en-US"/>
          </a:p>
          <a:p>
            <a:pPr lvl="0"/>
            <a:endParaRPr lang="en-US"/>
          </a:p>
        </p:txBody>
      </p:sp>
      <p:sp>
        <p:nvSpPr>
          <p:cNvPr id="2" name="Rectangle 1"/>
          <p:cNvSpPr/>
          <p:nvPr userDrawn="1"/>
        </p:nvSpPr>
        <p:spPr>
          <a:xfrm>
            <a:off x="9956799" y="2"/>
            <a:ext cx="2247012"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a:t>Industry Expertise </a:t>
            </a:r>
          </a:p>
        </p:txBody>
      </p:sp>
      <p:sp>
        <p:nvSpPr>
          <p:cNvPr id="14" name="Text Placeholder 4"/>
          <p:cNvSpPr>
            <a:spLocks noGrp="1"/>
          </p:cNvSpPr>
          <p:nvPr>
            <p:ph type="body" sz="quarter" idx="18" hasCustomPrompt="1"/>
          </p:nvPr>
        </p:nvSpPr>
        <p:spPr>
          <a:xfrm>
            <a:off x="10171813" y="3631642"/>
            <a:ext cx="1789471" cy="2642159"/>
          </a:xfrm>
          <a:prstGeom prst="rect">
            <a:avLst/>
          </a:prstGeom>
        </p:spPr>
        <p:txBody>
          <a:bodyPr>
            <a:normAutofit/>
          </a:bodyPr>
          <a:lstStyle>
            <a:lvl1pPr marL="228594" indent="-228594">
              <a:spcBef>
                <a:spcPts val="0"/>
              </a:spcBef>
              <a:buFont typeface="Arial" panose="020B0604020202020204" pitchFamily="34" charset="0"/>
              <a:buChar char="•"/>
              <a:defRPr sz="1067" i="1">
                <a:solidFill>
                  <a:schemeClr val="tx1"/>
                </a:solidFill>
              </a:defRPr>
            </a:lvl1pPr>
          </a:lstStyle>
          <a:p>
            <a:pPr lvl="0"/>
            <a:r>
              <a:rPr lang="en-US"/>
              <a:t>Expertise entered here</a:t>
            </a:r>
          </a:p>
          <a:p>
            <a:pPr lvl="0"/>
            <a:r>
              <a:rPr lang="en-US"/>
              <a:t>Expertise entered here</a:t>
            </a:r>
          </a:p>
        </p:txBody>
      </p:sp>
      <p:sp>
        <p:nvSpPr>
          <p:cNvPr id="15" name="Rectangle 14"/>
          <p:cNvSpPr/>
          <p:nvPr userDrawn="1"/>
        </p:nvSpPr>
        <p:spPr>
          <a:xfrm>
            <a:off x="9956799" y="2298236"/>
            <a:ext cx="2247012"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a:t>Domain Expertise </a:t>
            </a:r>
          </a:p>
        </p:txBody>
      </p:sp>
      <p:sp>
        <p:nvSpPr>
          <p:cNvPr id="20" name="Text Placeholder 14"/>
          <p:cNvSpPr>
            <a:spLocks noGrp="1"/>
          </p:cNvSpPr>
          <p:nvPr>
            <p:ph type="body" sz="quarter" idx="11" hasCustomPrompt="1"/>
          </p:nvPr>
        </p:nvSpPr>
        <p:spPr>
          <a:xfrm>
            <a:off x="369259" y="1295400"/>
            <a:ext cx="9282741" cy="764827"/>
          </a:xfrm>
          <a:prstGeom prst="rect">
            <a:avLst/>
          </a:prstGeom>
        </p:spPr>
        <p:txBody>
          <a:bodyPr rIns="45720">
            <a:noAutofit/>
          </a:bodyPr>
          <a:lstStyle>
            <a:lvl1pPr marL="0" indent="0">
              <a:buNone/>
              <a:defRPr sz="1067" b="0" i="1" baseline="0">
                <a:solidFill>
                  <a:schemeClr val="tx1"/>
                </a:solidFill>
                <a:latin typeface="Arial" panose="020B0604020202020204" pitchFamily="34" charset="0"/>
                <a:cs typeface="Arial" panose="020B0604020202020204" pitchFamily="34" charset="0"/>
              </a:defRPr>
            </a:lvl1pPr>
            <a:lvl4pPr>
              <a:defRPr/>
            </a:lvl4pPr>
          </a:lstStyle>
          <a:p>
            <a:pPr lvl="0"/>
            <a:r>
              <a:rPr lang="en-US"/>
              <a:t>Click to Insert Summary Profile – Arial, 8 pt. Italic, NTT Black </a:t>
            </a:r>
          </a:p>
        </p:txBody>
      </p:sp>
      <p:sp>
        <p:nvSpPr>
          <p:cNvPr id="13" name="タイトル プレースホルダー 1"/>
          <p:cNvSpPr>
            <a:spLocks noGrp="1"/>
          </p:cNvSpPr>
          <p:nvPr>
            <p:ph type="title" hasCustomPrompt="1"/>
          </p:nvPr>
        </p:nvSpPr>
        <p:spPr bwMode="auto">
          <a:xfrm>
            <a:off x="304800" y="831524"/>
            <a:ext cx="8739205" cy="493679"/>
          </a:xfrm>
          <a:prstGeom prst="rect">
            <a:avLst/>
          </a:prstGeom>
          <a:noFill/>
          <a:ln w="9525">
            <a:noFill/>
            <a:miter lim="800000"/>
            <a:headEnd/>
            <a:tailEnd/>
          </a:ln>
        </p:spPr>
        <p:txBody>
          <a:bodyPr vert="horz" wrap="square" lIns="183600" tIns="45720" rIns="183600" bIns="45720" numCol="1" anchor="ctr" anchorCtr="0" compatLnSpc="1">
            <a:prstTxWarp prst="textNoShape">
              <a:avLst/>
            </a:prstTxWarp>
          </a:bodyPr>
          <a:lstStyle>
            <a:lvl1pPr>
              <a:defRPr sz="2400" spc="0">
                <a:solidFill>
                  <a:schemeClr val="bg2"/>
                </a:solidFill>
                <a:latin typeface="+mj-lt"/>
              </a:defRPr>
            </a:lvl1pPr>
          </a:lstStyle>
          <a:p>
            <a:pPr lvl="0"/>
            <a:r>
              <a:rPr lang="en-US" altLang="ja-JP"/>
              <a:t>Click to Insert Candidate First and Last Name</a:t>
            </a:r>
            <a:endParaRPr lang="ja-JP" altLang="en-US"/>
          </a:p>
        </p:txBody>
      </p:sp>
      <p:sp>
        <p:nvSpPr>
          <p:cNvPr id="19" name="Text Placeholder 21"/>
          <p:cNvSpPr>
            <a:spLocks noGrp="1"/>
          </p:cNvSpPr>
          <p:nvPr>
            <p:ph type="body" sz="quarter" idx="13" hasCustomPrompt="1"/>
          </p:nvPr>
        </p:nvSpPr>
        <p:spPr>
          <a:xfrm>
            <a:off x="368299" y="2108200"/>
            <a:ext cx="9283700" cy="4064000"/>
          </a:xfrm>
          <a:prstGeom prst="rect">
            <a:avLst/>
          </a:prstGeom>
        </p:spPr>
        <p:txBody>
          <a:bodyPr>
            <a:normAutofit/>
          </a:bodyPr>
          <a:lstStyle>
            <a:lvl1pPr marL="0" marR="0" indent="0" algn="l" defTabSz="1219170" rtl="0" eaLnBrk="1" fontAlgn="auto" latinLnBrk="0" hangingPunct="1">
              <a:lnSpc>
                <a:spcPct val="100000"/>
              </a:lnSpc>
              <a:spcBef>
                <a:spcPts val="800"/>
              </a:spcBef>
              <a:spcAft>
                <a:spcPts val="0"/>
              </a:spcAft>
              <a:buClrTx/>
              <a:buSzTx/>
              <a:buFont typeface="Arial" panose="020B0604020202020204" pitchFamily="34" charset="0"/>
              <a:buNone/>
              <a:tabLst/>
              <a:defRPr sz="1067" b="1" i="0" baseline="0">
                <a:solidFill>
                  <a:schemeClr val="tx1"/>
                </a:solidFill>
              </a:defRPr>
            </a:lvl1pPr>
          </a:lstStyle>
          <a:p>
            <a:pPr lvl="0"/>
            <a:r>
              <a:rPr lang="en-US"/>
              <a:t>Insert Position in Bold:  Type in descriptive text about role in Arial Regular, 8pt.</a:t>
            </a:r>
          </a:p>
          <a:p>
            <a:pPr lvl="0"/>
            <a:r>
              <a:rPr lang="en-US"/>
              <a:t>Insert Position in Bold:  Type in descriptive text about role in Arial Regular, 8pt.</a:t>
            </a:r>
          </a:p>
          <a:p>
            <a:pPr lvl="0"/>
            <a:endParaRPr lang="en-US"/>
          </a:p>
        </p:txBody>
      </p:sp>
    </p:spTree>
    <p:extLst>
      <p:ext uri="{BB962C8B-B14F-4D97-AF65-F5344CB8AC3E}">
        <p14:creationId xmlns:p14="http://schemas.microsoft.com/office/powerpoint/2010/main" val="372894519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NTTDC Candidate Profile 2">
    <p:spTree>
      <p:nvGrpSpPr>
        <p:cNvPr id="1" name=""/>
        <p:cNvGrpSpPr/>
        <p:nvPr/>
      </p:nvGrpSpPr>
      <p:grpSpPr>
        <a:xfrm>
          <a:off x="0" y="0"/>
          <a:ext cx="0" cy="0"/>
          <a:chOff x="0" y="0"/>
          <a:chExt cx="0" cy="0"/>
        </a:xfrm>
      </p:grpSpPr>
      <p:sp>
        <p:nvSpPr>
          <p:cNvPr id="10" name="Text Placeholder 2"/>
          <p:cNvSpPr txBox="1">
            <a:spLocks/>
          </p:cNvSpPr>
          <p:nvPr userDrawn="1"/>
        </p:nvSpPr>
        <p:spPr bwMode="auto">
          <a:xfrm>
            <a:off x="10294001" y="0"/>
            <a:ext cx="1909809" cy="6441016"/>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1" name="Text Placeholder 4"/>
          <p:cNvSpPr>
            <a:spLocks noGrp="1"/>
          </p:cNvSpPr>
          <p:nvPr>
            <p:ph type="body" sz="quarter" idx="17" hasCustomPrompt="1"/>
          </p:nvPr>
        </p:nvSpPr>
        <p:spPr>
          <a:xfrm>
            <a:off x="10440354" y="416983"/>
            <a:ext cx="1520930" cy="2707217"/>
          </a:xfrm>
          <a:prstGeom prst="rect">
            <a:avLst/>
          </a:prstGeom>
        </p:spPr>
        <p:txBody>
          <a:bodyPr>
            <a:normAutofit/>
          </a:bodyPr>
          <a:lstStyle>
            <a:lvl1pPr marL="228594" marR="0" indent="-228594" algn="l" defTabSz="609585" rtl="0" eaLnBrk="1" fontAlgn="base" latinLnBrk="0" hangingPunct="1">
              <a:lnSpc>
                <a:spcPct val="100000"/>
              </a:lnSpc>
              <a:spcBef>
                <a:spcPts val="0"/>
              </a:spcBef>
              <a:spcAft>
                <a:spcPct val="0"/>
              </a:spcAft>
              <a:buClr>
                <a:schemeClr val="tx1"/>
              </a:buClr>
              <a:buSzTx/>
              <a:buFont typeface="Arial" pitchFamily="34" charset="0"/>
              <a:buChar char="•"/>
              <a:tabLst/>
              <a:defRPr sz="1067" i="1">
                <a:solidFill>
                  <a:schemeClr val="tx1"/>
                </a:solidFill>
              </a:defRPr>
            </a:lvl1pPr>
          </a:lstStyle>
          <a:p>
            <a:pPr lvl="0"/>
            <a:r>
              <a:rPr lang="en-US"/>
              <a:t>Expertise entered here</a:t>
            </a:r>
          </a:p>
          <a:p>
            <a:pPr marL="228594" marR="0" lvl="0" indent="-228594" algn="l" defTabSz="609585" rtl="0" eaLnBrk="1" fontAlgn="base" latinLnBrk="0" hangingPunct="1">
              <a:lnSpc>
                <a:spcPct val="100000"/>
              </a:lnSpc>
              <a:spcBef>
                <a:spcPts val="0"/>
              </a:spcBef>
              <a:spcAft>
                <a:spcPct val="0"/>
              </a:spcAft>
              <a:buClr>
                <a:schemeClr val="tx1"/>
              </a:buClr>
              <a:buSzTx/>
              <a:buFont typeface="Arial" pitchFamily="34" charset="0"/>
              <a:buChar char="•"/>
              <a:tabLst/>
              <a:defRPr/>
            </a:pPr>
            <a:r>
              <a:rPr lang="en-US"/>
              <a:t>Expertise entered here</a:t>
            </a:r>
          </a:p>
          <a:p>
            <a:pPr lvl="0"/>
            <a:endParaRPr lang="en-US"/>
          </a:p>
          <a:p>
            <a:pPr lvl="0"/>
            <a:endParaRPr lang="en-US"/>
          </a:p>
        </p:txBody>
      </p:sp>
      <p:sp>
        <p:nvSpPr>
          <p:cNvPr id="2" name="Rectangle 1"/>
          <p:cNvSpPr/>
          <p:nvPr userDrawn="1"/>
        </p:nvSpPr>
        <p:spPr>
          <a:xfrm>
            <a:off x="10294001" y="2"/>
            <a:ext cx="1909809"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a:t>Industry Expertise </a:t>
            </a:r>
          </a:p>
        </p:txBody>
      </p:sp>
      <p:sp>
        <p:nvSpPr>
          <p:cNvPr id="14" name="Text Placeholder 4"/>
          <p:cNvSpPr>
            <a:spLocks noGrp="1"/>
          </p:cNvSpPr>
          <p:nvPr>
            <p:ph type="body" sz="quarter" idx="18" hasCustomPrompt="1"/>
          </p:nvPr>
        </p:nvSpPr>
        <p:spPr>
          <a:xfrm>
            <a:off x="10440354" y="3631642"/>
            <a:ext cx="1520930" cy="2642159"/>
          </a:xfrm>
          <a:prstGeom prst="rect">
            <a:avLst/>
          </a:prstGeom>
        </p:spPr>
        <p:txBody>
          <a:bodyPr>
            <a:normAutofit/>
          </a:bodyPr>
          <a:lstStyle>
            <a:lvl1pPr marL="228594" indent="-228594">
              <a:spcBef>
                <a:spcPts val="0"/>
              </a:spcBef>
              <a:buFont typeface="Arial" panose="020B0604020202020204" pitchFamily="34" charset="0"/>
              <a:buChar char="•"/>
              <a:defRPr sz="1067" i="1">
                <a:solidFill>
                  <a:schemeClr val="tx1"/>
                </a:solidFill>
              </a:defRPr>
            </a:lvl1pPr>
          </a:lstStyle>
          <a:p>
            <a:pPr lvl="0"/>
            <a:r>
              <a:rPr lang="en-US"/>
              <a:t>Expertise entered here</a:t>
            </a:r>
          </a:p>
          <a:p>
            <a:pPr lvl="0"/>
            <a:r>
              <a:rPr lang="en-US"/>
              <a:t>Expertise entered here</a:t>
            </a:r>
          </a:p>
        </p:txBody>
      </p:sp>
      <p:sp>
        <p:nvSpPr>
          <p:cNvPr id="15" name="Rectangle 14"/>
          <p:cNvSpPr/>
          <p:nvPr userDrawn="1"/>
        </p:nvSpPr>
        <p:spPr>
          <a:xfrm>
            <a:off x="10294001" y="3214661"/>
            <a:ext cx="1909809"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a:t>Domain Expertise </a:t>
            </a:r>
          </a:p>
        </p:txBody>
      </p:sp>
      <p:sp>
        <p:nvSpPr>
          <p:cNvPr id="20" name="Text Placeholder 14"/>
          <p:cNvSpPr>
            <a:spLocks noGrp="1"/>
          </p:cNvSpPr>
          <p:nvPr>
            <p:ph type="body" sz="quarter" idx="11" hasCustomPrompt="1"/>
          </p:nvPr>
        </p:nvSpPr>
        <p:spPr>
          <a:xfrm>
            <a:off x="369259" y="1295400"/>
            <a:ext cx="9282741" cy="764827"/>
          </a:xfrm>
          <a:prstGeom prst="rect">
            <a:avLst/>
          </a:prstGeom>
        </p:spPr>
        <p:txBody>
          <a:bodyPr rIns="45720">
            <a:noAutofit/>
          </a:bodyPr>
          <a:lstStyle>
            <a:lvl1pPr marL="0" indent="0">
              <a:buNone/>
              <a:defRPr sz="1067" b="0" i="1" baseline="0">
                <a:solidFill>
                  <a:schemeClr val="tx1"/>
                </a:solidFill>
                <a:latin typeface="Arial" panose="020B0604020202020204" pitchFamily="34" charset="0"/>
                <a:cs typeface="Arial" panose="020B0604020202020204" pitchFamily="34" charset="0"/>
              </a:defRPr>
            </a:lvl1pPr>
            <a:lvl4pPr>
              <a:defRPr/>
            </a:lvl4pPr>
          </a:lstStyle>
          <a:p>
            <a:pPr lvl="0"/>
            <a:r>
              <a:rPr lang="en-US"/>
              <a:t>Click to Insert Summary Profile – Arial, 8 pt. Italic, NTT Black </a:t>
            </a:r>
          </a:p>
        </p:txBody>
      </p:sp>
      <p:sp>
        <p:nvSpPr>
          <p:cNvPr id="13" name="タイトル プレースホルダー 1"/>
          <p:cNvSpPr>
            <a:spLocks noGrp="1"/>
          </p:cNvSpPr>
          <p:nvPr>
            <p:ph type="title" hasCustomPrompt="1"/>
          </p:nvPr>
        </p:nvSpPr>
        <p:spPr bwMode="auto">
          <a:xfrm>
            <a:off x="304800" y="831524"/>
            <a:ext cx="8739205" cy="493679"/>
          </a:xfrm>
          <a:prstGeom prst="rect">
            <a:avLst/>
          </a:prstGeom>
          <a:noFill/>
          <a:ln w="9525">
            <a:noFill/>
            <a:miter lim="800000"/>
            <a:headEnd/>
            <a:tailEnd/>
          </a:ln>
        </p:spPr>
        <p:txBody>
          <a:bodyPr vert="horz" wrap="square" lIns="183600" tIns="45720" rIns="183600" bIns="45720" numCol="1" anchor="ctr" anchorCtr="0" compatLnSpc="1">
            <a:prstTxWarp prst="textNoShape">
              <a:avLst/>
            </a:prstTxWarp>
          </a:bodyPr>
          <a:lstStyle>
            <a:lvl1pPr>
              <a:defRPr sz="2400" spc="0">
                <a:solidFill>
                  <a:schemeClr val="bg2"/>
                </a:solidFill>
                <a:latin typeface="+mj-lt"/>
              </a:defRPr>
            </a:lvl1pPr>
          </a:lstStyle>
          <a:p>
            <a:pPr lvl="0"/>
            <a:r>
              <a:rPr lang="en-US" altLang="ja-JP"/>
              <a:t>Click to Insert Candidate First and Last Name</a:t>
            </a:r>
            <a:endParaRPr lang="ja-JP" altLang="en-US"/>
          </a:p>
        </p:txBody>
      </p:sp>
      <p:sp>
        <p:nvSpPr>
          <p:cNvPr id="19" name="Text Placeholder 21"/>
          <p:cNvSpPr>
            <a:spLocks noGrp="1"/>
          </p:cNvSpPr>
          <p:nvPr>
            <p:ph type="body" sz="quarter" idx="13" hasCustomPrompt="1"/>
          </p:nvPr>
        </p:nvSpPr>
        <p:spPr>
          <a:xfrm>
            <a:off x="368299" y="2108200"/>
            <a:ext cx="9283700" cy="4064000"/>
          </a:xfrm>
          <a:prstGeom prst="rect">
            <a:avLst/>
          </a:prstGeom>
        </p:spPr>
        <p:txBody>
          <a:bodyPr>
            <a:normAutofit/>
          </a:bodyPr>
          <a:lstStyle>
            <a:lvl1pPr marL="0" marR="0" indent="0" algn="l" defTabSz="1219170" rtl="0" eaLnBrk="1" fontAlgn="auto" latinLnBrk="0" hangingPunct="1">
              <a:lnSpc>
                <a:spcPct val="100000"/>
              </a:lnSpc>
              <a:spcBef>
                <a:spcPts val="800"/>
              </a:spcBef>
              <a:spcAft>
                <a:spcPts val="0"/>
              </a:spcAft>
              <a:buClrTx/>
              <a:buSzTx/>
              <a:buFont typeface="Arial" panose="020B0604020202020204" pitchFamily="34" charset="0"/>
              <a:buNone/>
              <a:tabLst/>
              <a:defRPr sz="1067" b="1" i="0" baseline="0">
                <a:solidFill>
                  <a:schemeClr val="tx1"/>
                </a:solidFill>
              </a:defRPr>
            </a:lvl1pPr>
          </a:lstStyle>
          <a:p>
            <a:pPr lvl="0"/>
            <a:r>
              <a:rPr lang="en-US"/>
              <a:t>Insert Position in Bold:  Type in descriptive text about role in Arial Regular, 8pt.</a:t>
            </a:r>
          </a:p>
          <a:p>
            <a:pPr lvl="0"/>
            <a:r>
              <a:rPr lang="en-US"/>
              <a:t>Insert Position in Bold:  Type in descriptive text about role in Arial Regular, 8pt.</a:t>
            </a:r>
          </a:p>
          <a:p>
            <a:pPr lvl="0"/>
            <a:endParaRPr lang="en-US"/>
          </a:p>
        </p:txBody>
      </p:sp>
      <p:sp>
        <p:nvSpPr>
          <p:cNvPr id="12" name="Text Placeholder 2"/>
          <p:cNvSpPr txBox="1">
            <a:spLocks/>
          </p:cNvSpPr>
          <p:nvPr userDrawn="1"/>
        </p:nvSpPr>
        <p:spPr bwMode="auto">
          <a:xfrm>
            <a:off x="9716457" y="-8626"/>
            <a:ext cx="2486971"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6" name="Text Placeholder 4"/>
          <p:cNvSpPr>
            <a:spLocks noGrp="1"/>
          </p:cNvSpPr>
          <p:nvPr>
            <p:ph type="body" sz="quarter" idx="19" hasCustomPrompt="1"/>
          </p:nvPr>
        </p:nvSpPr>
        <p:spPr>
          <a:xfrm>
            <a:off x="9888808" y="416983"/>
            <a:ext cx="2072476" cy="1299079"/>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17" name="Rectangle 16"/>
          <p:cNvSpPr/>
          <p:nvPr userDrawn="1"/>
        </p:nvSpPr>
        <p:spPr>
          <a:xfrm>
            <a:off x="9716516" y="2"/>
            <a:ext cx="2487297"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t>Industry Expertise </a:t>
            </a:r>
          </a:p>
        </p:txBody>
      </p:sp>
      <p:sp>
        <p:nvSpPr>
          <p:cNvPr id="18" name="Text Placeholder 4"/>
          <p:cNvSpPr>
            <a:spLocks noGrp="1"/>
          </p:cNvSpPr>
          <p:nvPr>
            <p:ph type="body" sz="quarter" idx="20" hasCustomPrompt="1"/>
          </p:nvPr>
        </p:nvSpPr>
        <p:spPr>
          <a:xfrm>
            <a:off x="9888808" y="2133043"/>
            <a:ext cx="2072476" cy="2540559"/>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21" name="Rectangle 20"/>
          <p:cNvSpPr/>
          <p:nvPr userDrawn="1"/>
        </p:nvSpPr>
        <p:spPr>
          <a:xfrm>
            <a:off x="9716516" y="1716062"/>
            <a:ext cx="2487297"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t>Domain Expertise </a:t>
            </a:r>
          </a:p>
        </p:txBody>
      </p:sp>
      <p:sp>
        <p:nvSpPr>
          <p:cNvPr id="22" name="Text Placeholder 4"/>
          <p:cNvSpPr>
            <a:spLocks noGrp="1"/>
          </p:cNvSpPr>
          <p:nvPr>
            <p:ph type="body" sz="quarter" idx="21" hasCustomPrompt="1"/>
          </p:nvPr>
        </p:nvSpPr>
        <p:spPr>
          <a:xfrm>
            <a:off x="9876996" y="5090582"/>
            <a:ext cx="2072476" cy="1350436"/>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23" name="Rectangle 22"/>
          <p:cNvSpPr/>
          <p:nvPr userDrawn="1"/>
        </p:nvSpPr>
        <p:spPr>
          <a:xfrm>
            <a:off x="9716516" y="4673602"/>
            <a:ext cx="2487297"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t>Technology Expertise </a:t>
            </a:r>
          </a:p>
        </p:txBody>
      </p:sp>
    </p:spTree>
    <p:extLst>
      <p:ext uri="{BB962C8B-B14F-4D97-AF65-F5344CB8AC3E}">
        <p14:creationId xmlns:p14="http://schemas.microsoft.com/office/powerpoint/2010/main" val="1603273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_background image">
    <p:bg bwMode="ltGray">
      <p:bgPr>
        <a:solidFill>
          <a:schemeClr val="tx1"/>
        </a:solidFill>
        <a:effectLst/>
      </p:bgPr>
    </p:bg>
    <p:spTree>
      <p:nvGrpSpPr>
        <p:cNvPr id="1" name=""/>
        <p:cNvGrpSpPr/>
        <p:nvPr/>
      </p:nvGrpSpPr>
      <p:grpSpPr>
        <a:xfrm>
          <a:off x="0" y="0"/>
          <a:ext cx="0" cy="0"/>
          <a:chOff x="0" y="0"/>
          <a:chExt cx="0" cy="0"/>
        </a:xfrm>
      </p:grpSpPr>
      <p:sp>
        <p:nvSpPr>
          <p:cNvPr id="6" name="Text Placeholder 20">
            <a:extLst>
              <a:ext uri="{FF2B5EF4-FFF2-40B4-BE49-F238E27FC236}">
                <a16:creationId xmlns:a16="http://schemas.microsoft.com/office/drawing/2014/main" id="{9E2B4CDB-3D48-1507-FA3C-04E073826C3E}"/>
              </a:ext>
            </a:extLst>
          </p:cNvPr>
          <p:cNvSpPr>
            <a:spLocks noGrp="1"/>
          </p:cNvSpPr>
          <p:nvPr>
            <p:ph type="body" sz="quarter" idx="16"/>
          </p:nvPr>
        </p:nvSpPr>
        <p:spPr>
          <a:xfrm>
            <a:off x="0" y="0"/>
            <a:ext cx="12192000" cy="6858000"/>
          </a:xfrm>
          <a:prstGeom prst="rect">
            <a:avLst/>
          </a:prstGeom>
          <a:solidFill>
            <a:srgbClr val="050D24">
              <a:alpha val="68000"/>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Picture Placeholder 4">
            <a:extLst>
              <a:ext uri="{FF2B5EF4-FFF2-40B4-BE49-F238E27FC236}">
                <a16:creationId xmlns:a16="http://schemas.microsoft.com/office/drawing/2014/main" id="{5946D095-034D-635E-372D-B4EAE0A51437}"/>
              </a:ext>
            </a:extLst>
          </p:cNvPr>
          <p:cNvSpPr>
            <a:spLocks noGrp="1"/>
          </p:cNvSpPr>
          <p:nvPr>
            <p:ph type="pic" sz="quarter" idx="40" hasCustomPrompt="1"/>
          </p:nvPr>
        </p:nvSpPr>
        <p:spPr>
          <a:xfrm>
            <a:off x="0" y="0"/>
            <a:ext cx="12192000" cy="6860241"/>
          </a:xfrm>
          <a:prstGeom prst="rect">
            <a:avLst/>
          </a:prstGeom>
          <a:noFill/>
        </p:spPr>
        <p:txBody>
          <a:bodyPr tIns="0" bIns="1005840" anchor="b"/>
          <a:lstStyle>
            <a:lvl1pPr marL="0" indent="0" algn="ctr">
              <a:buFontTx/>
              <a:buNone/>
              <a:defRPr sz="2400">
                <a:solidFill>
                  <a:srgbClr val="7BF7FF"/>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2" name="Title 1">
            <a:extLst>
              <a:ext uri="{FF2B5EF4-FFF2-40B4-BE49-F238E27FC236}">
                <a16:creationId xmlns:a16="http://schemas.microsoft.com/office/drawing/2014/main" id="{74B42763-2BE1-4E01-85BC-2A326ECB1023}"/>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
        <p:nvSpPr>
          <p:cNvPr id="23" name="Text Placeholder 22">
            <a:extLst>
              <a:ext uri="{FF2B5EF4-FFF2-40B4-BE49-F238E27FC236}">
                <a16:creationId xmlns:a16="http://schemas.microsoft.com/office/drawing/2014/main" id="{E00FDAF0-D4F4-EC12-901E-AF720C465BED}"/>
              </a:ext>
            </a:extLst>
          </p:cNvPr>
          <p:cNvSpPr>
            <a:spLocks noGrp="1"/>
          </p:cNvSpPr>
          <p:nvPr>
            <p:ph type="body" sz="quarter" idx="41"/>
          </p:nvPr>
        </p:nvSpPr>
        <p:spPr>
          <a:xfrm>
            <a:off x="1333500" y="1564072"/>
            <a:ext cx="9525000" cy="508258"/>
          </a:xfrm>
          <a:prstGeom prst="roundRect">
            <a:avLst>
              <a:gd name="adj" fmla="val 50000"/>
            </a:avLst>
          </a:prstGeom>
          <a:solidFill>
            <a:schemeClr val="tx1">
              <a:alpha val="70000"/>
            </a:schemeClr>
          </a:solidFill>
          <a:ln>
            <a:noFill/>
          </a:ln>
        </p:spPr>
        <p:txBody>
          <a:bodyPr anchor="ct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p:txBody>
      </p:sp>
      <p:sp>
        <p:nvSpPr>
          <p:cNvPr id="24" name="Text Placeholder 22">
            <a:extLst>
              <a:ext uri="{FF2B5EF4-FFF2-40B4-BE49-F238E27FC236}">
                <a16:creationId xmlns:a16="http://schemas.microsoft.com/office/drawing/2014/main" id="{B2CD3990-85E9-8F62-3BB0-FA5ADE424208}"/>
              </a:ext>
            </a:extLst>
          </p:cNvPr>
          <p:cNvSpPr>
            <a:spLocks noGrp="1"/>
          </p:cNvSpPr>
          <p:nvPr>
            <p:ph type="body" sz="quarter" idx="42"/>
          </p:nvPr>
        </p:nvSpPr>
        <p:spPr>
          <a:xfrm>
            <a:off x="1333500" y="2277954"/>
            <a:ext cx="9525000" cy="508258"/>
          </a:xfrm>
          <a:prstGeom prst="roundRect">
            <a:avLst>
              <a:gd name="adj" fmla="val 50000"/>
            </a:avLst>
          </a:prstGeom>
          <a:solidFill>
            <a:schemeClr val="tx1">
              <a:alpha val="70000"/>
            </a:schemeClr>
          </a:solidFill>
          <a:ln>
            <a:noFill/>
          </a:ln>
        </p:spPr>
        <p:txBody>
          <a:bodyPr anchor="ct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p:txBody>
      </p:sp>
      <p:sp>
        <p:nvSpPr>
          <p:cNvPr id="25" name="Text Placeholder 22">
            <a:extLst>
              <a:ext uri="{FF2B5EF4-FFF2-40B4-BE49-F238E27FC236}">
                <a16:creationId xmlns:a16="http://schemas.microsoft.com/office/drawing/2014/main" id="{C05029BF-6F39-1C60-5BC0-95680E9CDE56}"/>
              </a:ext>
            </a:extLst>
          </p:cNvPr>
          <p:cNvSpPr>
            <a:spLocks noGrp="1"/>
          </p:cNvSpPr>
          <p:nvPr>
            <p:ph type="body" sz="quarter" idx="43"/>
          </p:nvPr>
        </p:nvSpPr>
        <p:spPr>
          <a:xfrm>
            <a:off x="1333500" y="2991836"/>
            <a:ext cx="9525000" cy="508258"/>
          </a:xfrm>
          <a:prstGeom prst="roundRect">
            <a:avLst>
              <a:gd name="adj" fmla="val 50000"/>
            </a:avLst>
          </a:prstGeom>
          <a:solidFill>
            <a:schemeClr val="tx1">
              <a:alpha val="70000"/>
            </a:schemeClr>
          </a:solidFill>
          <a:ln>
            <a:noFill/>
          </a:ln>
        </p:spPr>
        <p:txBody>
          <a:bodyPr anchor="ct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p:txBody>
      </p:sp>
      <p:sp>
        <p:nvSpPr>
          <p:cNvPr id="35" name="Text Placeholder 22">
            <a:extLst>
              <a:ext uri="{FF2B5EF4-FFF2-40B4-BE49-F238E27FC236}">
                <a16:creationId xmlns:a16="http://schemas.microsoft.com/office/drawing/2014/main" id="{1425B651-6AF1-4448-2637-BEF24EE7401A}"/>
              </a:ext>
            </a:extLst>
          </p:cNvPr>
          <p:cNvSpPr>
            <a:spLocks noGrp="1"/>
          </p:cNvSpPr>
          <p:nvPr>
            <p:ph type="body" sz="quarter" idx="44"/>
          </p:nvPr>
        </p:nvSpPr>
        <p:spPr>
          <a:xfrm>
            <a:off x="1333500" y="3705718"/>
            <a:ext cx="9525000" cy="508258"/>
          </a:xfrm>
          <a:prstGeom prst="roundRect">
            <a:avLst>
              <a:gd name="adj" fmla="val 50000"/>
            </a:avLst>
          </a:prstGeom>
          <a:solidFill>
            <a:schemeClr val="tx1">
              <a:alpha val="70000"/>
            </a:schemeClr>
          </a:solidFill>
          <a:ln>
            <a:noFill/>
          </a:ln>
        </p:spPr>
        <p:txBody>
          <a:bodyPr anchor="ct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p:txBody>
      </p:sp>
      <p:sp>
        <p:nvSpPr>
          <p:cNvPr id="36" name="Text Placeholder 22">
            <a:extLst>
              <a:ext uri="{FF2B5EF4-FFF2-40B4-BE49-F238E27FC236}">
                <a16:creationId xmlns:a16="http://schemas.microsoft.com/office/drawing/2014/main" id="{CC06227D-3504-455C-A481-EDA74AB2BACB}"/>
              </a:ext>
            </a:extLst>
          </p:cNvPr>
          <p:cNvSpPr>
            <a:spLocks noGrp="1"/>
          </p:cNvSpPr>
          <p:nvPr>
            <p:ph type="body" sz="quarter" idx="45"/>
          </p:nvPr>
        </p:nvSpPr>
        <p:spPr>
          <a:xfrm>
            <a:off x="1333500" y="4419600"/>
            <a:ext cx="9525000" cy="508258"/>
          </a:xfrm>
          <a:prstGeom prst="roundRect">
            <a:avLst>
              <a:gd name="adj" fmla="val 50000"/>
            </a:avLst>
          </a:prstGeom>
          <a:solidFill>
            <a:schemeClr val="tx1">
              <a:alpha val="70000"/>
            </a:schemeClr>
          </a:solidFill>
          <a:ln>
            <a:noFill/>
          </a:ln>
        </p:spPr>
        <p:txBody>
          <a:bodyPr anchor="ct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p:txBody>
      </p:sp>
      <p:sp>
        <p:nvSpPr>
          <p:cNvPr id="40" name="NTT DATA Global Logo" descr="NTT DATA Global Logo">
            <a:extLst>
              <a:ext uri="{FF2B5EF4-FFF2-40B4-BE49-F238E27FC236}">
                <a16:creationId xmlns:a16="http://schemas.microsoft.com/office/drawing/2014/main" id="{6CCE7C0A-2223-FE3D-D24F-CB1BE04EA09C}"/>
              </a:ext>
            </a:extLst>
          </p:cNvPr>
          <p:cNvSpPr>
            <a:spLocks noGrp="1"/>
          </p:cNvSpPr>
          <p:nvPr>
            <p:ph type="body" sz="quarter" idx="15"/>
          </p:nvPr>
        </p:nvSpPr>
        <p:spPr bwMode="black">
          <a:xfrm>
            <a:off x="10587280" y="6427885"/>
            <a:ext cx="1217378" cy="248527"/>
          </a:xfrm>
          <a:prstGeom prst="rect">
            <a:avLst/>
          </a:prstGeom>
          <a:blipFill dpi="0" rotWithShape="1">
            <a:blip r:embed="rId2"/>
            <a:srcRect/>
            <a:stretch>
              <a:fillRect/>
            </a:stretch>
          </a:blipFill>
        </p:spPr>
        <p:txBody>
          <a:bodyPr wrap="none" lIns="0" tIns="0" rIns="0" bIns="0"/>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794E24E1-0813-A280-A4AB-5D6192DF6872}"/>
              </a:ext>
            </a:extLst>
          </p:cNvPr>
          <p:cNvSpPr>
            <a:spLocks noGrp="1"/>
          </p:cNvSpPr>
          <p:nvPr>
            <p:ph type="dt" sz="half" idx="46"/>
          </p:nvPr>
        </p:nvSpPr>
        <p:spPr/>
        <p:txBody>
          <a:bodyPr/>
          <a:lstStyle>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4" name="Footer Placeholder 3">
            <a:extLst>
              <a:ext uri="{FF2B5EF4-FFF2-40B4-BE49-F238E27FC236}">
                <a16:creationId xmlns:a16="http://schemas.microsoft.com/office/drawing/2014/main" id="{A0F3609D-1E09-FB12-8D40-0C2A3058D0E5}"/>
              </a:ext>
            </a:extLst>
          </p:cNvPr>
          <p:cNvSpPr>
            <a:spLocks noGrp="1"/>
          </p:cNvSpPr>
          <p:nvPr>
            <p:ph type="ftr" sz="quarter" idx="47"/>
          </p:nvPr>
        </p:nvSpPr>
        <p:spPr/>
        <p:txBody>
          <a:bodyPr/>
          <a:lstStyle>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5" name="Slide Number Placeholder 4">
            <a:extLst>
              <a:ext uri="{FF2B5EF4-FFF2-40B4-BE49-F238E27FC236}">
                <a16:creationId xmlns:a16="http://schemas.microsoft.com/office/drawing/2014/main" id="{4E9C0201-FCB0-C02E-F233-01D1B43EFBF1}"/>
              </a:ext>
            </a:extLst>
          </p:cNvPr>
          <p:cNvSpPr>
            <a:spLocks noGrp="1"/>
          </p:cNvSpPr>
          <p:nvPr>
            <p:ph type="sldNum" sz="quarter" idx="48"/>
          </p:nvPr>
        </p:nvSpPr>
        <p:spPr/>
        <p:txBody>
          <a:bodyPr/>
          <a:lstStyle>
            <a:lvl1pPr>
              <a:defRPr>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93AC7A9E-CA9C-4569-ABEA-3F70766B37F0}" type="slidenum">
              <a:rPr kumimoji="0" lang="en-US" sz="8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mn-ea"/>
              <a:cs typeface="+mn-cs"/>
            </a:endParaRPr>
          </a:p>
        </p:txBody>
      </p:sp>
      <p:sp>
        <p:nvSpPr>
          <p:cNvPr id="7" name="Text Placeholder 3">
            <a:extLst>
              <a:ext uri="{FF2B5EF4-FFF2-40B4-BE49-F238E27FC236}">
                <a16:creationId xmlns:a16="http://schemas.microsoft.com/office/drawing/2014/main" id="{D027E664-0943-07F2-1FD4-1FD3933604FF}"/>
              </a:ext>
            </a:extLst>
          </p:cNvPr>
          <p:cNvSpPr>
            <a:spLocks noGrp="1"/>
          </p:cNvSpPr>
          <p:nvPr>
            <p:ph type="body" sz="quarter" idx="30" hasCustomPrompt="1"/>
          </p:nvPr>
        </p:nvSpPr>
        <p:spPr>
          <a:xfrm>
            <a:off x="1375882" y="1618101"/>
            <a:ext cx="400832" cy="401776"/>
          </a:xfrm>
          <a:prstGeom prst="ellipse">
            <a:avLst/>
          </a:prstGeom>
          <a:solidFill>
            <a:srgbClr val="070F26"/>
          </a:solidFill>
        </p:spPr>
        <p:txBody>
          <a:bodyPr anchor="ctr">
            <a:noAutofit/>
          </a:bodyPr>
          <a:lstStyle>
            <a:lvl1pPr marL="0" indent="0" algn="ctr">
              <a:buNone/>
              <a:defRPr sz="1800" b="1">
                <a:solidFill>
                  <a:srgbClr val="FFFFFF"/>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a:t>
            </a:r>
          </a:p>
        </p:txBody>
      </p:sp>
      <p:sp>
        <p:nvSpPr>
          <p:cNvPr id="9" name="Text Placeholder 3">
            <a:extLst>
              <a:ext uri="{FF2B5EF4-FFF2-40B4-BE49-F238E27FC236}">
                <a16:creationId xmlns:a16="http://schemas.microsoft.com/office/drawing/2014/main" id="{B559A9E6-260E-CD58-802B-1C1422D57BAA}"/>
              </a:ext>
            </a:extLst>
          </p:cNvPr>
          <p:cNvSpPr>
            <a:spLocks noGrp="1"/>
          </p:cNvSpPr>
          <p:nvPr>
            <p:ph type="body" sz="quarter" idx="49" hasCustomPrompt="1"/>
          </p:nvPr>
        </p:nvSpPr>
        <p:spPr>
          <a:xfrm>
            <a:off x="1375882" y="2324157"/>
            <a:ext cx="400832" cy="401776"/>
          </a:xfrm>
          <a:prstGeom prst="ellipse">
            <a:avLst/>
          </a:prstGeom>
          <a:solidFill>
            <a:srgbClr val="070F26"/>
          </a:solidFill>
        </p:spPr>
        <p:txBody>
          <a:bodyPr anchor="ctr">
            <a:noAutofit/>
          </a:bodyPr>
          <a:lstStyle>
            <a:lvl1pPr marL="0" indent="0" algn="ctr">
              <a:buNone/>
              <a:defRPr sz="1800" b="1">
                <a:solidFill>
                  <a:srgbClr val="FFFFFF"/>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a:t>
            </a:r>
          </a:p>
        </p:txBody>
      </p:sp>
      <p:sp>
        <p:nvSpPr>
          <p:cNvPr id="10" name="Text Placeholder 3">
            <a:extLst>
              <a:ext uri="{FF2B5EF4-FFF2-40B4-BE49-F238E27FC236}">
                <a16:creationId xmlns:a16="http://schemas.microsoft.com/office/drawing/2014/main" id="{D6544B71-FB7F-697D-383C-B4D3F011469B}"/>
              </a:ext>
            </a:extLst>
          </p:cNvPr>
          <p:cNvSpPr>
            <a:spLocks noGrp="1"/>
          </p:cNvSpPr>
          <p:nvPr>
            <p:ph type="body" sz="quarter" idx="50" hasCustomPrompt="1"/>
          </p:nvPr>
        </p:nvSpPr>
        <p:spPr>
          <a:xfrm>
            <a:off x="1375882" y="3041787"/>
            <a:ext cx="400832" cy="401776"/>
          </a:xfrm>
          <a:prstGeom prst="ellipse">
            <a:avLst/>
          </a:prstGeom>
          <a:solidFill>
            <a:srgbClr val="070F26"/>
          </a:solidFill>
        </p:spPr>
        <p:txBody>
          <a:bodyPr anchor="ctr">
            <a:noAutofit/>
          </a:bodyPr>
          <a:lstStyle>
            <a:lvl1pPr marL="0" indent="0" algn="ctr">
              <a:buNone/>
              <a:defRPr sz="1800" b="1">
                <a:solidFill>
                  <a:srgbClr val="FFFFFF"/>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a:t>
            </a:r>
          </a:p>
        </p:txBody>
      </p:sp>
      <p:sp>
        <p:nvSpPr>
          <p:cNvPr id="11" name="Text Placeholder 3">
            <a:extLst>
              <a:ext uri="{FF2B5EF4-FFF2-40B4-BE49-F238E27FC236}">
                <a16:creationId xmlns:a16="http://schemas.microsoft.com/office/drawing/2014/main" id="{80ED5EB1-6141-B39B-4207-0115F5F5A19B}"/>
              </a:ext>
            </a:extLst>
          </p:cNvPr>
          <p:cNvSpPr>
            <a:spLocks noGrp="1"/>
          </p:cNvSpPr>
          <p:nvPr>
            <p:ph type="body" sz="quarter" idx="51" hasCustomPrompt="1"/>
          </p:nvPr>
        </p:nvSpPr>
        <p:spPr>
          <a:xfrm>
            <a:off x="1375882" y="3758959"/>
            <a:ext cx="400832" cy="401776"/>
          </a:xfrm>
          <a:prstGeom prst="ellipse">
            <a:avLst/>
          </a:prstGeom>
          <a:solidFill>
            <a:srgbClr val="070F26"/>
          </a:solidFill>
        </p:spPr>
        <p:txBody>
          <a:bodyPr anchor="ctr">
            <a:noAutofit/>
          </a:bodyPr>
          <a:lstStyle>
            <a:lvl1pPr marL="0" indent="0" algn="ctr">
              <a:buNone/>
              <a:defRPr sz="1800" b="1">
                <a:solidFill>
                  <a:srgbClr val="FFFFFF"/>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a:t>
            </a:r>
          </a:p>
        </p:txBody>
      </p:sp>
      <p:sp>
        <p:nvSpPr>
          <p:cNvPr id="12" name="Text Placeholder 3">
            <a:extLst>
              <a:ext uri="{FF2B5EF4-FFF2-40B4-BE49-F238E27FC236}">
                <a16:creationId xmlns:a16="http://schemas.microsoft.com/office/drawing/2014/main" id="{56E25B27-482A-F8F4-6C4E-5610E813F397}"/>
              </a:ext>
            </a:extLst>
          </p:cNvPr>
          <p:cNvSpPr>
            <a:spLocks noGrp="1"/>
          </p:cNvSpPr>
          <p:nvPr>
            <p:ph type="body" sz="quarter" idx="52" hasCustomPrompt="1"/>
          </p:nvPr>
        </p:nvSpPr>
        <p:spPr>
          <a:xfrm>
            <a:off x="1375882" y="4472841"/>
            <a:ext cx="400832" cy="401776"/>
          </a:xfrm>
          <a:prstGeom prst="ellipse">
            <a:avLst/>
          </a:prstGeom>
          <a:solidFill>
            <a:srgbClr val="070F26"/>
          </a:solidFill>
        </p:spPr>
        <p:txBody>
          <a:bodyPr anchor="ctr">
            <a:noAutofit/>
          </a:bodyPr>
          <a:lstStyle>
            <a:lvl1pPr marL="0" indent="0" algn="ctr">
              <a:buNone/>
              <a:defRPr sz="1800" b="1">
                <a:solidFill>
                  <a:srgbClr val="FFFFFF"/>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a:t>
            </a:r>
          </a:p>
        </p:txBody>
      </p:sp>
    </p:spTree>
    <p:extLst>
      <p:ext uri="{BB962C8B-B14F-4D97-AF65-F5344CB8AC3E}">
        <p14:creationId xmlns:p14="http://schemas.microsoft.com/office/powerpoint/2010/main" val="246190125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89406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userDrawn="1">
  <p:cSld name="6_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20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23595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2019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Tree>
    <p:extLst>
      <p:ext uri="{BB962C8B-B14F-4D97-AF65-F5344CB8AC3E}">
        <p14:creationId xmlns:p14="http://schemas.microsoft.com/office/powerpoint/2010/main" val="307020945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Practice Snapshot">
    <p:spTree>
      <p:nvGrpSpPr>
        <p:cNvPr id="1" name=""/>
        <p:cNvGrpSpPr/>
        <p:nvPr/>
      </p:nvGrpSpPr>
      <p:grpSpPr>
        <a:xfrm>
          <a:off x="0" y="0"/>
          <a:ext cx="0" cy="0"/>
          <a:chOff x="0" y="0"/>
          <a:chExt cx="0" cy="0"/>
        </a:xfrm>
      </p:grpSpPr>
      <p:sp>
        <p:nvSpPr>
          <p:cNvPr id="5" name="Rectangle 4"/>
          <p:cNvSpPr/>
          <p:nvPr userDrawn="1"/>
        </p:nvSpPr>
        <p:spPr>
          <a:xfrm>
            <a:off x="1" y="1802837"/>
            <a:ext cx="12191999" cy="7117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50"/>
          </a:p>
        </p:txBody>
      </p:sp>
      <p:sp>
        <p:nvSpPr>
          <p:cNvPr id="3" name="Title Placeholder 1"/>
          <p:cNvSpPr>
            <a:spLocks noGrp="1"/>
          </p:cNvSpPr>
          <p:nvPr>
            <p:ph type="title"/>
          </p:nvPr>
        </p:nvSpPr>
        <p:spPr>
          <a:xfrm>
            <a:off x="379511" y="779318"/>
            <a:ext cx="3426346" cy="682999"/>
          </a:xfrm>
          <a:prstGeom prst="rect">
            <a:avLst/>
          </a:prstGeom>
        </p:spPr>
        <p:txBody>
          <a:bodyPr vert="horz" lIns="0" tIns="0" rIns="0" bIns="0" rtlCol="0" anchor="b">
            <a:noAutofit/>
          </a:bodyPr>
          <a:lstStyle>
            <a:lvl1pPr>
              <a:lnSpc>
                <a:spcPct val="100000"/>
              </a:lnSpc>
              <a:defRPr sz="1600">
                <a:latin typeface="+mj-lt"/>
              </a:defRPr>
            </a:lvl1pPr>
          </a:lstStyle>
          <a:p>
            <a:r>
              <a:rPr lang="en-US"/>
              <a:t>Click to edit Master title style</a:t>
            </a:r>
          </a:p>
        </p:txBody>
      </p:sp>
      <p:sp>
        <p:nvSpPr>
          <p:cNvPr id="10" name="Text Placeholder 9"/>
          <p:cNvSpPr>
            <a:spLocks noGrp="1"/>
          </p:cNvSpPr>
          <p:nvPr>
            <p:ph type="body" sz="quarter" idx="14"/>
          </p:nvPr>
        </p:nvSpPr>
        <p:spPr>
          <a:xfrm>
            <a:off x="380480" y="3130693"/>
            <a:ext cx="2500316" cy="2797478"/>
          </a:xfrm>
        </p:spPr>
        <p:txBody>
          <a:bodyPr>
            <a:noAutofit/>
          </a:bodyPr>
          <a:lstStyle>
            <a:lvl1pPr marL="155859" indent="-155859">
              <a:lnSpc>
                <a:spcPct val="100000"/>
              </a:lnSpc>
              <a:spcBef>
                <a:spcPts val="0"/>
              </a:spcBef>
              <a:buFont typeface="Arial" panose="020B0604020202020204" pitchFamily="34" charset="0"/>
              <a:buChar char="•"/>
              <a:defRPr sz="955"/>
            </a:lvl1pPr>
            <a:lvl2pPr marL="311719" indent="-124688">
              <a:lnSpc>
                <a:spcPct val="100000"/>
              </a:lnSpc>
              <a:spcBef>
                <a:spcPts val="0"/>
              </a:spcBef>
              <a:buFont typeface="Arial" panose="020B0604020202020204" pitchFamily="34" charset="0"/>
              <a:buChar char="•"/>
              <a:defRPr sz="818"/>
            </a:lvl2pPr>
            <a:lvl3pPr marL="498750" indent="-124688">
              <a:lnSpc>
                <a:spcPct val="100000"/>
              </a:lnSpc>
              <a:spcBef>
                <a:spcPts val="0"/>
              </a:spcBef>
              <a:buFont typeface="Arial" panose="020B0604020202020204" pitchFamily="34" charset="0"/>
              <a:buChar char="•"/>
              <a:defRPr sz="750"/>
            </a:lvl3pPr>
            <a:lvl4pPr marL="654610" indent="-124688">
              <a:lnSpc>
                <a:spcPct val="100000"/>
              </a:lnSpc>
              <a:spcBef>
                <a:spcPts val="0"/>
              </a:spcBef>
              <a:buFont typeface="Arial" panose="020B0604020202020204" pitchFamily="34" charset="0"/>
              <a:buChar char="•"/>
              <a:defRPr sz="716"/>
            </a:lvl4pPr>
            <a:lvl5pPr marL="810469" indent="-124688">
              <a:lnSpc>
                <a:spcPct val="100000"/>
              </a:lnSpc>
              <a:spcBef>
                <a:spcPts val="0"/>
              </a:spcBef>
              <a:buFont typeface="Arial" panose="020B0604020202020204" pitchFamily="34" charset="0"/>
              <a:buChar char="•"/>
              <a:defRPr sz="71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3"/>
          <p:cNvSpPr>
            <a:spLocks noGrp="1"/>
          </p:cNvSpPr>
          <p:nvPr>
            <p:ph type="body" sz="quarter" idx="16" hasCustomPrompt="1"/>
          </p:nvPr>
        </p:nvSpPr>
        <p:spPr>
          <a:xfrm>
            <a:off x="379513" y="1506682"/>
            <a:ext cx="3426344" cy="280297"/>
          </a:xfrm>
        </p:spPr>
        <p:txBody>
          <a:bodyPr anchor="t">
            <a:noAutofit/>
          </a:bodyPr>
          <a:lstStyle>
            <a:lvl1pPr marL="0" indent="0">
              <a:lnSpc>
                <a:spcPct val="100000"/>
              </a:lnSpc>
              <a:spcBef>
                <a:spcPts val="0"/>
              </a:spcBef>
              <a:buNone/>
              <a:defRPr sz="750" b="1" baseline="0"/>
            </a:lvl1pPr>
            <a:lvl2pPr marL="187031" indent="0">
              <a:buNone/>
              <a:defRPr/>
            </a:lvl2pPr>
            <a:lvl3pPr marL="374063" indent="0">
              <a:buNone/>
              <a:defRPr/>
            </a:lvl3pPr>
            <a:lvl4pPr marL="529922" indent="0">
              <a:buNone/>
              <a:defRPr/>
            </a:lvl4pPr>
            <a:lvl5pPr marL="685782" indent="0">
              <a:buNone/>
              <a:defRPr/>
            </a:lvl5pPr>
          </a:lstStyle>
          <a:p>
            <a:pPr lvl="0"/>
            <a:r>
              <a:rPr lang="en-US"/>
              <a:t>Sub-title text</a:t>
            </a:r>
          </a:p>
        </p:txBody>
      </p:sp>
      <p:sp>
        <p:nvSpPr>
          <p:cNvPr id="26" name="Text Placeholder 25"/>
          <p:cNvSpPr>
            <a:spLocks noGrp="1"/>
          </p:cNvSpPr>
          <p:nvPr>
            <p:ph type="body" sz="quarter" idx="18"/>
          </p:nvPr>
        </p:nvSpPr>
        <p:spPr>
          <a:xfrm>
            <a:off x="9284068" y="3126883"/>
            <a:ext cx="2667798" cy="2794561"/>
          </a:xfrm>
        </p:spPr>
        <p:txBody>
          <a:bodyPr>
            <a:noAutofit/>
          </a:bodyPr>
          <a:lstStyle>
            <a:lvl1pPr marL="155859" indent="-155859">
              <a:lnSpc>
                <a:spcPct val="100000"/>
              </a:lnSpc>
              <a:spcBef>
                <a:spcPts val="0"/>
              </a:spcBef>
              <a:buFont typeface="Arial" panose="020B0604020202020204" pitchFamily="34" charset="0"/>
              <a:buChar char="•"/>
              <a:defRPr sz="955"/>
            </a:lvl1pPr>
          </a:lstStyle>
          <a:p>
            <a:pPr lvl="0"/>
            <a:r>
              <a:rPr lang="en-US"/>
              <a:t>Edit Master text styles</a:t>
            </a:r>
          </a:p>
        </p:txBody>
      </p:sp>
      <p:sp>
        <p:nvSpPr>
          <p:cNvPr id="25" name="Text Placeholder 25"/>
          <p:cNvSpPr>
            <a:spLocks noGrp="1"/>
          </p:cNvSpPr>
          <p:nvPr userDrawn="1">
            <p:ph type="body" sz="quarter" idx="19"/>
          </p:nvPr>
        </p:nvSpPr>
        <p:spPr>
          <a:xfrm>
            <a:off x="3267436" y="3130692"/>
            <a:ext cx="2650696" cy="2797479"/>
          </a:xfrm>
        </p:spPr>
        <p:txBody>
          <a:bodyPr>
            <a:noAutofit/>
          </a:bodyPr>
          <a:lstStyle>
            <a:lvl1pPr marL="155859" indent="-155859">
              <a:lnSpc>
                <a:spcPct val="100000"/>
              </a:lnSpc>
              <a:spcBef>
                <a:spcPts val="0"/>
              </a:spcBef>
              <a:buFont typeface="Arial" panose="020B0604020202020204" pitchFamily="34" charset="0"/>
              <a:buChar char="•"/>
              <a:defRPr sz="955"/>
            </a:lvl1pPr>
          </a:lstStyle>
          <a:p>
            <a:pPr lvl="0"/>
            <a:r>
              <a:rPr lang="en-US"/>
              <a:t>Edit Master text styles</a:t>
            </a:r>
          </a:p>
        </p:txBody>
      </p:sp>
      <p:grpSp>
        <p:nvGrpSpPr>
          <p:cNvPr id="2" name="Group 1"/>
          <p:cNvGrpSpPr/>
          <p:nvPr userDrawn="1"/>
        </p:nvGrpSpPr>
        <p:grpSpPr>
          <a:xfrm>
            <a:off x="2971800" y="2596078"/>
            <a:ext cx="6019800" cy="3430649"/>
            <a:chOff x="3789045" y="3659045"/>
            <a:chExt cx="7675245" cy="5180155"/>
          </a:xfrm>
        </p:grpSpPr>
        <p:cxnSp>
          <p:nvCxnSpPr>
            <p:cNvPr id="20" name="Straight Connector 19"/>
            <p:cNvCxnSpPr/>
            <p:nvPr userDrawn="1"/>
          </p:nvCxnSpPr>
          <p:spPr>
            <a:xfrm>
              <a:off x="3789045" y="3669065"/>
              <a:ext cx="0" cy="5170135"/>
            </a:xfrm>
            <a:prstGeom prst="line">
              <a:avLst/>
            </a:prstGeom>
            <a:ln w="12700">
              <a:solidFill>
                <a:schemeClr val="bg1">
                  <a:lumMod val="50000"/>
                </a:schemeClr>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675245" y="3669065"/>
              <a:ext cx="0" cy="5170135"/>
            </a:xfrm>
            <a:prstGeom prst="line">
              <a:avLst/>
            </a:prstGeom>
            <a:ln w="12700">
              <a:solidFill>
                <a:schemeClr val="bg1">
                  <a:lumMod val="50000"/>
                </a:schemeClr>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11464290" y="3659045"/>
              <a:ext cx="0" cy="5170135"/>
            </a:xfrm>
            <a:prstGeom prst="line">
              <a:avLst/>
            </a:prstGeom>
            <a:ln w="12700">
              <a:solidFill>
                <a:schemeClr val="bg1">
                  <a:lumMod val="50000"/>
                </a:schemeClr>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userDrawn="1"/>
        </p:nvSpPr>
        <p:spPr>
          <a:xfrm>
            <a:off x="352785" y="6118680"/>
            <a:ext cx="2091765" cy="219775"/>
          </a:xfrm>
          <a:prstGeom prst="rect">
            <a:avLst/>
          </a:prstGeom>
          <a:noFill/>
        </p:spPr>
        <p:txBody>
          <a:bodyPr wrap="square" lIns="0" tIns="0" rIns="0" bIns="0" rtlCol="0">
            <a:noAutofit/>
          </a:bodyPr>
          <a:lstStyle/>
          <a:p>
            <a:pPr algn="l">
              <a:lnSpc>
                <a:spcPct val="90000"/>
              </a:lnSpc>
            </a:pPr>
            <a:r>
              <a:rPr lang="en-US" sz="1091" b="1">
                <a:solidFill>
                  <a:schemeClr val="accent1"/>
                </a:solidFill>
              </a:rPr>
              <a:t>NOTES</a:t>
            </a:r>
          </a:p>
        </p:txBody>
      </p:sp>
      <p:sp>
        <p:nvSpPr>
          <p:cNvPr id="30" name="Text Placeholder 9"/>
          <p:cNvSpPr>
            <a:spLocks noGrp="1"/>
          </p:cNvSpPr>
          <p:nvPr userDrawn="1">
            <p:ph type="body" sz="quarter" idx="20"/>
          </p:nvPr>
        </p:nvSpPr>
        <p:spPr>
          <a:xfrm>
            <a:off x="6304773" y="3126883"/>
            <a:ext cx="2579631" cy="2801288"/>
          </a:xfrm>
        </p:spPr>
        <p:txBody>
          <a:bodyPr>
            <a:noAutofit/>
          </a:bodyPr>
          <a:lstStyle>
            <a:lvl1pPr marL="155859" indent="-155859">
              <a:lnSpc>
                <a:spcPct val="100000"/>
              </a:lnSpc>
              <a:spcBef>
                <a:spcPts val="0"/>
              </a:spcBef>
              <a:buFont typeface="Arial" panose="020B0604020202020204" pitchFamily="34" charset="0"/>
              <a:buChar char="•"/>
              <a:defRPr sz="955"/>
            </a:lvl1pPr>
            <a:lvl2pPr marL="311719" indent="-124688">
              <a:lnSpc>
                <a:spcPct val="100000"/>
              </a:lnSpc>
              <a:spcBef>
                <a:spcPts val="0"/>
              </a:spcBef>
              <a:buFont typeface="Arial" panose="020B0604020202020204" pitchFamily="34" charset="0"/>
              <a:buChar char="•"/>
              <a:defRPr sz="818"/>
            </a:lvl2pPr>
            <a:lvl3pPr marL="498750" indent="-124688">
              <a:lnSpc>
                <a:spcPct val="100000"/>
              </a:lnSpc>
              <a:spcBef>
                <a:spcPts val="0"/>
              </a:spcBef>
              <a:buFont typeface="Arial" panose="020B0604020202020204" pitchFamily="34" charset="0"/>
              <a:buChar char="•"/>
              <a:defRPr sz="750"/>
            </a:lvl3pPr>
            <a:lvl4pPr marL="654610" indent="-124688">
              <a:lnSpc>
                <a:spcPct val="100000"/>
              </a:lnSpc>
              <a:spcBef>
                <a:spcPts val="0"/>
              </a:spcBef>
              <a:buFont typeface="Arial" panose="020B0604020202020204" pitchFamily="34" charset="0"/>
              <a:buChar char="•"/>
              <a:defRPr sz="716"/>
            </a:lvl4pPr>
            <a:lvl5pPr marL="810469" indent="-124688">
              <a:lnSpc>
                <a:spcPct val="100000"/>
              </a:lnSpc>
              <a:spcBef>
                <a:spcPts val="0"/>
              </a:spcBef>
              <a:buFont typeface="Arial" panose="020B0604020202020204" pitchFamily="34" charset="0"/>
              <a:buChar char="•"/>
              <a:defRPr sz="71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5" name="Straight Connector 34"/>
          <p:cNvCxnSpPr/>
          <p:nvPr userDrawn="1"/>
        </p:nvCxnSpPr>
        <p:spPr>
          <a:xfrm flipH="1">
            <a:off x="1" y="6096000"/>
            <a:ext cx="12191999" cy="0"/>
          </a:xfrm>
          <a:prstGeom prst="line">
            <a:avLst/>
          </a:prstGeom>
          <a:ln w="12700">
            <a:solidFill>
              <a:schemeClr val="bg1">
                <a:lumMod val="50000"/>
              </a:schemeClr>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userDrawn="1"/>
        </p:nvSpPr>
        <p:spPr>
          <a:xfrm>
            <a:off x="637231" y="2727876"/>
            <a:ext cx="2439903" cy="162316"/>
          </a:xfrm>
          <a:prstGeom prst="rect">
            <a:avLst/>
          </a:prstGeom>
          <a:noFill/>
        </p:spPr>
        <p:txBody>
          <a:bodyPr wrap="square" lIns="0" tIns="0" rIns="0" bIns="0" rtlCol="0">
            <a:noAutofit/>
          </a:bodyPr>
          <a:lstStyle/>
          <a:p>
            <a:pPr defTabSz="571365">
              <a:lnSpc>
                <a:spcPct val="90000"/>
              </a:lnSpc>
            </a:pPr>
            <a:r>
              <a:rPr kumimoji="0" lang="en-US" sz="1091" b="1">
                <a:solidFill>
                  <a:srgbClr val="6785C1"/>
                </a:solidFill>
              </a:rPr>
              <a:t>INSIGHTS</a:t>
            </a:r>
          </a:p>
        </p:txBody>
      </p:sp>
      <p:sp>
        <p:nvSpPr>
          <p:cNvPr id="31" name="TextBox 30"/>
          <p:cNvSpPr txBox="1"/>
          <p:nvPr userDrawn="1"/>
        </p:nvSpPr>
        <p:spPr>
          <a:xfrm>
            <a:off x="3588041" y="2727876"/>
            <a:ext cx="2337605" cy="162316"/>
          </a:xfrm>
          <a:prstGeom prst="rect">
            <a:avLst/>
          </a:prstGeom>
          <a:noFill/>
        </p:spPr>
        <p:txBody>
          <a:bodyPr wrap="square" lIns="0" tIns="0" rIns="0" bIns="0" rtlCol="0">
            <a:noAutofit/>
          </a:bodyPr>
          <a:lstStyle/>
          <a:p>
            <a:pPr defTabSz="571365">
              <a:lnSpc>
                <a:spcPct val="90000"/>
              </a:lnSpc>
            </a:pPr>
            <a:r>
              <a:rPr kumimoji="0" lang="en-US" sz="1091" b="1">
                <a:solidFill>
                  <a:srgbClr val="6785C1"/>
                </a:solidFill>
              </a:rPr>
              <a:t>SOLUTIONS</a:t>
            </a:r>
          </a:p>
        </p:txBody>
      </p:sp>
      <p:sp>
        <p:nvSpPr>
          <p:cNvPr id="33" name="TextBox 32"/>
          <p:cNvSpPr txBox="1"/>
          <p:nvPr userDrawn="1"/>
        </p:nvSpPr>
        <p:spPr>
          <a:xfrm>
            <a:off x="9584857" y="2727876"/>
            <a:ext cx="2266820" cy="213884"/>
          </a:xfrm>
          <a:prstGeom prst="rect">
            <a:avLst/>
          </a:prstGeom>
          <a:noFill/>
        </p:spPr>
        <p:txBody>
          <a:bodyPr wrap="square" lIns="0" tIns="0" rIns="0" bIns="0" rtlCol="0">
            <a:noAutofit/>
          </a:bodyPr>
          <a:lstStyle/>
          <a:p>
            <a:pPr defTabSz="571365">
              <a:lnSpc>
                <a:spcPct val="90000"/>
              </a:lnSpc>
            </a:pPr>
            <a:r>
              <a:rPr kumimoji="0" lang="en-US" sz="1091" b="1">
                <a:solidFill>
                  <a:srgbClr val="6785C1"/>
                </a:solidFill>
              </a:rPr>
              <a:t>AWARDS &amp; ALLIANCES</a:t>
            </a:r>
          </a:p>
        </p:txBody>
      </p:sp>
      <p:pic>
        <p:nvPicPr>
          <p:cNvPr id="38" name="Picture 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3530" y="2696347"/>
            <a:ext cx="270762" cy="225372"/>
          </a:xfrm>
          <a:prstGeom prst="rect">
            <a:avLst/>
          </a:prstGeom>
        </p:spPr>
      </p:pic>
      <p:sp>
        <p:nvSpPr>
          <p:cNvPr id="39" name="TextBox 38"/>
          <p:cNvSpPr txBox="1"/>
          <p:nvPr userDrawn="1"/>
        </p:nvSpPr>
        <p:spPr>
          <a:xfrm>
            <a:off x="6677942" y="2727876"/>
            <a:ext cx="2176733" cy="194074"/>
          </a:xfrm>
          <a:prstGeom prst="rect">
            <a:avLst/>
          </a:prstGeom>
          <a:noFill/>
        </p:spPr>
        <p:txBody>
          <a:bodyPr wrap="square" lIns="0" tIns="0" rIns="0" bIns="0" rtlCol="0">
            <a:noAutofit/>
          </a:bodyPr>
          <a:lstStyle/>
          <a:p>
            <a:pPr defTabSz="571365">
              <a:lnSpc>
                <a:spcPct val="90000"/>
              </a:lnSpc>
            </a:pPr>
            <a:r>
              <a:rPr kumimoji="0" lang="en-US" sz="1091" b="1">
                <a:solidFill>
                  <a:srgbClr val="6785C1"/>
                </a:solidFill>
              </a:rPr>
              <a:t>OUTCOMES</a:t>
            </a:r>
          </a:p>
        </p:txBody>
      </p:sp>
      <p:sp>
        <p:nvSpPr>
          <p:cNvPr id="40" name="Freeform 5"/>
          <p:cNvSpPr>
            <a:spLocks noEditPoints="1"/>
          </p:cNvSpPr>
          <p:nvPr userDrawn="1"/>
        </p:nvSpPr>
        <p:spPr bwMode="auto">
          <a:xfrm>
            <a:off x="3292490" y="2675960"/>
            <a:ext cx="295552" cy="285449"/>
          </a:xfrm>
          <a:custGeom>
            <a:avLst/>
            <a:gdLst>
              <a:gd name="T0" fmla="*/ 861 w 1153"/>
              <a:gd name="T1" fmla="*/ 371 h 1113"/>
              <a:gd name="T2" fmla="*/ 703 w 1153"/>
              <a:gd name="T3" fmla="*/ 244 h 1113"/>
              <a:gd name="T4" fmla="*/ 703 w 1153"/>
              <a:gd name="T5" fmla="*/ 332 h 1113"/>
              <a:gd name="T6" fmla="*/ 557 w 1153"/>
              <a:gd name="T7" fmla="*/ 332 h 1113"/>
              <a:gd name="T8" fmla="*/ 557 w 1153"/>
              <a:gd name="T9" fmla="*/ 410 h 1113"/>
              <a:gd name="T10" fmla="*/ 703 w 1153"/>
              <a:gd name="T11" fmla="*/ 410 h 1113"/>
              <a:gd name="T12" fmla="*/ 703 w 1153"/>
              <a:gd name="T13" fmla="*/ 502 h 1113"/>
              <a:gd name="T14" fmla="*/ 861 w 1153"/>
              <a:gd name="T15" fmla="*/ 371 h 1113"/>
              <a:gd name="T16" fmla="*/ 473 w 1153"/>
              <a:gd name="T17" fmla="*/ 506 h 1113"/>
              <a:gd name="T18" fmla="*/ 473 w 1153"/>
              <a:gd name="T19" fmla="*/ 104 h 1113"/>
              <a:gd name="T20" fmla="*/ 826 w 1153"/>
              <a:gd name="T21" fmla="*/ 104 h 1113"/>
              <a:gd name="T22" fmla="*/ 826 w 1153"/>
              <a:gd name="T23" fmla="*/ 26 h 1113"/>
              <a:gd name="T24" fmla="*/ 404 w 1153"/>
              <a:gd name="T25" fmla="*/ 26 h 1113"/>
              <a:gd name="T26" fmla="*/ 404 w 1153"/>
              <a:gd name="T27" fmla="*/ 506 h 1113"/>
              <a:gd name="T28" fmla="*/ 473 w 1153"/>
              <a:gd name="T29" fmla="*/ 506 h 1113"/>
              <a:gd name="T30" fmla="*/ 946 w 1153"/>
              <a:gd name="T31" fmla="*/ 104 h 1113"/>
              <a:gd name="T32" fmla="*/ 946 w 1153"/>
              <a:gd name="T33" fmla="*/ 642 h 1113"/>
              <a:gd name="T34" fmla="*/ 473 w 1153"/>
              <a:gd name="T35" fmla="*/ 642 h 1113"/>
              <a:gd name="T36" fmla="*/ 473 w 1153"/>
              <a:gd name="T37" fmla="*/ 532 h 1113"/>
              <a:gd name="T38" fmla="*/ 381 w 1153"/>
              <a:gd name="T39" fmla="*/ 532 h 1113"/>
              <a:gd name="T40" fmla="*/ 381 w 1153"/>
              <a:gd name="T41" fmla="*/ 0 h 1113"/>
              <a:gd name="T42" fmla="*/ 849 w 1153"/>
              <a:gd name="T43" fmla="*/ 0 h 1113"/>
              <a:gd name="T44" fmla="*/ 849 w 1153"/>
              <a:gd name="T45" fmla="*/ 104 h 1113"/>
              <a:gd name="T46" fmla="*/ 946 w 1153"/>
              <a:gd name="T47" fmla="*/ 104 h 1113"/>
              <a:gd name="T48" fmla="*/ 131 w 1153"/>
              <a:gd name="T49" fmla="*/ 755 h 1113"/>
              <a:gd name="T50" fmla="*/ 0 w 1153"/>
              <a:gd name="T51" fmla="*/ 755 h 1113"/>
              <a:gd name="T52" fmla="*/ 0 w 1153"/>
              <a:gd name="T53" fmla="*/ 1048 h 1113"/>
              <a:gd name="T54" fmla="*/ 131 w 1153"/>
              <a:gd name="T55" fmla="*/ 1048 h 1113"/>
              <a:gd name="T56" fmla="*/ 150 w 1153"/>
              <a:gd name="T57" fmla="*/ 1026 h 1113"/>
              <a:gd name="T58" fmla="*/ 150 w 1153"/>
              <a:gd name="T59" fmla="*/ 773 h 1113"/>
              <a:gd name="T60" fmla="*/ 131 w 1153"/>
              <a:gd name="T61" fmla="*/ 755 h 1113"/>
              <a:gd name="T62" fmla="*/ 1153 w 1153"/>
              <a:gd name="T63" fmla="*/ 877 h 1113"/>
              <a:gd name="T64" fmla="*/ 1107 w 1153"/>
              <a:gd name="T65" fmla="*/ 917 h 1113"/>
              <a:gd name="T66" fmla="*/ 1095 w 1153"/>
              <a:gd name="T67" fmla="*/ 934 h 1113"/>
              <a:gd name="T68" fmla="*/ 1022 w 1153"/>
              <a:gd name="T69" fmla="*/ 1004 h 1113"/>
              <a:gd name="T70" fmla="*/ 880 w 1153"/>
              <a:gd name="T71" fmla="*/ 1069 h 1113"/>
              <a:gd name="T72" fmla="*/ 650 w 1153"/>
              <a:gd name="T73" fmla="*/ 1104 h 1113"/>
              <a:gd name="T74" fmla="*/ 181 w 1153"/>
              <a:gd name="T75" fmla="*/ 1008 h 1113"/>
              <a:gd name="T76" fmla="*/ 181 w 1153"/>
              <a:gd name="T77" fmla="*/ 812 h 1113"/>
              <a:gd name="T78" fmla="*/ 342 w 1153"/>
              <a:gd name="T79" fmla="*/ 733 h 1113"/>
              <a:gd name="T80" fmla="*/ 500 w 1153"/>
              <a:gd name="T81" fmla="*/ 746 h 1113"/>
              <a:gd name="T82" fmla="*/ 627 w 1153"/>
              <a:gd name="T83" fmla="*/ 759 h 1113"/>
              <a:gd name="T84" fmla="*/ 761 w 1153"/>
              <a:gd name="T85" fmla="*/ 738 h 1113"/>
              <a:gd name="T86" fmla="*/ 842 w 1153"/>
              <a:gd name="T87" fmla="*/ 794 h 1113"/>
              <a:gd name="T88" fmla="*/ 773 w 1153"/>
              <a:gd name="T89" fmla="*/ 851 h 1113"/>
              <a:gd name="T90" fmla="*/ 669 w 1153"/>
              <a:gd name="T91" fmla="*/ 847 h 1113"/>
              <a:gd name="T92" fmla="*/ 554 w 1153"/>
              <a:gd name="T93" fmla="*/ 882 h 1113"/>
              <a:gd name="T94" fmla="*/ 680 w 1153"/>
              <a:gd name="T95" fmla="*/ 947 h 1113"/>
              <a:gd name="T96" fmla="*/ 857 w 1153"/>
              <a:gd name="T97" fmla="*/ 952 h 1113"/>
              <a:gd name="T98" fmla="*/ 980 w 1153"/>
              <a:gd name="T99" fmla="*/ 912 h 1113"/>
              <a:gd name="T100" fmla="*/ 1103 w 1153"/>
              <a:gd name="T101" fmla="*/ 842 h 1113"/>
              <a:gd name="T102" fmla="*/ 1153 w 1153"/>
              <a:gd name="T103" fmla="*/ 87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53" h="1113">
                <a:moveTo>
                  <a:pt x="861" y="371"/>
                </a:moveTo>
                <a:cubicBezTo>
                  <a:pt x="703" y="244"/>
                  <a:pt x="703" y="244"/>
                  <a:pt x="703" y="244"/>
                </a:cubicBezTo>
                <a:cubicBezTo>
                  <a:pt x="703" y="332"/>
                  <a:pt x="703" y="332"/>
                  <a:pt x="703" y="332"/>
                </a:cubicBezTo>
                <a:cubicBezTo>
                  <a:pt x="557" y="332"/>
                  <a:pt x="557" y="332"/>
                  <a:pt x="557" y="332"/>
                </a:cubicBezTo>
                <a:cubicBezTo>
                  <a:pt x="557" y="410"/>
                  <a:pt x="557" y="410"/>
                  <a:pt x="557" y="410"/>
                </a:cubicBezTo>
                <a:cubicBezTo>
                  <a:pt x="703" y="410"/>
                  <a:pt x="703" y="410"/>
                  <a:pt x="703" y="410"/>
                </a:cubicBezTo>
                <a:cubicBezTo>
                  <a:pt x="703" y="502"/>
                  <a:pt x="703" y="502"/>
                  <a:pt x="703" y="502"/>
                </a:cubicBezTo>
                <a:lnTo>
                  <a:pt x="861" y="371"/>
                </a:lnTo>
                <a:close/>
                <a:moveTo>
                  <a:pt x="473" y="506"/>
                </a:moveTo>
                <a:cubicBezTo>
                  <a:pt x="473" y="104"/>
                  <a:pt x="473" y="104"/>
                  <a:pt x="473" y="104"/>
                </a:cubicBezTo>
                <a:cubicBezTo>
                  <a:pt x="826" y="104"/>
                  <a:pt x="826" y="104"/>
                  <a:pt x="826" y="104"/>
                </a:cubicBezTo>
                <a:cubicBezTo>
                  <a:pt x="826" y="26"/>
                  <a:pt x="826" y="26"/>
                  <a:pt x="826" y="26"/>
                </a:cubicBezTo>
                <a:cubicBezTo>
                  <a:pt x="404" y="26"/>
                  <a:pt x="404" y="26"/>
                  <a:pt x="404" y="26"/>
                </a:cubicBezTo>
                <a:cubicBezTo>
                  <a:pt x="404" y="506"/>
                  <a:pt x="404" y="506"/>
                  <a:pt x="404" y="506"/>
                </a:cubicBezTo>
                <a:lnTo>
                  <a:pt x="473" y="506"/>
                </a:lnTo>
                <a:close/>
                <a:moveTo>
                  <a:pt x="946" y="104"/>
                </a:moveTo>
                <a:cubicBezTo>
                  <a:pt x="946" y="642"/>
                  <a:pt x="946" y="642"/>
                  <a:pt x="946" y="642"/>
                </a:cubicBezTo>
                <a:cubicBezTo>
                  <a:pt x="473" y="642"/>
                  <a:pt x="473" y="642"/>
                  <a:pt x="473" y="642"/>
                </a:cubicBezTo>
                <a:cubicBezTo>
                  <a:pt x="473" y="532"/>
                  <a:pt x="473" y="532"/>
                  <a:pt x="473" y="532"/>
                </a:cubicBezTo>
                <a:cubicBezTo>
                  <a:pt x="381" y="532"/>
                  <a:pt x="381" y="532"/>
                  <a:pt x="381" y="532"/>
                </a:cubicBezTo>
                <a:cubicBezTo>
                  <a:pt x="381" y="0"/>
                  <a:pt x="381" y="0"/>
                  <a:pt x="381" y="0"/>
                </a:cubicBezTo>
                <a:cubicBezTo>
                  <a:pt x="849" y="0"/>
                  <a:pt x="849" y="0"/>
                  <a:pt x="849" y="0"/>
                </a:cubicBezTo>
                <a:cubicBezTo>
                  <a:pt x="849" y="104"/>
                  <a:pt x="849" y="104"/>
                  <a:pt x="849" y="104"/>
                </a:cubicBezTo>
                <a:lnTo>
                  <a:pt x="946" y="104"/>
                </a:lnTo>
                <a:close/>
                <a:moveTo>
                  <a:pt x="131" y="755"/>
                </a:moveTo>
                <a:cubicBezTo>
                  <a:pt x="0" y="755"/>
                  <a:pt x="0" y="755"/>
                  <a:pt x="0" y="755"/>
                </a:cubicBezTo>
                <a:cubicBezTo>
                  <a:pt x="0" y="1048"/>
                  <a:pt x="0" y="1048"/>
                  <a:pt x="0" y="1048"/>
                </a:cubicBezTo>
                <a:cubicBezTo>
                  <a:pt x="131" y="1048"/>
                  <a:pt x="131" y="1048"/>
                  <a:pt x="131" y="1048"/>
                </a:cubicBezTo>
                <a:cubicBezTo>
                  <a:pt x="143" y="1048"/>
                  <a:pt x="150" y="1039"/>
                  <a:pt x="150" y="1026"/>
                </a:cubicBezTo>
                <a:cubicBezTo>
                  <a:pt x="150" y="773"/>
                  <a:pt x="150" y="773"/>
                  <a:pt x="150" y="773"/>
                </a:cubicBezTo>
                <a:cubicBezTo>
                  <a:pt x="150" y="764"/>
                  <a:pt x="143" y="755"/>
                  <a:pt x="131" y="755"/>
                </a:cubicBezTo>
                <a:moveTo>
                  <a:pt x="1153" y="877"/>
                </a:moveTo>
                <a:cubicBezTo>
                  <a:pt x="1153" y="877"/>
                  <a:pt x="1149" y="882"/>
                  <a:pt x="1107" y="917"/>
                </a:cubicBezTo>
                <a:cubicBezTo>
                  <a:pt x="1107" y="917"/>
                  <a:pt x="1099" y="934"/>
                  <a:pt x="1095" y="934"/>
                </a:cubicBezTo>
                <a:cubicBezTo>
                  <a:pt x="1076" y="952"/>
                  <a:pt x="1057" y="973"/>
                  <a:pt x="1022" y="1004"/>
                </a:cubicBezTo>
                <a:cubicBezTo>
                  <a:pt x="988" y="1008"/>
                  <a:pt x="915" y="1048"/>
                  <a:pt x="880" y="1069"/>
                </a:cubicBezTo>
                <a:cubicBezTo>
                  <a:pt x="815" y="1065"/>
                  <a:pt x="719" y="1083"/>
                  <a:pt x="650" y="1104"/>
                </a:cubicBezTo>
                <a:cubicBezTo>
                  <a:pt x="550" y="1087"/>
                  <a:pt x="538" y="1113"/>
                  <a:pt x="181" y="1008"/>
                </a:cubicBezTo>
                <a:cubicBezTo>
                  <a:pt x="181" y="812"/>
                  <a:pt x="181" y="812"/>
                  <a:pt x="181" y="812"/>
                </a:cubicBezTo>
                <a:cubicBezTo>
                  <a:pt x="246" y="794"/>
                  <a:pt x="266" y="746"/>
                  <a:pt x="342" y="733"/>
                </a:cubicBezTo>
                <a:cubicBezTo>
                  <a:pt x="396" y="724"/>
                  <a:pt x="446" y="729"/>
                  <a:pt x="500" y="746"/>
                </a:cubicBezTo>
                <a:cubicBezTo>
                  <a:pt x="534" y="759"/>
                  <a:pt x="569" y="768"/>
                  <a:pt x="627" y="759"/>
                </a:cubicBezTo>
                <a:cubicBezTo>
                  <a:pt x="677" y="755"/>
                  <a:pt x="696" y="738"/>
                  <a:pt x="761" y="738"/>
                </a:cubicBezTo>
                <a:cubicBezTo>
                  <a:pt x="803" y="738"/>
                  <a:pt x="846" y="768"/>
                  <a:pt x="842" y="794"/>
                </a:cubicBezTo>
                <a:cubicBezTo>
                  <a:pt x="842" y="821"/>
                  <a:pt x="800" y="847"/>
                  <a:pt x="773" y="851"/>
                </a:cubicBezTo>
                <a:cubicBezTo>
                  <a:pt x="711" y="851"/>
                  <a:pt x="727" y="847"/>
                  <a:pt x="669" y="847"/>
                </a:cubicBezTo>
                <a:cubicBezTo>
                  <a:pt x="600" y="847"/>
                  <a:pt x="596" y="860"/>
                  <a:pt x="554" y="882"/>
                </a:cubicBezTo>
                <a:cubicBezTo>
                  <a:pt x="596" y="895"/>
                  <a:pt x="623" y="912"/>
                  <a:pt x="680" y="947"/>
                </a:cubicBezTo>
                <a:cubicBezTo>
                  <a:pt x="742" y="938"/>
                  <a:pt x="803" y="947"/>
                  <a:pt x="857" y="952"/>
                </a:cubicBezTo>
                <a:cubicBezTo>
                  <a:pt x="903" y="938"/>
                  <a:pt x="926" y="917"/>
                  <a:pt x="980" y="912"/>
                </a:cubicBezTo>
                <a:cubicBezTo>
                  <a:pt x="1015" y="882"/>
                  <a:pt x="1061" y="834"/>
                  <a:pt x="1103" y="842"/>
                </a:cubicBezTo>
                <a:cubicBezTo>
                  <a:pt x="1126" y="847"/>
                  <a:pt x="1153" y="877"/>
                  <a:pt x="1153" y="877"/>
                </a:cubicBezTo>
              </a:path>
            </a:pathLst>
          </a:custGeom>
          <a:solidFill>
            <a:schemeClr val="accent1"/>
          </a:solidFill>
          <a:ln>
            <a:noFill/>
          </a:ln>
        </p:spPr>
        <p:txBody>
          <a:bodyPr vert="horz" wrap="square" lIns="42508" tIns="21254" rIns="42508" bIns="21254" numCol="1" anchor="t" anchorCtr="0" compatLnSpc="1">
            <a:prstTxWarp prst="textNoShape">
              <a:avLst/>
            </a:prstTxWarp>
          </a:bodyPr>
          <a:lstStyle/>
          <a:p>
            <a:pPr defTabSz="571365"/>
            <a:endParaRPr kumimoji="0" lang="en-US" sz="1125">
              <a:solidFill>
                <a:srgbClr val="333333"/>
              </a:solidFill>
            </a:endParaRPr>
          </a:p>
        </p:txBody>
      </p:sp>
      <p:sp>
        <p:nvSpPr>
          <p:cNvPr id="42" name="Freeform 13"/>
          <p:cNvSpPr>
            <a:spLocks noEditPoints="1"/>
          </p:cNvSpPr>
          <p:nvPr userDrawn="1"/>
        </p:nvSpPr>
        <p:spPr bwMode="auto">
          <a:xfrm>
            <a:off x="6275294" y="2681186"/>
            <a:ext cx="358743" cy="258051"/>
          </a:xfrm>
          <a:custGeom>
            <a:avLst/>
            <a:gdLst>
              <a:gd name="T0" fmla="*/ 1151 w 1396"/>
              <a:gd name="T1" fmla="*/ 213 h 1106"/>
              <a:gd name="T2" fmla="*/ 1037 w 1396"/>
              <a:gd name="T3" fmla="*/ 532 h 1106"/>
              <a:gd name="T4" fmla="*/ 626 w 1396"/>
              <a:gd name="T5" fmla="*/ 1103 h 1106"/>
              <a:gd name="T6" fmla="*/ 1238 w 1396"/>
              <a:gd name="T7" fmla="*/ 532 h 1106"/>
              <a:gd name="T8" fmla="*/ 1151 w 1396"/>
              <a:gd name="T9" fmla="*/ 213 h 1106"/>
              <a:gd name="T10" fmla="*/ 589 w 1396"/>
              <a:gd name="T11" fmla="*/ 993 h 1106"/>
              <a:gd name="T12" fmla="*/ 696 w 1396"/>
              <a:gd name="T13" fmla="*/ 830 h 1106"/>
              <a:gd name="T14" fmla="*/ 589 w 1396"/>
              <a:gd name="T15" fmla="*/ 993 h 1106"/>
              <a:gd name="T16" fmla="*/ 589 w 1396"/>
              <a:gd name="T17" fmla="*/ 586 h 1106"/>
              <a:gd name="T18" fmla="*/ 718 w 1396"/>
              <a:gd name="T19" fmla="*/ 747 h 1106"/>
              <a:gd name="T20" fmla="*/ 589 w 1396"/>
              <a:gd name="T21" fmla="*/ 586 h 1106"/>
              <a:gd name="T22" fmla="*/ 589 w 1396"/>
              <a:gd name="T23" fmla="*/ 343 h 1106"/>
              <a:gd name="T24" fmla="*/ 738 w 1396"/>
              <a:gd name="T25" fmla="*/ 503 h 1106"/>
              <a:gd name="T26" fmla="*/ 589 w 1396"/>
              <a:gd name="T27" fmla="*/ 343 h 1106"/>
              <a:gd name="T28" fmla="*/ 589 w 1396"/>
              <a:gd name="T29" fmla="*/ 96 h 1106"/>
              <a:gd name="T30" fmla="*/ 696 w 1396"/>
              <a:gd name="T31" fmla="*/ 260 h 1106"/>
              <a:gd name="T32" fmla="*/ 589 w 1396"/>
              <a:gd name="T33" fmla="*/ 96 h 1106"/>
              <a:gd name="T34" fmla="*/ 505 w 1396"/>
              <a:gd name="T35" fmla="*/ 260 h 1106"/>
              <a:gd name="T36" fmla="*/ 420 w 1396"/>
              <a:gd name="T37" fmla="*/ 206 h 1106"/>
              <a:gd name="T38" fmla="*/ 505 w 1396"/>
              <a:gd name="T39" fmla="*/ 260 h 1106"/>
              <a:gd name="T40" fmla="*/ 505 w 1396"/>
              <a:gd name="T41" fmla="*/ 503 h 1106"/>
              <a:gd name="T42" fmla="*/ 376 w 1396"/>
              <a:gd name="T43" fmla="*/ 343 h 1106"/>
              <a:gd name="T44" fmla="*/ 505 w 1396"/>
              <a:gd name="T45" fmla="*/ 503 h 1106"/>
              <a:gd name="T46" fmla="*/ 505 w 1396"/>
              <a:gd name="T47" fmla="*/ 747 h 1106"/>
              <a:gd name="T48" fmla="*/ 356 w 1396"/>
              <a:gd name="T49" fmla="*/ 586 h 1106"/>
              <a:gd name="T50" fmla="*/ 505 w 1396"/>
              <a:gd name="T51" fmla="*/ 747 h 1106"/>
              <a:gd name="T52" fmla="*/ 505 w 1396"/>
              <a:gd name="T53" fmla="*/ 993 h 1106"/>
              <a:gd name="T54" fmla="*/ 398 w 1396"/>
              <a:gd name="T55" fmla="*/ 830 h 1106"/>
              <a:gd name="T56" fmla="*/ 505 w 1396"/>
              <a:gd name="T57" fmla="*/ 993 h 1106"/>
              <a:gd name="T58" fmla="*/ 184 w 1396"/>
              <a:gd name="T59" fmla="*/ 830 h 1106"/>
              <a:gd name="T60" fmla="*/ 344 w 1396"/>
              <a:gd name="T61" fmla="*/ 918 h 1106"/>
              <a:gd name="T62" fmla="*/ 184 w 1396"/>
              <a:gd name="T63" fmla="*/ 830 h 1106"/>
              <a:gd name="T64" fmla="*/ 131 w 1396"/>
              <a:gd name="T65" fmla="*/ 747 h 1106"/>
              <a:gd name="T66" fmla="*/ 272 w 1396"/>
              <a:gd name="T67" fmla="*/ 586 h 1106"/>
              <a:gd name="T68" fmla="*/ 131 w 1396"/>
              <a:gd name="T69" fmla="*/ 747 h 1106"/>
              <a:gd name="T70" fmla="*/ 131 w 1396"/>
              <a:gd name="T71" fmla="*/ 343 h 1106"/>
              <a:gd name="T72" fmla="*/ 272 w 1396"/>
              <a:gd name="T73" fmla="*/ 503 h 1106"/>
              <a:gd name="T74" fmla="*/ 131 w 1396"/>
              <a:gd name="T75" fmla="*/ 343 h 1106"/>
              <a:gd name="T76" fmla="*/ 374 w 1396"/>
              <a:gd name="T77" fmla="*/ 117 h 1106"/>
              <a:gd name="T78" fmla="*/ 311 w 1396"/>
              <a:gd name="T79" fmla="*/ 260 h 1106"/>
              <a:gd name="T80" fmla="*/ 374 w 1396"/>
              <a:gd name="T81" fmla="*/ 117 h 1106"/>
              <a:gd name="T82" fmla="*/ 650 w 1396"/>
              <a:gd name="T83" fmla="*/ 1052 h 1106"/>
              <a:gd name="T84" fmla="*/ 704 w 1396"/>
              <a:gd name="T85" fmla="*/ 996 h 1106"/>
              <a:gd name="T86" fmla="*/ 804 w 1396"/>
              <a:gd name="T87" fmla="*/ 747 h 1106"/>
              <a:gd name="T88" fmla="*/ 822 w 1396"/>
              <a:gd name="T89" fmla="*/ 586 h 1106"/>
              <a:gd name="T90" fmla="*/ 822 w 1396"/>
              <a:gd name="T91" fmla="*/ 503 h 1106"/>
              <a:gd name="T92" fmla="*/ 750 w 1396"/>
              <a:gd name="T93" fmla="*/ 171 h 1106"/>
              <a:gd name="T94" fmla="*/ 965 w 1396"/>
              <a:gd name="T95" fmla="*/ 348 h 1106"/>
              <a:gd name="T96" fmla="*/ 549 w 1396"/>
              <a:gd name="T97" fmla="*/ 0 h 1106"/>
              <a:gd name="T98" fmla="*/ 0 w 1396"/>
              <a:gd name="T99" fmla="*/ 545 h 1106"/>
              <a:gd name="T100" fmla="*/ 549 w 1396"/>
              <a:gd name="T101" fmla="*/ 1090 h 1106"/>
              <a:gd name="T102" fmla="*/ 550 w 1396"/>
              <a:gd name="T103" fmla="*/ 1089 h 1106"/>
              <a:gd name="T104" fmla="*/ 591 w 1396"/>
              <a:gd name="T105" fmla="*/ 1082 h 1106"/>
              <a:gd name="T106" fmla="*/ 619 w 1396"/>
              <a:gd name="T107" fmla="*/ 1071 h 1106"/>
              <a:gd name="T108" fmla="*/ 645 w 1396"/>
              <a:gd name="T109" fmla="*/ 1056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96" h="1106">
                <a:moveTo>
                  <a:pt x="1151" y="213"/>
                </a:moveTo>
                <a:cubicBezTo>
                  <a:pt x="1151" y="213"/>
                  <a:pt x="1151" y="213"/>
                  <a:pt x="1151" y="213"/>
                </a:cubicBezTo>
                <a:cubicBezTo>
                  <a:pt x="876" y="532"/>
                  <a:pt x="876" y="532"/>
                  <a:pt x="876" y="532"/>
                </a:cubicBezTo>
                <a:cubicBezTo>
                  <a:pt x="1037" y="532"/>
                  <a:pt x="1037" y="532"/>
                  <a:pt x="1037" y="532"/>
                </a:cubicBezTo>
                <a:cubicBezTo>
                  <a:pt x="1037" y="544"/>
                  <a:pt x="1038" y="555"/>
                  <a:pt x="1038" y="566"/>
                </a:cubicBezTo>
                <a:cubicBezTo>
                  <a:pt x="1038" y="828"/>
                  <a:pt x="883" y="1078"/>
                  <a:pt x="626" y="1103"/>
                </a:cubicBezTo>
                <a:cubicBezTo>
                  <a:pt x="644" y="1104"/>
                  <a:pt x="660" y="1106"/>
                  <a:pt x="678" y="1106"/>
                </a:cubicBezTo>
                <a:cubicBezTo>
                  <a:pt x="991" y="1106"/>
                  <a:pt x="1204" y="835"/>
                  <a:pt x="1238" y="532"/>
                </a:cubicBezTo>
                <a:cubicBezTo>
                  <a:pt x="1396" y="532"/>
                  <a:pt x="1396" y="532"/>
                  <a:pt x="1396" y="532"/>
                </a:cubicBezTo>
                <a:lnTo>
                  <a:pt x="1151" y="213"/>
                </a:lnTo>
                <a:close/>
                <a:moveTo>
                  <a:pt x="589" y="993"/>
                </a:moveTo>
                <a:cubicBezTo>
                  <a:pt x="589" y="993"/>
                  <a:pt x="589" y="993"/>
                  <a:pt x="589" y="993"/>
                </a:cubicBezTo>
                <a:cubicBezTo>
                  <a:pt x="589" y="830"/>
                  <a:pt x="589" y="830"/>
                  <a:pt x="589" y="830"/>
                </a:cubicBezTo>
                <a:cubicBezTo>
                  <a:pt x="696" y="830"/>
                  <a:pt x="696" y="830"/>
                  <a:pt x="696" y="830"/>
                </a:cubicBezTo>
                <a:cubicBezTo>
                  <a:pt x="689" y="849"/>
                  <a:pt x="682" y="867"/>
                  <a:pt x="675" y="883"/>
                </a:cubicBezTo>
                <a:cubicBezTo>
                  <a:pt x="648" y="940"/>
                  <a:pt x="618" y="976"/>
                  <a:pt x="589" y="993"/>
                </a:cubicBezTo>
                <a:moveTo>
                  <a:pt x="589" y="586"/>
                </a:moveTo>
                <a:cubicBezTo>
                  <a:pt x="589" y="586"/>
                  <a:pt x="589" y="586"/>
                  <a:pt x="589" y="586"/>
                </a:cubicBezTo>
                <a:cubicBezTo>
                  <a:pt x="738" y="586"/>
                  <a:pt x="738" y="586"/>
                  <a:pt x="738" y="586"/>
                </a:cubicBezTo>
                <a:cubicBezTo>
                  <a:pt x="736" y="644"/>
                  <a:pt x="729" y="698"/>
                  <a:pt x="718" y="747"/>
                </a:cubicBezTo>
                <a:cubicBezTo>
                  <a:pt x="589" y="747"/>
                  <a:pt x="589" y="747"/>
                  <a:pt x="589" y="747"/>
                </a:cubicBezTo>
                <a:lnTo>
                  <a:pt x="589" y="586"/>
                </a:lnTo>
                <a:close/>
                <a:moveTo>
                  <a:pt x="589" y="343"/>
                </a:moveTo>
                <a:cubicBezTo>
                  <a:pt x="589" y="343"/>
                  <a:pt x="589" y="343"/>
                  <a:pt x="589" y="343"/>
                </a:cubicBezTo>
                <a:cubicBezTo>
                  <a:pt x="718" y="343"/>
                  <a:pt x="718" y="343"/>
                  <a:pt x="718" y="343"/>
                </a:cubicBezTo>
                <a:cubicBezTo>
                  <a:pt x="729" y="392"/>
                  <a:pt x="736" y="446"/>
                  <a:pt x="738" y="503"/>
                </a:cubicBezTo>
                <a:cubicBezTo>
                  <a:pt x="589" y="503"/>
                  <a:pt x="589" y="503"/>
                  <a:pt x="589" y="503"/>
                </a:cubicBezTo>
                <a:lnTo>
                  <a:pt x="589" y="343"/>
                </a:lnTo>
                <a:close/>
                <a:moveTo>
                  <a:pt x="589" y="96"/>
                </a:moveTo>
                <a:cubicBezTo>
                  <a:pt x="589" y="96"/>
                  <a:pt x="589" y="96"/>
                  <a:pt x="589" y="96"/>
                </a:cubicBezTo>
                <a:cubicBezTo>
                  <a:pt x="618" y="114"/>
                  <a:pt x="648" y="150"/>
                  <a:pt x="675" y="206"/>
                </a:cubicBezTo>
                <a:cubicBezTo>
                  <a:pt x="682" y="223"/>
                  <a:pt x="689" y="241"/>
                  <a:pt x="696" y="260"/>
                </a:cubicBezTo>
                <a:cubicBezTo>
                  <a:pt x="589" y="260"/>
                  <a:pt x="589" y="260"/>
                  <a:pt x="589" y="260"/>
                </a:cubicBezTo>
                <a:lnTo>
                  <a:pt x="589" y="96"/>
                </a:lnTo>
                <a:close/>
                <a:moveTo>
                  <a:pt x="505" y="260"/>
                </a:moveTo>
                <a:cubicBezTo>
                  <a:pt x="505" y="260"/>
                  <a:pt x="505" y="260"/>
                  <a:pt x="505" y="260"/>
                </a:cubicBezTo>
                <a:cubicBezTo>
                  <a:pt x="398" y="260"/>
                  <a:pt x="398" y="260"/>
                  <a:pt x="398" y="260"/>
                </a:cubicBezTo>
                <a:cubicBezTo>
                  <a:pt x="405" y="241"/>
                  <a:pt x="412" y="223"/>
                  <a:pt x="420" y="206"/>
                </a:cubicBezTo>
                <a:cubicBezTo>
                  <a:pt x="446" y="150"/>
                  <a:pt x="476" y="114"/>
                  <a:pt x="505" y="96"/>
                </a:cubicBezTo>
                <a:lnTo>
                  <a:pt x="505" y="260"/>
                </a:lnTo>
                <a:close/>
                <a:moveTo>
                  <a:pt x="505" y="503"/>
                </a:moveTo>
                <a:cubicBezTo>
                  <a:pt x="505" y="503"/>
                  <a:pt x="505" y="503"/>
                  <a:pt x="505" y="503"/>
                </a:cubicBezTo>
                <a:cubicBezTo>
                  <a:pt x="356" y="503"/>
                  <a:pt x="356" y="503"/>
                  <a:pt x="356" y="503"/>
                </a:cubicBezTo>
                <a:cubicBezTo>
                  <a:pt x="358" y="446"/>
                  <a:pt x="365" y="392"/>
                  <a:pt x="376" y="343"/>
                </a:cubicBezTo>
                <a:cubicBezTo>
                  <a:pt x="505" y="343"/>
                  <a:pt x="505" y="343"/>
                  <a:pt x="505" y="343"/>
                </a:cubicBezTo>
                <a:lnTo>
                  <a:pt x="505" y="503"/>
                </a:lnTo>
                <a:close/>
                <a:moveTo>
                  <a:pt x="505" y="747"/>
                </a:moveTo>
                <a:cubicBezTo>
                  <a:pt x="505" y="747"/>
                  <a:pt x="505" y="747"/>
                  <a:pt x="505" y="747"/>
                </a:cubicBezTo>
                <a:cubicBezTo>
                  <a:pt x="376" y="747"/>
                  <a:pt x="376" y="747"/>
                  <a:pt x="376" y="747"/>
                </a:cubicBezTo>
                <a:cubicBezTo>
                  <a:pt x="365" y="698"/>
                  <a:pt x="358" y="644"/>
                  <a:pt x="356" y="586"/>
                </a:cubicBezTo>
                <a:cubicBezTo>
                  <a:pt x="505" y="586"/>
                  <a:pt x="505" y="586"/>
                  <a:pt x="505" y="586"/>
                </a:cubicBezTo>
                <a:lnTo>
                  <a:pt x="505" y="747"/>
                </a:lnTo>
                <a:close/>
                <a:moveTo>
                  <a:pt x="505" y="993"/>
                </a:moveTo>
                <a:cubicBezTo>
                  <a:pt x="505" y="993"/>
                  <a:pt x="505" y="993"/>
                  <a:pt x="505" y="993"/>
                </a:cubicBezTo>
                <a:cubicBezTo>
                  <a:pt x="476" y="976"/>
                  <a:pt x="446" y="940"/>
                  <a:pt x="420" y="883"/>
                </a:cubicBezTo>
                <a:cubicBezTo>
                  <a:pt x="412" y="867"/>
                  <a:pt x="405" y="849"/>
                  <a:pt x="398" y="830"/>
                </a:cubicBezTo>
                <a:cubicBezTo>
                  <a:pt x="505" y="830"/>
                  <a:pt x="505" y="830"/>
                  <a:pt x="505" y="830"/>
                </a:cubicBezTo>
                <a:lnTo>
                  <a:pt x="505" y="993"/>
                </a:lnTo>
                <a:close/>
                <a:moveTo>
                  <a:pt x="184" y="830"/>
                </a:moveTo>
                <a:cubicBezTo>
                  <a:pt x="184" y="830"/>
                  <a:pt x="184" y="830"/>
                  <a:pt x="184" y="830"/>
                </a:cubicBezTo>
                <a:cubicBezTo>
                  <a:pt x="311" y="830"/>
                  <a:pt x="311" y="830"/>
                  <a:pt x="311" y="830"/>
                </a:cubicBezTo>
                <a:cubicBezTo>
                  <a:pt x="320" y="861"/>
                  <a:pt x="331" y="891"/>
                  <a:pt x="344" y="918"/>
                </a:cubicBezTo>
                <a:cubicBezTo>
                  <a:pt x="353" y="937"/>
                  <a:pt x="363" y="955"/>
                  <a:pt x="374" y="972"/>
                </a:cubicBezTo>
                <a:cubicBezTo>
                  <a:pt x="298" y="942"/>
                  <a:pt x="233" y="893"/>
                  <a:pt x="184" y="830"/>
                </a:cubicBezTo>
                <a:moveTo>
                  <a:pt x="131" y="747"/>
                </a:moveTo>
                <a:cubicBezTo>
                  <a:pt x="131" y="747"/>
                  <a:pt x="131" y="747"/>
                  <a:pt x="131" y="747"/>
                </a:cubicBezTo>
                <a:cubicBezTo>
                  <a:pt x="107" y="698"/>
                  <a:pt x="91" y="644"/>
                  <a:pt x="86" y="586"/>
                </a:cubicBezTo>
                <a:cubicBezTo>
                  <a:pt x="272" y="586"/>
                  <a:pt x="272" y="586"/>
                  <a:pt x="272" y="586"/>
                </a:cubicBezTo>
                <a:cubicBezTo>
                  <a:pt x="274" y="643"/>
                  <a:pt x="280" y="697"/>
                  <a:pt x="290" y="747"/>
                </a:cubicBezTo>
                <a:lnTo>
                  <a:pt x="131" y="747"/>
                </a:lnTo>
                <a:close/>
                <a:moveTo>
                  <a:pt x="131" y="343"/>
                </a:moveTo>
                <a:cubicBezTo>
                  <a:pt x="131" y="343"/>
                  <a:pt x="131" y="343"/>
                  <a:pt x="131" y="343"/>
                </a:cubicBezTo>
                <a:cubicBezTo>
                  <a:pt x="290" y="343"/>
                  <a:pt x="290" y="343"/>
                  <a:pt x="290" y="343"/>
                </a:cubicBezTo>
                <a:cubicBezTo>
                  <a:pt x="280" y="393"/>
                  <a:pt x="274" y="447"/>
                  <a:pt x="272" y="503"/>
                </a:cubicBezTo>
                <a:cubicBezTo>
                  <a:pt x="86" y="503"/>
                  <a:pt x="86" y="503"/>
                  <a:pt x="86" y="503"/>
                </a:cubicBezTo>
                <a:cubicBezTo>
                  <a:pt x="91" y="446"/>
                  <a:pt x="107" y="392"/>
                  <a:pt x="131" y="343"/>
                </a:cubicBezTo>
                <a:moveTo>
                  <a:pt x="374" y="117"/>
                </a:moveTo>
                <a:cubicBezTo>
                  <a:pt x="374" y="117"/>
                  <a:pt x="374" y="117"/>
                  <a:pt x="374" y="117"/>
                </a:cubicBezTo>
                <a:cubicBezTo>
                  <a:pt x="363" y="134"/>
                  <a:pt x="353" y="152"/>
                  <a:pt x="344" y="171"/>
                </a:cubicBezTo>
                <a:cubicBezTo>
                  <a:pt x="331" y="199"/>
                  <a:pt x="320" y="228"/>
                  <a:pt x="311" y="260"/>
                </a:cubicBezTo>
                <a:cubicBezTo>
                  <a:pt x="184" y="260"/>
                  <a:pt x="184" y="260"/>
                  <a:pt x="184" y="260"/>
                </a:cubicBezTo>
                <a:cubicBezTo>
                  <a:pt x="233" y="197"/>
                  <a:pt x="298" y="147"/>
                  <a:pt x="374" y="117"/>
                </a:cubicBezTo>
                <a:moveTo>
                  <a:pt x="645" y="1056"/>
                </a:moveTo>
                <a:cubicBezTo>
                  <a:pt x="647" y="1055"/>
                  <a:pt x="648" y="1053"/>
                  <a:pt x="650" y="1052"/>
                </a:cubicBezTo>
                <a:cubicBezTo>
                  <a:pt x="669" y="1037"/>
                  <a:pt x="687" y="1019"/>
                  <a:pt x="703" y="997"/>
                </a:cubicBezTo>
                <a:cubicBezTo>
                  <a:pt x="703" y="997"/>
                  <a:pt x="704" y="997"/>
                  <a:pt x="704" y="996"/>
                </a:cubicBezTo>
                <a:cubicBezTo>
                  <a:pt x="721" y="973"/>
                  <a:pt x="737" y="947"/>
                  <a:pt x="750" y="918"/>
                </a:cubicBezTo>
                <a:cubicBezTo>
                  <a:pt x="773" y="869"/>
                  <a:pt x="792" y="811"/>
                  <a:pt x="804" y="747"/>
                </a:cubicBezTo>
                <a:cubicBezTo>
                  <a:pt x="804" y="747"/>
                  <a:pt x="804" y="747"/>
                  <a:pt x="804" y="747"/>
                </a:cubicBezTo>
                <a:cubicBezTo>
                  <a:pt x="814" y="697"/>
                  <a:pt x="819" y="643"/>
                  <a:pt x="822" y="586"/>
                </a:cubicBezTo>
                <a:cubicBezTo>
                  <a:pt x="822" y="573"/>
                  <a:pt x="823" y="559"/>
                  <a:pt x="823" y="545"/>
                </a:cubicBezTo>
                <a:cubicBezTo>
                  <a:pt x="823" y="531"/>
                  <a:pt x="822" y="517"/>
                  <a:pt x="822" y="503"/>
                </a:cubicBezTo>
                <a:cubicBezTo>
                  <a:pt x="819" y="447"/>
                  <a:pt x="814" y="393"/>
                  <a:pt x="804" y="343"/>
                </a:cubicBezTo>
                <a:cubicBezTo>
                  <a:pt x="792" y="279"/>
                  <a:pt x="773" y="221"/>
                  <a:pt x="750" y="171"/>
                </a:cubicBezTo>
                <a:cubicBezTo>
                  <a:pt x="741" y="152"/>
                  <a:pt x="731" y="134"/>
                  <a:pt x="720" y="117"/>
                </a:cubicBezTo>
                <a:cubicBezTo>
                  <a:pt x="828" y="161"/>
                  <a:pt x="915" y="244"/>
                  <a:pt x="965" y="348"/>
                </a:cubicBezTo>
                <a:cubicBezTo>
                  <a:pt x="1022" y="276"/>
                  <a:pt x="1022" y="276"/>
                  <a:pt x="1022" y="276"/>
                </a:cubicBezTo>
                <a:cubicBezTo>
                  <a:pt x="928" y="112"/>
                  <a:pt x="752" y="1"/>
                  <a:pt x="549" y="0"/>
                </a:cubicBezTo>
                <a:cubicBezTo>
                  <a:pt x="547" y="0"/>
                  <a:pt x="547" y="0"/>
                  <a:pt x="547" y="0"/>
                </a:cubicBezTo>
                <a:cubicBezTo>
                  <a:pt x="245" y="0"/>
                  <a:pt x="0" y="244"/>
                  <a:pt x="0" y="545"/>
                </a:cubicBezTo>
                <a:cubicBezTo>
                  <a:pt x="0" y="846"/>
                  <a:pt x="245" y="1090"/>
                  <a:pt x="547" y="1090"/>
                </a:cubicBezTo>
                <a:cubicBezTo>
                  <a:pt x="549" y="1090"/>
                  <a:pt x="549" y="1090"/>
                  <a:pt x="549" y="1090"/>
                </a:cubicBezTo>
                <a:cubicBezTo>
                  <a:pt x="549" y="1089"/>
                  <a:pt x="549" y="1089"/>
                  <a:pt x="549" y="1089"/>
                </a:cubicBezTo>
                <a:cubicBezTo>
                  <a:pt x="550" y="1089"/>
                  <a:pt x="550" y="1089"/>
                  <a:pt x="550" y="1089"/>
                </a:cubicBezTo>
                <a:cubicBezTo>
                  <a:pt x="559" y="1089"/>
                  <a:pt x="568" y="1088"/>
                  <a:pt x="577" y="1086"/>
                </a:cubicBezTo>
                <a:cubicBezTo>
                  <a:pt x="581" y="1085"/>
                  <a:pt x="586" y="1084"/>
                  <a:pt x="591" y="1082"/>
                </a:cubicBezTo>
                <a:cubicBezTo>
                  <a:pt x="595" y="1081"/>
                  <a:pt x="600" y="1079"/>
                  <a:pt x="604" y="1078"/>
                </a:cubicBezTo>
                <a:cubicBezTo>
                  <a:pt x="609" y="1076"/>
                  <a:pt x="614" y="1074"/>
                  <a:pt x="619" y="1071"/>
                </a:cubicBezTo>
                <a:cubicBezTo>
                  <a:pt x="623" y="1070"/>
                  <a:pt x="626" y="1067"/>
                  <a:pt x="630" y="1066"/>
                </a:cubicBezTo>
                <a:cubicBezTo>
                  <a:pt x="635" y="1063"/>
                  <a:pt x="640" y="1060"/>
                  <a:pt x="645" y="1056"/>
                </a:cubicBezTo>
              </a:path>
            </a:pathLst>
          </a:custGeom>
          <a:solidFill>
            <a:schemeClr val="accent1"/>
          </a:solidFill>
          <a:ln>
            <a:noFill/>
          </a:ln>
        </p:spPr>
        <p:txBody>
          <a:bodyPr vert="horz" wrap="square" lIns="42508" tIns="21254" rIns="42508" bIns="21254" numCol="1" anchor="t" anchorCtr="0" compatLnSpc="1">
            <a:prstTxWarp prst="textNoShape">
              <a:avLst/>
            </a:prstTxWarp>
          </a:bodyPr>
          <a:lstStyle/>
          <a:p>
            <a:pPr defTabSz="571365"/>
            <a:endParaRPr kumimoji="0" lang="en-US" sz="1125">
              <a:solidFill>
                <a:srgbClr val="333333"/>
              </a:solidFill>
            </a:endParaRPr>
          </a:p>
        </p:txBody>
      </p:sp>
      <p:sp>
        <p:nvSpPr>
          <p:cNvPr id="43" name="Freeform 9"/>
          <p:cNvSpPr>
            <a:spLocks noEditPoints="1"/>
          </p:cNvSpPr>
          <p:nvPr userDrawn="1"/>
        </p:nvSpPr>
        <p:spPr bwMode="auto">
          <a:xfrm>
            <a:off x="372846" y="2681186"/>
            <a:ext cx="204544" cy="258051"/>
          </a:xfrm>
          <a:custGeom>
            <a:avLst/>
            <a:gdLst>
              <a:gd name="T0" fmla="*/ 509 w 808"/>
              <a:gd name="T1" fmla="*/ 1140 h 1214"/>
              <a:gd name="T2" fmla="*/ 509 w 808"/>
              <a:gd name="T3" fmla="*/ 1140 h 1214"/>
              <a:gd name="T4" fmla="*/ 298 w 808"/>
              <a:gd name="T5" fmla="*/ 1140 h 1214"/>
              <a:gd name="T6" fmla="*/ 260 w 808"/>
              <a:gd name="T7" fmla="*/ 1177 h 1214"/>
              <a:gd name="T8" fmla="*/ 298 w 808"/>
              <a:gd name="T9" fmla="*/ 1214 h 1214"/>
              <a:gd name="T10" fmla="*/ 509 w 808"/>
              <a:gd name="T11" fmla="*/ 1214 h 1214"/>
              <a:gd name="T12" fmla="*/ 546 w 808"/>
              <a:gd name="T13" fmla="*/ 1177 h 1214"/>
              <a:gd name="T14" fmla="*/ 509 w 808"/>
              <a:gd name="T15" fmla="*/ 1140 h 1214"/>
              <a:gd name="T16" fmla="*/ 509 w 808"/>
              <a:gd name="T17" fmla="*/ 1026 h 1214"/>
              <a:gd name="T18" fmla="*/ 509 w 808"/>
              <a:gd name="T19" fmla="*/ 1026 h 1214"/>
              <a:gd name="T20" fmla="*/ 298 w 808"/>
              <a:gd name="T21" fmla="*/ 1026 h 1214"/>
              <a:gd name="T22" fmla="*/ 260 w 808"/>
              <a:gd name="T23" fmla="*/ 1064 h 1214"/>
              <a:gd name="T24" fmla="*/ 298 w 808"/>
              <a:gd name="T25" fmla="*/ 1100 h 1214"/>
              <a:gd name="T26" fmla="*/ 509 w 808"/>
              <a:gd name="T27" fmla="*/ 1100 h 1214"/>
              <a:gd name="T28" fmla="*/ 546 w 808"/>
              <a:gd name="T29" fmla="*/ 1064 h 1214"/>
              <a:gd name="T30" fmla="*/ 509 w 808"/>
              <a:gd name="T31" fmla="*/ 1026 h 1214"/>
              <a:gd name="T32" fmla="*/ 404 w 808"/>
              <a:gd name="T33" fmla="*/ 152 h 1214"/>
              <a:gd name="T34" fmla="*/ 404 w 808"/>
              <a:gd name="T35" fmla="*/ 152 h 1214"/>
              <a:gd name="T36" fmla="*/ 386 w 808"/>
              <a:gd name="T37" fmla="*/ 153 h 1214"/>
              <a:gd name="T38" fmla="*/ 620 w 808"/>
              <a:gd name="T39" fmla="*/ 405 h 1214"/>
              <a:gd name="T40" fmla="*/ 510 w 808"/>
              <a:gd name="T41" fmla="*/ 613 h 1214"/>
              <a:gd name="T42" fmla="*/ 434 w 808"/>
              <a:gd name="T43" fmla="*/ 837 h 1214"/>
              <a:gd name="T44" fmla="*/ 434 w 808"/>
              <a:gd name="T45" fmla="*/ 825 h 1214"/>
              <a:gd name="T46" fmla="*/ 547 w 808"/>
              <a:gd name="T47" fmla="*/ 613 h 1214"/>
              <a:gd name="T48" fmla="*/ 657 w 808"/>
              <a:gd name="T49" fmla="*/ 405 h 1214"/>
              <a:gd name="T50" fmla="*/ 404 w 808"/>
              <a:gd name="T51" fmla="*/ 152 h 1214"/>
              <a:gd name="T52" fmla="*/ 589 w 808"/>
              <a:gd name="T53" fmla="*/ 675 h 1214"/>
              <a:gd name="T54" fmla="*/ 589 w 808"/>
              <a:gd name="T55" fmla="*/ 675 h 1214"/>
              <a:gd name="T56" fmla="*/ 583 w 808"/>
              <a:gd name="T57" fmla="*/ 681 h 1214"/>
              <a:gd name="T58" fmla="*/ 509 w 808"/>
              <a:gd name="T59" fmla="*/ 826 h 1214"/>
              <a:gd name="T60" fmla="*/ 509 w 808"/>
              <a:gd name="T61" fmla="*/ 874 h 1214"/>
              <a:gd name="T62" fmla="*/ 472 w 808"/>
              <a:gd name="T63" fmla="*/ 912 h 1214"/>
              <a:gd name="T64" fmla="*/ 337 w 808"/>
              <a:gd name="T65" fmla="*/ 912 h 1214"/>
              <a:gd name="T66" fmla="*/ 299 w 808"/>
              <a:gd name="T67" fmla="*/ 874 h 1214"/>
              <a:gd name="T68" fmla="*/ 299 w 808"/>
              <a:gd name="T69" fmla="*/ 820 h 1214"/>
              <a:gd name="T70" fmla="*/ 226 w 808"/>
              <a:gd name="T71" fmla="*/ 681 h 1214"/>
              <a:gd name="T72" fmla="*/ 221 w 808"/>
              <a:gd name="T73" fmla="*/ 677 h 1214"/>
              <a:gd name="T74" fmla="*/ 76 w 808"/>
              <a:gd name="T75" fmla="*/ 405 h 1214"/>
              <a:gd name="T76" fmla="*/ 404 w 808"/>
              <a:gd name="T77" fmla="*/ 77 h 1214"/>
              <a:gd name="T78" fmla="*/ 733 w 808"/>
              <a:gd name="T79" fmla="*/ 405 h 1214"/>
              <a:gd name="T80" fmla="*/ 589 w 808"/>
              <a:gd name="T81" fmla="*/ 675 h 1214"/>
              <a:gd name="T82" fmla="*/ 404 w 808"/>
              <a:gd name="T83" fmla="*/ 0 h 1214"/>
              <a:gd name="T84" fmla="*/ 0 w 808"/>
              <a:gd name="T85" fmla="*/ 405 h 1214"/>
              <a:gd name="T86" fmla="*/ 173 w 808"/>
              <a:gd name="T87" fmla="*/ 736 h 1214"/>
              <a:gd name="T88" fmla="*/ 178 w 808"/>
              <a:gd name="T89" fmla="*/ 740 h 1214"/>
              <a:gd name="T90" fmla="*/ 224 w 808"/>
              <a:gd name="T91" fmla="*/ 822 h 1214"/>
              <a:gd name="T92" fmla="*/ 224 w 808"/>
              <a:gd name="T93" fmla="*/ 874 h 1214"/>
              <a:gd name="T94" fmla="*/ 337 w 808"/>
              <a:gd name="T95" fmla="*/ 988 h 1214"/>
              <a:gd name="T96" fmla="*/ 472 w 808"/>
              <a:gd name="T97" fmla="*/ 988 h 1214"/>
              <a:gd name="T98" fmla="*/ 585 w 808"/>
              <a:gd name="T99" fmla="*/ 874 h 1214"/>
              <a:gd name="T100" fmla="*/ 585 w 808"/>
              <a:gd name="T101" fmla="*/ 826 h 1214"/>
              <a:gd name="T102" fmla="*/ 632 w 808"/>
              <a:gd name="T103" fmla="*/ 739 h 1214"/>
              <a:gd name="T104" fmla="*/ 639 w 808"/>
              <a:gd name="T105" fmla="*/ 733 h 1214"/>
              <a:gd name="T106" fmla="*/ 808 w 808"/>
              <a:gd name="T107" fmla="*/ 405 h 1214"/>
              <a:gd name="T108" fmla="*/ 404 w 808"/>
              <a:gd name="T109" fmla="*/ 0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8" h="1214">
                <a:moveTo>
                  <a:pt x="509" y="1140"/>
                </a:moveTo>
                <a:cubicBezTo>
                  <a:pt x="509" y="1140"/>
                  <a:pt x="509" y="1140"/>
                  <a:pt x="509" y="1140"/>
                </a:cubicBezTo>
                <a:cubicBezTo>
                  <a:pt x="298" y="1140"/>
                  <a:pt x="298" y="1140"/>
                  <a:pt x="298" y="1140"/>
                </a:cubicBezTo>
                <a:cubicBezTo>
                  <a:pt x="277" y="1140"/>
                  <a:pt x="260" y="1156"/>
                  <a:pt x="260" y="1177"/>
                </a:cubicBezTo>
                <a:cubicBezTo>
                  <a:pt x="260" y="1198"/>
                  <a:pt x="277" y="1214"/>
                  <a:pt x="298" y="1214"/>
                </a:cubicBezTo>
                <a:cubicBezTo>
                  <a:pt x="509" y="1214"/>
                  <a:pt x="509" y="1214"/>
                  <a:pt x="509" y="1214"/>
                </a:cubicBezTo>
                <a:cubicBezTo>
                  <a:pt x="530" y="1214"/>
                  <a:pt x="546" y="1198"/>
                  <a:pt x="546" y="1177"/>
                </a:cubicBezTo>
                <a:cubicBezTo>
                  <a:pt x="546" y="1156"/>
                  <a:pt x="530" y="1140"/>
                  <a:pt x="509" y="1140"/>
                </a:cubicBezTo>
                <a:moveTo>
                  <a:pt x="509" y="1026"/>
                </a:moveTo>
                <a:cubicBezTo>
                  <a:pt x="509" y="1026"/>
                  <a:pt x="509" y="1026"/>
                  <a:pt x="509" y="1026"/>
                </a:cubicBezTo>
                <a:cubicBezTo>
                  <a:pt x="298" y="1026"/>
                  <a:pt x="298" y="1026"/>
                  <a:pt x="298" y="1026"/>
                </a:cubicBezTo>
                <a:cubicBezTo>
                  <a:pt x="277" y="1026"/>
                  <a:pt x="260" y="1043"/>
                  <a:pt x="260" y="1064"/>
                </a:cubicBezTo>
                <a:cubicBezTo>
                  <a:pt x="260" y="1084"/>
                  <a:pt x="277" y="1100"/>
                  <a:pt x="298" y="1100"/>
                </a:cubicBezTo>
                <a:cubicBezTo>
                  <a:pt x="509" y="1100"/>
                  <a:pt x="509" y="1100"/>
                  <a:pt x="509" y="1100"/>
                </a:cubicBezTo>
                <a:cubicBezTo>
                  <a:pt x="530" y="1100"/>
                  <a:pt x="546" y="1084"/>
                  <a:pt x="546" y="1064"/>
                </a:cubicBezTo>
                <a:cubicBezTo>
                  <a:pt x="546" y="1043"/>
                  <a:pt x="530" y="1026"/>
                  <a:pt x="509" y="1026"/>
                </a:cubicBezTo>
                <a:moveTo>
                  <a:pt x="404" y="152"/>
                </a:moveTo>
                <a:cubicBezTo>
                  <a:pt x="404" y="152"/>
                  <a:pt x="404" y="152"/>
                  <a:pt x="404" y="152"/>
                </a:cubicBezTo>
                <a:cubicBezTo>
                  <a:pt x="398" y="152"/>
                  <a:pt x="392" y="153"/>
                  <a:pt x="386" y="153"/>
                </a:cubicBezTo>
                <a:cubicBezTo>
                  <a:pt x="516" y="163"/>
                  <a:pt x="620" y="271"/>
                  <a:pt x="620" y="405"/>
                </a:cubicBezTo>
                <a:cubicBezTo>
                  <a:pt x="620" y="488"/>
                  <a:pt x="577" y="564"/>
                  <a:pt x="510" y="613"/>
                </a:cubicBezTo>
                <a:cubicBezTo>
                  <a:pt x="408" y="687"/>
                  <a:pt x="434" y="837"/>
                  <a:pt x="434" y="837"/>
                </a:cubicBezTo>
                <a:cubicBezTo>
                  <a:pt x="434" y="825"/>
                  <a:pt x="434" y="825"/>
                  <a:pt x="434" y="825"/>
                </a:cubicBezTo>
                <a:cubicBezTo>
                  <a:pt x="434" y="740"/>
                  <a:pt x="477" y="661"/>
                  <a:pt x="547" y="613"/>
                </a:cubicBezTo>
                <a:cubicBezTo>
                  <a:pt x="616" y="566"/>
                  <a:pt x="657" y="488"/>
                  <a:pt x="657" y="405"/>
                </a:cubicBezTo>
                <a:cubicBezTo>
                  <a:pt x="657" y="265"/>
                  <a:pt x="543" y="152"/>
                  <a:pt x="404" y="152"/>
                </a:cubicBezTo>
                <a:moveTo>
                  <a:pt x="589" y="675"/>
                </a:moveTo>
                <a:cubicBezTo>
                  <a:pt x="589" y="675"/>
                  <a:pt x="589" y="675"/>
                  <a:pt x="589" y="675"/>
                </a:cubicBezTo>
                <a:cubicBezTo>
                  <a:pt x="587" y="677"/>
                  <a:pt x="585" y="679"/>
                  <a:pt x="583" y="681"/>
                </a:cubicBezTo>
                <a:cubicBezTo>
                  <a:pt x="539" y="714"/>
                  <a:pt x="510" y="767"/>
                  <a:pt x="509" y="826"/>
                </a:cubicBezTo>
                <a:cubicBezTo>
                  <a:pt x="509" y="874"/>
                  <a:pt x="509" y="874"/>
                  <a:pt x="509" y="874"/>
                </a:cubicBezTo>
                <a:cubicBezTo>
                  <a:pt x="509" y="895"/>
                  <a:pt x="493" y="912"/>
                  <a:pt x="472" y="912"/>
                </a:cubicBezTo>
                <a:cubicBezTo>
                  <a:pt x="337" y="912"/>
                  <a:pt x="337" y="912"/>
                  <a:pt x="337" y="912"/>
                </a:cubicBezTo>
                <a:cubicBezTo>
                  <a:pt x="316" y="912"/>
                  <a:pt x="299" y="895"/>
                  <a:pt x="299" y="874"/>
                </a:cubicBezTo>
                <a:cubicBezTo>
                  <a:pt x="299" y="820"/>
                  <a:pt x="299" y="820"/>
                  <a:pt x="299" y="820"/>
                </a:cubicBezTo>
                <a:cubicBezTo>
                  <a:pt x="296" y="762"/>
                  <a:pt x="269" y="712"/>
                  <a:pt x="226" y="681"/>
                </a:cubicBezTo>
                <a:cubicBezTo>
                  <a:pt x="224" y="679"/>
                  <a:pt x="223" y="678"/>
                  <a:pt x="221" y="677"/>
                </a:cubicBezTo>
                <a:cubicBezTo>
                  <a:pt x="134" y="617"/>
                  <a:pt x="76" y="518"/>
                  <a:pt x="76" y="405"/>
                </a:cubicBezTo>
                <a:cubicBezTo>
                  <a:pt x="77" y="224"/>
                  <a:pt x="223" y="77"/>
                  <a:pt x="404" y="77"/>
                </a:cubicBezTo>
                <a:cubicBezTo>
                  <a:pt x="586" y="77"/>
                  <a:pt x="732" y="224"/>
                  <a:pt x="733" y="405"/>
                </a:cubicBezTo>
                <a:cubicBezTo>
                  <a:pt x="733" y="517"/>
                  <a:pt x="676" y="616"/>
                  <a:pt x="589" y="675"/>
                </a:cubicBezTo>
                <a:moveTo>
                  <a:pt x="404" y="0"/>
                </a:moveTo>
                <a:cubicBezTo>
                  <a:pt x="181" y="1"/>
                  <a:pt x="0" y="181"/>
                  <a:pt x="0" y="405"/>
                </a:cubicBezTo>
                <a:cubicBezTo>
                  <a:pt x="0" y="542"/>
                  <a:pt x="68" y="663"/>
                  <a:pt x="173" y="736"/>
                </a:cubicBezTo>
                <a:cubicBezTo>
                  <a:pt x="174" y="737"/>
                  <a:pt x="176" y="738"/>
                  <a:pt x="178" y="740"/>
                </a:cubicBezTo>
                <a:cubicBezTo>
                  <a:pt x="204" y="758"/>
                  <a:pt x="222" y="787"/>
                  <a:pt x="224" y="822"/>
                </a:cubicBezTo>
                <a:cubicBezTo>
                  <a:pt x="224" y="874"/>
                  <a:pt x="224" y="874"/>
                  <a:pt x="224" y="874"/>
                </a:cubicBezTo>
                <a:cubicBezTo>
                  <a:pt x="224" y="937"/>
                  <a:pt x="274" y="988"/>
                  <a:pt x="337" y="988"/>
                </a:cubicBezTo>
                <a:cubicBezTo>
                  <a:pt x="472" y="988"/>
                  <a:pt x="472" y="988"/>
                  <a:pt x="472" y="988"/>
                </a:cubicBezTo>
                <a:cubicBezTo>
                  <a:pt x="534" y="988"/>
                  <a:pt x="585" y="937"/>
                  <a:pt x="585" y="874"/>
                </a:cubicBezTo>
                <a:cubicBezTo>
                  <a:pt x="585" y="826"/>
                  <a:pt x="585" y="826"/>
                  <a:pt x="585" y="826"/>
                </a:cubicBezTo>
                <a:cubicBezTo>
                  <a:pt x="586" y="790"/>
                  <a:pt x="604" y="758"/>
                  <a:pt x="632" y="739"/>
                </a:cubicBezTo>
                <a:cubicBezTo>
                  <a:pt x="635" y="737"/>
                  <a:pt x="637" y="736"/>
                  <a:pt x="639" y="733"/>
                </a:cubicBezTo>
                <a:cubicBezTo>
                  <a:pt x="742" y="660"/>
                  <a:pt x="808" y="540"/>
                  <a:pt x="808" y="405"/>
                </a:cubicBezTo>
                <a:cubicBezTo>
                  <a:pt x="808" y="181"/>
                  <a:pt x="627" y="1"/>
                  <a:pt x="404" y="0"/>
                </a:cubicBezTo>
              </a:path>
            </a:pathLst>
          </a:custGeom>
          <a:solidFill>
            <a:schemeClr val="accent1"/>
          </a:solidFill>
          <a:ln>
            <a:noFill/>
          </a:ln>
        </p:spPr>
        <p:txBody>
          <a:bodyPr vert="horz" wrap="square" lIns="42508" tIns="21254" rIns="42508" bIns="21254" numCol="1" anchor="t" anchorCtr="0" compatLnSpc="1">
            <a:prstTxWarp prst="textNoShape">
              <a:avLst/>
            </a:prstTxWarp>
          </a:bodyPr>
          <a:lstStyle/>
          <a:p>
            <a:pPr defTabSz="571365"/>
            <a:endParaRPr kumimoji="0" lang="en-US" sz="1125">
              <a:solidFill>
                <a:srgbClr val="333333"/>
              </a:solidFill>
            </a:endParaRPr>
          </a:p>
        </p:txBody>
      </p:sp>
      <p:pic>
        <p:nvPicPr>
          <p:cNvPr id="32" name="Picture 31"/>
          <p:cNvPicPr>
            <a:picLocks noChangeAspect="1"/>
          </p:cNvPicPr>
          <p:nvPr userDrawn="1"/>
        </p:nvPicPr>
        <p:blipFill rotWithShape="1">
          <a:blip r:embed="rId3">
            <a:extLst>
              <a:ext uri="{28A0092B-C50C-407E-A947-70E740481C1C}">
                <a14:useLocalDpi xmlns:a14="http://schemas.microsoft.com/office/drawing/2010/main" val="0"/>
              </a:ext>
            </a:extLst>
          </a:blip>
          <a:srcRect b="19346"/>
          <a:stretch/>
        </p:blipFill>
        <p:spPr>
          <a:xfrm>
            <a:off x="3884706" y="155865"/>
            <a:ext cx="8307293" cy="1643780"/>
          </a:xfrm>
          <a:prstGeom prst="rect">
            <a:avLst/>
          </a:prstGeom>
        </p:spPr>
      </p:pic>
      <p:sp>
        <p:nvSpPr>
          <p:cNvPr id="24" name="Rectangle 23"/>
          <p:cNvSpPr/>
          <p:nvPr userDrawn="1"/>
        </p:nvSpPr>
        <p:spPr>
          <a:xfrm>
            <a:off x="1" y="-8004"/>
            <a:ext cx="12192000" cy="224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65">
              <a:lnSpc>
                <a:spcPct val="90000"/>
              </a:lnSpc>
            </a:pPr>
            <a:r>
              <a:rPr kumimoji="0" lang="en-US" sz="818" b="1" spc="140">
                <a:solidFill>
                  <a:prstClr val="white"/>
                </a:solidFill>
              </a:rPr>
              <a:t>CONSULTING  |  INDUSTRY SOLUTIONS  |  TECHNOLOGY &amp; DIGITAL</a:t>
            </a:r>
            <a:r>
              <a:rPr kumimoji="0" lang="en-US" sz="818" b="1" spc="140" baseline="0">
                <a:solidFill>
                  <a:prstClr val="white"/>
                </a:solidFill>
              </a:rPr>
              <a:t> SERVICES</a:t>
            </a:r>
            <a:endParaRPr kumimoji="0" lang="en-US" sz="818" b="1" spc="140">
              <a:solidFill>
                <a:prstClr val="white"/>
              </a:solidFill>
            </a:endParaRPr>
          </a:p>
        </p:txBody>
      </p:sp>
      <p:pic>
        <p:nvPicPr>
          <p:cNvPr id="34" name="Pictur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663" y="216343"/>
            <a:ext cx="1865337" cy="562975"/>
          </a:xfrm>
          <a:prstGeom prst="rect">
            <a:avLst/>
          </a:prstGeom>
        </p:spPr>
      </p:pic>
    </p:spTree>
    <p:extLst>
      <p:ext uri="{BB962C8B-B14F-4D97-AF65-F5344CB8AC3E}">
        <p14:creationId xmlns:p14="http://schemas.microsoft.com/office/powerpoint/2010/main" val="26858244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_Title and 3 Column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26375"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6" name="Straight Connector 5"/>
          <p:cNvCxnSpPr/>
          <p:nvPr userDrawn="1"/>
        </p:nvCxnSpPr>
        <p:spPr>
          <a:xfrm>
            <a:off x="419926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1"/>
          </p:nvPr>
        </p:nvSpPr>
        <p:spPr>
          <a:xfrm>
            <a:off x="4436454"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Placeholder 2"/>
          <p:cNvSpPr>
            <a:spLocks noGrp="1"/>
          </p:cNvSpPr>
          <p:nvPr>
            <p:ph idx="12"/>
          </p:nvPr>
        </p:nvSpPr>
        <p:spPr>
          <a:xfrm>
            <a:off x="8246533"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3" name="Straight Connector 12"/>
          <p:cNvCxnSpPr/>
          <p:nvPr userDrawn="1"/>
        </p:nvCxnSpPr>
        <p:spPr>
          <a:xfrm>
            <a:off x="8009347"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69683987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400" baseline="0">
                <a:solidFill>
                  <a:schemeClr val="tx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91722400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pic>
        <p:nvPicPr>
          <p:cNvPr id="13" name="Picture 12" descr="A hand holding a light bulb&#10;&#10;Description automatically generated with low confidence">
            <a:extLst>
              <a:ext uri="{FF2B5EF4-FFF2-40B4-BE49-F238E27FC236}">
                <a16:creationId xmlns:a16="http://schemas.microsoft.com/office/drawing/2014/main" id="{7E193F5C-69E8-5B67-3F29-436FABFA45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892518" cy="6858000"/>
          </a:xfrm>
          <a:prstGeom prst="rect">
            <a:avLst/>
          </a:prstGeom>
        </p:spPr>
      </p:pic>
      <p:sp>
        <p:nvSpPr>
          <p:cNvPr id="4" name="Rectangle 3">
            <a:extLst>
              <a:ext uri="{FF2B5EF4-FFF2-40B4-BE49-F238E27FC236}">
                <a16:creationId xmlns:a16="http://schemas.microsoft.com/office/drawing/2014/main" id="{B14D9168-9FC5-4C0C-9674-369D1D872AB0}"/>
              </a:ext>
            </a:extLst>
          </p:cNvPr>
          <p:cNvSpPr/>
          <p:nvPr userDrawn="1"/>
        </p:nvSpPr>
        <p:spPr>
          <a:xfrm>
            <a:off x="0" y="0"/>
            <a:ext cx="12192000" cy="6858000"/>
          </a:xfrm>
          <a:prstGeom prst="rect">
            <a:avLst/>
          </a:prstGeom>
          <a:gradFill flip="none" rotWithShape="1">
            <a:gsLst>
              <a:gs pos="80000">
                <a:schemeClr val="accent2">
                  <a:lumMod val="75000"/>
                  <a:alpha val="55000"/>
                </a:schemeClr>
              </a:gs>
              <a:gs pos="47000">
                <a:schemeClr val="accent2">
                  <a:lumMod val="50000"/>
                  <a:alpha val="96000"/>
                </a:schemeClr>
              </a:gs>
              <a:gs pos="9000">
                <a:schemeClr val="tx2"/>
              </a:gs>
              <a:gs pos="100000">
                <a:schemeClr val="accent2">
                  <a:lumMod val="75000"/>
                  <a:alpha val="56000"/>
                </a:schemeClr>
              </a:gs>
            </a:gsLst>
            <a:lin ang="108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0" name="Picture 9" descr="A picture containing light, night, laser, night sky&#10;&#10;Description automatically generated">
            <a:extLst>
              <a:ext uri="{FF2B5EF4-FFF2-40B4-BE49-F238E27FC236}">
                <a16:creationId xmlns:a16="http://schemas.microsoft.com/office/drawing/2014/main" id="{BD21C8DC-AE9A-49BA-A8C5-99A1C6C7F30C}"/>
              </a:ext>
            </a:extLst>
          </p:cNvPr>
          <p:cNvPicPr>
            <a:picLocks noChangeAspect="1"/>
          </p:cNvPicPr>
          <p:nvPr userDrawn="1"/>
        </p:nvPicPr>
        <p:blipFill rotWithShape="1">
          <a:blip r:embed="rId3" cstate="email">
            <a:alphaModFix amt="5000"/>
            <a:extLst>
              <a:ext uri="{28A0092B-C50C-407E-A947-70E740481C1C}">
                <a14:useLocalDpi xmlns:a14="http://schemas.microsoft.com/office/drawing/2010/main"/>
              </a:ext>
            </a:extLst>
          </a:blip>
          <a:srcRect l="-95" t="21203" r="19869" b="11104"/>
          <a:stretch/>
        </p:blipFill>
        <p:spPr>
          <a:xfrm>
            <a:off x="1" y="0"/>
            <a:ext cx="12191999" cy="6858000"/>
          </a:xfrm>
          <a:prstGeom prst="rect">
            <a:avLst/>
          </a:prstGeom>
        </p:spPr>
      </p:pic>
      <p:sp>
        <p:nvSpPr>
          <p:cNvPr id="6" name="TextBox 12">
            <a:extLst>
              <a:ext uri="{FF2B5EF4-FFF2-40B4-BE49-F238E27FC236}">
                <a16:creationId xmlns:a16="http://schemas.microsoft.com/office/drawing/2014/main" id="{5418F5E3-4845-4574-82DE-E32F9613BF9E}"/>
              </a:ext>
            </a:extLst>
          </p:cNvPr>
          <p:cNvSpPr txBox="1"/>
          <p:nvPr userDrawn="1"/>
        </p:nvSpPr>
        <p:spPr>
          <a:xfrm>
            <a:off x="9892518" y="6597352"/>
            <a:ext cx="2156361" cy="123111"/>
          </a:xfrm>
          <a:prstGeom prst="rect">
            <a:avLst/>
          </a:prstGeom>
          <a:noFill/>
        </p:spPr>
        <p:txBody>
          <a:bodyPr wrap="none" tIns="0" bIns="0">
            <a:spAutoFit/>
          </a:bodyPr>
          <a:lstStyle/>
          <a:p>
            <a:pPr marL="0" marR="0" lvl="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rPr>
              <a:t>© 2023 NTT DATA, Inc. All rights reserved.</a:t>
            </a:r>
          </a:p>
        </p:txBody>
      </p:sp>
      <p:sp>
        <p:nvSpPr>
          <p:cNvPr id="7" name="TextBox 16">
            <a:extLst>
              <a:ext uri="{FF2B5EF4-FFF2-40B4-BE49-F238E27FC236}">
                <a16:creationId xmlns:a16="http://schemas.microsoft.com/office/drawing/2014/main" id="{F55C9DCD-440A-4321-8B14-89BD034D721A}"/>
              </a:ext>
            </a:extLst>
          </p:cNvPr>
          <p:cNvSpPr txBox="1"/>
          <p:nvPr userDrawn="1"/>
        </p:nvSpPr>
        <p:spPr>
          <a:xfrm>
            <a:off x="5761153" y="6551482"/>
            <a:ext cx="670231" cy="184666"/>
          </a:xfrm>
          <a:prstGeom prst="rect">
            <a:avLst/>
          </a:prstGeom>
          <a:noFill/>
        </p:spPr>
        <p:txBody>
          <a:bodyPr wrap="squar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12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endParaRPr>
          </a:p>
        </p:txBody>
      </p:sp>
      <p:sp>
        <p:nvSpPr>
          <p:cNvPr id="11" name="タイトル 1">
            <a:extLst>
              <a:ext uri="{FF2B5EF4-FFF2-40B4-BE49-F238E27FC236}">
                <a16:creationId xmlns:a16="http://schemas.microsoft.com/office/drawing/2014/main" id="{6E3FF2AC-5D67-4162-B0F8-69725DA19A2F}"/>
              </a:ext>
            </a:extLst>
          </p:cNvPr>
          <p:cNvSpPr>
            <a:spLocks noGrp="1"/>
          </p:cNvSpPr>
          <p:nvPr>
            <p:ph type="title" hasCustomPrompt="1"/>
          </p:nvPr>
        </p:nvSpPr>
        <p:spPr>
          <a:xfrm>
            <a:off x="0" y="2412500"/>
            <a:ext cx="12192000" cy="1971771"/>
          </a:xfrm>
          <a:prstGeom prst="rect">
            <a:avLst/>
          </a:prstGeom>
          <a:solidFill>
            <a:schemeClr val="tx2">
              <a:alpha val="48000"/>
            </a:schemeClr>
          </a:solidFill>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9" name="Rectangle 8">
            <a:extLst>
              <a:ext uri="{FF2B5EF4-FFF2-40B4-BE49-F238E27FC236}">
                <a16:creationId xmlns:a16="http://schemas.microsoft.com/office/drawing/2014/main" id="{70E1ED19-1F1F-44E1-B637-BD55271D8E78}"/>
              </a:ext>
            </a:extLst>
          </p:cNvPr>
          <p:cNvSpPr/>
          <p:nvPr userDrawn="1"/>
        </p:nvSpPr>
        <p:spPr>
          <a:xfrm>
            <a:off x="1" y="2243365"/>
            <a:ext cx="12191999" cy="130629"/>
          </a:xfrm>
          <a:prstGeom prst="rect">
            <a:avLst/>
          </a:prstGeom>
          <a:solidFill>
            <a:schemeClr val="tx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44570059-F7CE-499D-9459-FBDE676C7446}"/>
              </a:ext>
            </a:extLst>
          </p:cNvPr>
          <p:cNvSpPr/>
          <p:nvPr userDrawn="1"/>
        </p:nvSpPr>
        <p:spPr>
          <a:xfrm>
            <a:off x="1" y="4422776"/>
            <a:ext cx="12191999" cy="130629"/>
          </a:xfrm>
          <a:prstGeom prst="rect">
            <a:avLst/>
          </a:prstGeom>
          <a:solidFill>
            <a:schemeClr val="tx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5" name="図 8">
            <a:extLst>
              <a:ext uri="{FF2B5EF4-FFF2-40B4-BE49-F238E27FC236}">
                <a16:creationId xmlns:a16="http://schemas.microsoft.com/office/drawing/2014/main" id="{A66960F6-1578-46E9-A3AC-60E42FDC1B7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84731"/>
            <a:ext cx="3857070" cy="6942731"/>
          </a:xfrm>
          <a:prstGeom prst="rect">
            <a:avLst/>
          </a:prstGeom>
        </p:spPr>
      </p:pic>
    </p:spTree>
    <p:extLst>
      <p:ext uri="{BB962C8B-B14F-4D97-AF65-F5344CB8AC3E}">
        <p14:creationId xmlns:p14="http://schemas.microsoft.com/office/powerpoint/2010/main" val="26825016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ld Statement">
    <p:spTree>
      <p:nvGrpSpPr>
        <p:cNvPr id="1" name=""/>
        <p:cNvGrpSpPr/>
        <p:nvPr/>
      </p:nvGrpSpPr>
      <p:grpSpPr>
        <a:xfrm>
          <a:off x="0" y="0"/>
          <a:ext cx="0" cy="0"/>
          <a:chOff x="0" y="0"/>
          <a:chExt cx="0" cy="0"/>
        </a:xfrm>
      </p:grpSpPr>
      <p:pic>
        <p:nvPicPr>
          <p:cNvPr id="10" name="Innovation Curve Grid">
            <a:extLst>
              <a:ext uri="{FF2B5EF4-FFF2-40B4-BE49-F238E27FC236}">
                <a16:creationId xmlns:a16="http://schemas.microsoft.com/office/drawing/2014/main" id="{0C9D0259-E82A-B12F-8E05-2C1984243356}"/>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42057" y="717491"/>
            <a:ext cx="5411528" cy="5411528"/>
          </a:xfrm>
          <a:prstGeom prst="rect">
            <a:avLst/>
          </a:prstGeom>
        </p:spPr>
      </p:pic>
      <p:sp>
        <p:nvSpPr>
          <p:cNvPr id="5" name="Slide Number Placeholder 4">
            <a:extLst>
              <a:ext uri="{FF2B5EF4-FFF2-40B4-BE49-F238E27FC236}">
                <a16:creationId xmlns:a16="http://schemas.microsoft.com/office/drawing/2014/main" id="{851B9585-B814-96B8-821F-CFBD1EE522B1}"/>
              </a:ext>
            </a:extLst>
          </p:cNvPr>
          <p:cNvSpPr>
            <a:spLocks noGrp="1"/>
          </p:cNvSpPr>
          <p:nvPr>
            <p:ph type="sldNum" sz="quarter" idx="12"/>
          </p:nvPr>
        </p:nvSpPr>
        <p:spPr>
          <a:xfrm>
            <a:off x="5562600" y="6400800"/>
            <a:ext cx="1066800" cy="304800"/>
          </a:xfrm>
          <a:prstGeom prst="rect">
            <a:avLst/>
          </a:prstGeom>
        </p:spPr>
        <p:txBody>
          <a:bodyPr/>
          <a:lstStyle>
            <a:lvl1pPr>
              <a:defRPr>
                <a:solidFill>
                  <a:schemeClr val="bg1"/>
                </a:solidFill>
              </a:defRPr>
            </a:lvl1pPr>
          </a:lstStyle>
          <a:p>
            <a:fld id="{60D39823-8059-4D49-BD26-6D32C31B8621}" type="slidenum">
              <a:rPr lang="en-SG" smtClean="0"/>
              <a:pPr/>
              <a:t>‹#›</a:t>
            </a:fld>
            <a:endParaRPr lang="en-SG"/>
          </a:p>
        </p:txBody>
      </p:sp>
      <p:sp>
        <p:nvSpPr>
          <p:cNvPr id="8" name="Picture Placeholder 9">
            <a:extLst>
              <a:ext uri="{FF2B5EF4-FFF2-40B4-BE49-F238E27FC236}">
                <a16:creationId xmlns:a16="http://schemas.microsoft.com/office/drawing/2014/main" id="{037B56C5-6DDF-A112-D50F-3CDCC684DF7F}"/>
              </a:ext>
            </a:extLst>
          </p:cNvPr>
          <p:cNvSpPr>
            <a:spLocks noGrp="1"/>
          </p:cNvSpPr>
          <p:nvPr>
            <p:ph type="pic" sz="quarter" idx="17" hasCustomPrompt="1"/>
          </p:nvPr>
        </p:nvSpPr>
        <p:spPr bwMode="gray">
          <a:xfrm>
            <a:off x="6442057" y="717492"/>
            <a:ext cx="5411527" cy="5411527"/>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tx1">
              <a:lumMod val="75000"/>
            </a:schemeClr>
          </a:solidFill>
          <a:ln w="12700">
            <a:noFill/>
          </a:ln>
          <a:effectLst/>
        </p:spPr>
        <p:txBody>
          <a:bodyPr wrap="none" lIns="0" tIns="1371600" rIns="0" anchor="t">
            <a:noAutofit/>
          </a:bodyPr>
          <a:lstStyle>
            <a:lvl1pPr marL="0" indent="0" algn="ctr">
              <a:buFontTx/>
              <a:buNone/>
              <a:defRPr sz="1100">
                <a:solidFill>
                  <a:schemeClr val="bg1"/>
                </a:solidFill>
              </a:defRPr>
            </a:lvl1pPr>
          </a:lstStyle>
          <a:p>
            <a:r>
              <a:rPr lang="en-US"/>
              <a:t>Click to add picture</a:t>
            </a:r>
          </a:p>
        </p:txBody>
      </p:sp>
      <p:sp>
        <p:nvSpPr>
          <p:cNvPr id="3" name="Title 2">
            <a:extLst>
              <a:ext uri="{FF2B5EF4-FFF2-40B4-BE49-F238E27FC236}">
                <a16:creationId xmlns:a16="http://schemas.microsoft.com/office/drawing/2014/main" id="{B2ED75B5-592D-838D-ED69-AB84C7A151F2}"/>
              </a:ext>
            </a:extLst>
          </p:cNvPr>
          <p:cNvSpPr>
            <a:spLocks noGrp="1"/>
          </p:cNvSpPr>
          <p:nvPr>
            <p:ph type="title"/>
          </p:nvPr>
        </p:nvSpPr>
        <p:spPr>
          <a:xfrm>
            <a:off x="381000" y="703386"/>
            <a:ext cx="5715000" cy="5429508"/>
          </a:xfrm>
        </p:spPr>
        <p:txBody>
          <a:bodyPr anchor="ctr"/>
          <a:lstStyle>
            <a:lvl1pPr>
              <a:defRPr sz="3600"/>
            </a:lvl1pPr>
          </a:lstStyle>
          <a:p>
            <a:r>
              <a:rPr lang="en-US"/>
              <a:t>Click to edit Master title style</a:t>
            </a:r>
          </a:p>
        </p:txBody>
      </p:sp>
      <p:sp>
        <p:nvSpPr>
          <p:cNvPr id="4" name="Date Placeholder 3">
            <a:extLst>
              <a:ext uri="{FF2B5EF4-FFF2-40B4-BE49-F238E27FC236}">
                <a16:creationId xmlns:a16="http://schemas.microsoft.com/office/drawing/2014/main" id="{034636A9-3870-DB11-8DCD-A0CFFD5A88C1}"/>
              </a:ext>
            </a:extLst>
          </p:cNvPr>
          <p:cNvSpPr>
            <a:spLocks noGrp="1"/>
          </p:cNvSpPr>
          <p:nvPr>
            <p:ph type="dt" sz="half"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6" name="Footer Placeholder 5">
            <a:extLst>
              <a:ext uri="{FF2B5EF4-FFF2-40B4-BE49-F238E27FC236}">
                <a16:creationId xmlns:a16="http://schemas.microsoft.com/office/drawing/2014/main" id="{DFB618A2-240C-1077-F3B9-03F542FE5698}"/>
              </a:ext>
            </a:extLst>
          </p:cNvPr>
          <p:cNvSpPr>
            <a:spLocks noGrp="1"/>
          </p:cNvSpPr>
          <p:nvPr>
            <p:ph type="ftr" sz="quarter" idx="1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Tree>
    <p:extLst>
      <p:ext uri="{BB962C8B-B14F-4D97-AF65-F5344CB8AC3E}">
        <p14:creationId xmlns:p14="http://schemas.microsoft.com/office/powerpoint/2010/main" val="3660244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2" name="Text Placeholder 20">
            <a:extLst>
              <a:ext uri="{FF2B5EF4-FFF2-40B4-BE49-F238E27FC236}">
                <a16:creationId xmlns:a16="http://schemas.microsoft.com/office/drawing/2014/main" id="{4E038289-FC1E-BD57-4F75-7BFE12EB80D6}"/>
              </a:ext>
            </a:extLst>
          </p:cNvPr>
          <p:cNvSpPr>
            <a:spLocks noGrp="1"/>
          </p:cNvSpPr>
          <p:nvPr>
            <p:ph type="body" sz="quarter" idx="16" hasCustomPrompt="1"/>
          </p:nvPr>
        </p:nvSpPr>
        <p:spPr>
          <a:xfrm>
            <a:off x="0" y="0"/>
            <a:ext cx="3581400" cy="6858000"/>
          </a:xfrm>
          <a:prstGeom prst="rect">
            <a:avLst/>
          </a:prstGeom>
          <a:solidFill>
            <a:srgbClr val="050D24">
              <a:alpha val="68000"/>
            </a:srgbClr>
          </a:solidFill>
        </p:spPr>
        <p:txBody>
          <a:bodyPr/>
          <a:lstStyle>
            <a:lvl1pPr>
              <a:defRPr sz="100">
                <a:noFill/>
              </a:defRPr>
            </a:lvl1pPr>
            <a:lvl2pPr>
              <a:defRPr>
                <a:noFill/>
              </a:defRPr>
            </a:lvl2pPr>
            <a:lvl3pPr>
              <a:defRPr>
                <a:noFill/>
              </a:defRPr>
            </a:lvl3pPr>
            <a:lvl4pPr>
              <a:defRPr>
                <a:noFill/>
              </a:defRPr>
            </a:lvl4pPr>
            <a:lvl5pPr>
              <a:defRPr>
                <a:noFill/>
              </a:defRPr>
            </a:lvl5pPr>
          </a:lstStyle>
          <a:p>
            <a:pPr lvl="0"/>
            <a:r>
              <a:rPr lang="en-US" noProof="0"/>
              <a:t> </a:t>
            </a:r>
          </a:p>
        </p:txBody>
      </p:sp>
      <p:sp>
        <p:nvSpPr>
          <p:cNvPr id="7" name="Picture Placeholder 4">
            <a:extLst>
              <a:ext uri="{FF2B5EF4-FFF2-40B4-BE49-F238E27FC236}">
                <a16:creationId xmlns:a16="http://schemas.microsoft.com/office/drawing/2014/main" id="{65F940F9-9075-A456-2633-246EFCBEC9BB}"/>
              </a:ext>
            </a:extLst>
          </p:cNvPr>
          <p:cNvSpPr>
            <a:spLocks noGrp="1"/>
          </p:cNvSpPr>
          <p:nvPr>
            <p:ph type="pic" sz="quarter" idx="14" hasCustomPrompt="1"/>
          </p:nvPr>
        </p:nvSpPr>
        <p:spPr>
          <a:xfrm>
            <a:off x="-1" y="0"/>
            <a:ext cx="3581401" cy="6858000"/>
          </a:xfrm>
          <a:prstGeom prst="rect">
            <a:avLst/>
          </a:prstGeom>
          <a:solidFill>
            <a:schemeClr val="accent6">
              <a:lumMod val="60000"/>
              <a:lumOff val="40000"/>
            </a:schemeClr>
          </a:solidFill>
        </p:spPr>
        <p:txBody>
          <a:bodyPr lIns="0" tIns="91440" rIns="0" bIns="0" anchor="t"/>
          <a:lstStyle>
            <a:lvl1pPr marL="0" indent="0" algn="ctr">
              <a:buFontTx/>
              <a:buNone/>
              <a:defRPr sz="1600" b="1">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3733800" y="333375"/>
            <a:ext cx="8086725" cy="792000"/>
          </a:xfrm>
        </p:spPr>
        <p:txBody>
          <a:bodyPr vert="horz"/>
          <a:lstStyle/>
          <a:p>
            <a:r>
              <a:rPr lang="en-US"/>
              <a:t>Click to edit Master title style</a:t>
            </a:r>
          </a:p>
        </p:txBody>
      </p:sp>
      <p:sp>
        <p:nvSpPr>
          <p:cNvPr id="4" name="Date Placeholder 3">
            <a:extLst>
              <a:ext uri="{FF2B5EF4-FFF2-40B4-BE49-F238E27FC236}">
                <a16:creationId xmlns:a16="http://schemas.microsoft.com/office/drawing/2014/main" id="{58F1F5F3-9030-1491-A624-0CAE88559286}"/>
              </a:ext>
            </a:extLst>
          </p:cNvPr>
          <p:cNvSpPr>
            <a:spLocks noGrp="1"/>
          </p:cNvSpPr>
          <p:nvPr>
            <p:ph type="dt" sz="half" idx="2"/>
          </p:nvPr>
        </p:nvSpPr>
        <p:spPr>
          <a:xfrm>
            <a:off x="37338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5" name="Footer Placeholder 4">
            <a:extLst>
              <a:ext uri="{FF2B5EF4-FFF2-40B4-BE49-F238E27FC236}">
                <a16:creationId xmlns:a16="http://schemas.microsoft.com/office/drawing/2014/main" id="{DA4533CF-A4B9-A5DC-AFC3-6941BED5CCDD}"/>
              </a:ext>
            </a:extLst>
          </p:cNvPr>
          <p:cNvSpPr>
            <a:spLocks noGrp="1"/>
          </p:cNvSpPr>
          <p:nvPr>
            <p:ph type="ftr" sz="quarter" idx="3"/>
          </p:nvPr>
        </p:nvSpPr>
        <p:spPr>
          <a:xfrm>
            <a:off x="5178083" y="6400800"/>
            <a:ext cx="1832317"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9" name="Slide Number Placeholder 7">
            <a:extLst>
              <a:ext uri="{FF2B5EF4-FFF2-40B4-BE49-F238E27FC236}">
                <a16:creationId xmlns:a16="http://schemas.microsoft.com/office/drawing/2014/main" id="{9237AB41-6423-0820-EC11-AC416A2D9EB7}"/>
              </a:ext>
            </a:extLst>
          </p:cNvPr>
          <p:cNvSpPr>
            <a:spLocks noGrp="1"/>
          </p:cNvSpPr>
          <p:nvPr>
            <p:ph type="sldNum" sz="quarter" idx="4"/>
          </p:nvPr>
        </p:nvSpPr>
        <p:spPr>
          <a:xfrm>
            <a:off x="7519090"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Tree>
    <p:extLst>
      <p:ext uri="{BB962C8B-B14F-4D97-AF65-F5344CB8AC3E}">
        <p14:creationId xmlns:p14="http://schemas.microsoft.com/office/powerpoint/2010/main" val="193489794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right">
    <p:spTree>
      <p:nvGrpSpPr>
        <p:cNvPr id="1" name=""/>
        <p:cNvGrpSpPr/>
        <p:nvPr/>
      </p:nvGrpSpPr>
      <p:grpSpPr>
        <a:xfrm>
          <a:off x="0" y="0"/>
          <a:ext cx="0" cy="0"/>
          <a:chOff x="0" y="0"/>
          <a:chExt cx="0" cy="0"/>
        </a:xfrm>
      </p:grpSpPr>
      <p:sp>
        <p:nvSpPr>
          <p:cNvPr id="2" name="Text Placeholder 20">
            <a:extLst>
              <a:ext uri="{FF2B5EF4-FFF2-40B4-BE49-F238E27FC236}">
                <a16:creationId xmlns:a16="http://schemas.microsoft.com/office/drawing/2014/main" id="{6386458B-EBD7-B64C-BEB7-CE746EA7C0BF}"/>
              </a:ext>
            </a:extLst>
          </p:cNvPr>
          <p:cNvSpPr>
            <a:spLocks noGrp="1"/>
          </p:cNvSpPr>
          <p:nvPr>
            <p:ph type="body" sz="quarter" idx="16" hasCustomPrompt="1"/>
          </p:nvPr>
        </p:nvSpPr>
        <p:spPr>
          <a:xfrm>
            <a:off x="8610600" y="0"/>
            <a:ext cx="3581400" cy="6858000"/>
          </a:xfrm>
          <a:prstGeom prst="rect">
            <a:avLst/>
          </a:prstGeom>
          <a:solidFill>
            <a:srgbClr val="050D24">
              <a:alpha val="68000"/>
            </a:srgbClr>
          </a:solidFill>
        </p:spPr>
        <p:txBody>
          <a:bodyPr/>
          <a:lstStyle>
            <a:lvl1pPr>
              <a:defRPr sz="100">
                <a:noFill/>
              </a:defRPr>
            </a:lvl1pPr>
            <a:lvl2pPr>
              <a:defRPr>
                <a:noFill/>
              </a:defRPr>
            </a:lvl2pPr>
            <a:lvl3pPr>
              <a:defRPr>
                <a:noFill/>
              </a:defRPr>
            </a:lvl3pPr>
            <a:lvl4pPr>
              <a:defRPr>
                <a:noFill/>
              </a:defRPr>
            </a:lvl4pPr>
            <a:lvl5pPr>
              <a:defRPr>
                <a:noFill/>
              </a:defRPr>
            </a:lvl5pPr>
          </a:lstStyle>
          <a:p>
            <a:pPr lvl="0"/>
            <a:r>
              <a:rPr lang="en-US" noProof="0"/>
              <a:t> </a:t>
            </a:r>
          </a:p>
        </p:txBody>
      </p:sp>
      <p:sp>
        <p:nvSpPr>
          <p:cNvPr id="8" name="Picture Placeholder 4">
            <a:extLst>
              <a:ext uri="{FF2B5EF4-FFF2-40B4-BE49-F238E27FC236}">
                <a16:creationId xmlns:a16="http://schemas.microsoft.com/office/drawing/2014/main" id="{3DF861E6-BBD1-FF42-0296-D92768A2E43C}"/>
              </a:ext>
            </a:extLst>
          </p:cNvPr>
          <p:cNvSpPr>
            <a:spLocks noGrp="1"/>
          </p:cNvSpPr>
          <p:nvPr>
            <p:ph type="pic" sz="quarter" idx="14" hasCustomPrompt="1"/>
          </p:nvPr>
        </p:nvSpPr>
        <p:spPr>
          <a:xfrm>
            <a:off x="8610599" y="0"/>
            <a:ext cx="3581401" cy="6858000"/>
          </a:xfrm>
          <a:prstGeom prst="rect">
            <a:avLst/>
          </a:prstGeom>
          <a:solidFill>
            <a:schemeClr val="accent6">
              <a:lumMod val="60000"/>
              <a:lumOff val="40000"/>
            </a:schemeClr>
          </a:solidFill>
        </p:spPr>
        <p:txBody>
          <a:bodyPr lIns="0" tIns="91440" rIns="0" bIns="0" anchor="t"/>
          <a:lstStyle>
            <a:lvl1pPr marL="0" indent="0" algn="ctr">
              <a:buFontTx/>
              <a:buNone/>
              <a:defRPr sz="1600" b="1">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371475" y="333375"/>
            <a:ext cx="8016621" cy="792000"/>
          </a:xfrm>
        </p:spPr>
        <p:txBody>
          <a:bodyPr vert="horz"/>
          <a:lstStyle/>
          <a:p>
            <a:r>
              <a:rPr lang="en-US"/>
              <a:t>Click to edit Master title style</a:t>
            </a:r>
          </a:p>
        </p:txBody>
      </p:sp>
      <p:sp>
        <p:nvSpPr>
          <p:cNvPr id="3" name="Date Placeholder 3">
            <a:extLst>
              <a:ext uri="{FF2B5EF4-FFF2-40B4-BE49-F238E27FC236}">
                <a16:creationId xmlns:a16="http://schemas.microsoft.com/office/drawing/2014/main" id="{0B7E873B-056F-71AD-C9B6-D71D415BDA10}"/>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4" name="Footer Placeholder 4">
            <a:extLst>
              <a:ext uri="{FF2B5EF4-FFF2-40B4-BE49-F238E27FC236}">
                <a16:creationId xmlns:a16="http://schemas.microsoft.com/office/drawing/2014/main" id="{DA996989-3999-502B-06F2-72173A816606}"/>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7" name="Slide Number Placeholder 7">
            <a:extLst>
              <a:ext uri="{FF2B5EF4-FFF2-40B4-BE49-F238E27FC236}">
                <a16:creationId xmlns:a16="http://schemas.microsoft.com/office/drawing/2014/main" id="{9F428560-AB28-482C-3FE6-3627FC7A1723}"/>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5" name="NTT DATA Global Logo" descr="NTT DATA Global Logo">
            <a:extLst>
              <a:ext uri="{FF2B5EF4-FFF2-40B4-BE49-F238E27FC236}">
                <a16:creationId xmlns:a16="http://schemas.microsoft.com/office/drawing/2014/main" id="{38114770-3CCC-327E-C9DC-ED661068F416}"/>
              </a:ext>
            </a:extLst>
          </p:cNvPr>
          <p:cNvSpPr>
            <a:spLocks noGrp="1"/>
          </p:cNvSpPr>
          <p:nvPr>
            <p:ph type="body" sz="quarter" idx="15" hasCustomPrompt="1"/>
          </p:nvPr>
        </p:nvSpPr>
        <p:spPr bwMode="gray">
          <a:xfrm>
            <a:off x="10531221" y="6447369"/>
            <a:ext cx="1289304" cy="265176"/>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409368394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left with subtitle">
    <p:spTree>
      <p:nvGrpSpPr>
        <p:cNvPr id="1" name=""/>
        <p:cNvGrpSpPr/>
        <p:nvPr/>
      </p:nvGrpSpPr>
      <p:grpSpPr>
        <a:xfrm>
          <a:off x="0" y="0"/>
          <a:ext cx="0" cy="0"/>
          <a:chOff x="0" y="0"/>
          <a:chExt cx="0" cy="0"/>
        </a:xfrm>
      </p:grpSpPr>
      <p:sp>
        <p:nvSpPr>
          <p:cNvPr id="2" name="Text Placeholder 20">
            <a:extLst>
              <a:ext uri="{FF2B5EF4-FFF2-40B4-BE49-F238E27FC236}">
                <a16:creationId xmlns:a16="http://schemas.microsoft.com/office/drawing/2014/main" id="{2641FFD3-E8FF-F715-40F9-4223EA139011}"/>
              </a:ext>
            </a:extLst>
          </p:cNvPr>
          <p:cNvSpPr>
            <a:spLocks noGrp="1"/>
          </p:cNvSpPr>
          <p:nvPr>
            <p:ph type="body" sz="quarter" idx="16" hasCustomPrompt="1"/>
          </p:nvPr>
        </p:nvSpPr>
        <p:spPr>
          <a:xfrm>
            <a:off x="0" y="0"/>
            <a:ext cx="3581400" cy="6858000"/>
          </a:xfrm>
          <a:prstGeom prst="rect">
            <a:avLst/>
          </a:prstGeom>
          <a:solidFill>
            <a:srgbClr val="050D24">
              <a:alpha val="68000"/>
            </a:srgbClr>
          </a:solidFill>
        </p:spPr>
        <p:txBody>
          <a:bodyPr/>
          <a:lstStyle>
            <a:lvl1pPr>
              <a:defRPr sz="100">
                <a:noFill/>
              </a:defRPr>
            </a:lvl1pPr>
            <a:lvl2pPr>
              <a:defRPr>
                <a:noFill/>
              </a:defRPr>
            </a:lvl2pPr>
            <a:lvl3pPr>
              <a:defRPr>
                <a:noFill/>
              </a:defRPr>
            </a:lvl3pPr>
            <a:lvl4pPr>
              <a:defRPr>
                <a:noFill/>
              </a:defRPr>
            </a:lvl4pPr>
            <a:lvl5pPr>
              <a:defRPr>
                <a:noFill/>
              </a:defRPr>
            </a:lvl5pPr>
          </a:lstStyle>
          <a:p>
            <a:pPr lvl="0"/>
            <a:r>
              <a:rPr lang="en-US" noProof="0"/>
              <a:t> </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3733800" y="333375"/>
            <a:ext cx="8086725" cy="792000"/>
          </a:xfrm>
        </p:spPr>
        <p:txBody>
          <a:bodyPr vert="horz"/>
          <a:lstStyle/>
          <a:p>
            <a:r>
              <a:rPr lang="en-US"/>
              <a:t>Click to edit Master title style</a:t>
            </a:r>
          </a:p>
        </p:txBody>
      </p:sp>
      <p:sp>
        <p:nvSpPr>
          <p:cNvPr id="4" name="Date Placeholder 3">
            <a:extLst>
              <a:ext uri="{FF2B5EF4-FFF2-40B4-BE49-F238E27FC236}">
                <a16:creationId xmlns:a16="http://schemas.microsoft.com/office/drawing/2014/main" id="{58F1F5F3-9030-1491-A624-0CAE88559286}"/>
              </a:ext>
            </a:extLst>
          </p:cNvPr>
          <p:cNvSpPr>
            <a:spLocks noGrp="1"/>
          </p:cNvSpPr>
          <p:nvPr>
            <p:ph type="dt" sz="half" idx="2"/>
          </p:nvPr>
        </p:nvSpPr>
        <p:spPr>
          <a:xfrm>
            <a:off x="37338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5" name="Footer Placeholder 4">
            <a:extLst>
              <a:ext uri="{FF2B5EF4-FFF2-40B4-BE49-F238E27FC236}">
                <a16:creationId xmlns:a16="http://schemas.microsoft.com/office/drawing/2014/main" id="{DA4533CF-A4B9-A5DC-AFC3-6941BED5CCDD}"/>
              </a:ext>
            </a:extLst>
          </p:cNvPr>
          <p:cNvSpPr>
            <a:spLocks noGrp="1"/>
          </p:cNvSpPr>
          <p:nvPr>
            <p:ph type="ftr" sz="quarter" idx="3"/>
          </p:nvPr>
        </p:nvSpPr>
        <p:spPr>
          <a:xfrm>
            <a:off x="5178083" y="6400800"/>
            <a:ext cx="1832317"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9" name="Slide Number Placeholder 7">
            <a:extLst>
              <a:ext uri="{FF2B5EF4-FFF2-40B4-BE49-F238E27FC236}">
                <a16:creationId xmlns:a16="http://schemas.microsoft.com/office/drawing/2014/main" id="{9237AB41-6423-0820-EC11-AC416A2D9EB7}"/>
              </a:ext>
            </a:extLst>
          </p:cNvPr>
          <p:cNvSpPr>
            <a:spLocks noGrp="1"/>
          </p:cNvSpPr>
          <p:nvPr>
            <p:ph type="sldNum" sz="quarter" idx="4"/>
          </p:nvPr>
        </p:nvSpPr>
        <p:spPr>
          <a:xfrm>
            <a:off x="7519090"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7" name="Picture Placeholder 4">
            <a:extLst>
              <a:ext uri="{FF2B5EF4-FFF2-40B4-BE49-F238E27FC236}">
                <a16:creationId xmlns:a16="http://schemas.microsoft.com/office/drawing/2014/main" id="{65F940F9-9075-A456-2633-246EFCBEC9BB}"/>
              </a:ext>
            </a:extLst>
          </p:cNvPr>
          <p:cNvSpPr>
            <a:spLocks noGrp="1"/>
          </p:cNvSpPr>
          <p:nvPr>
            <p:ph type="pic" sz="quarter" idx="14" hasCustomPrompt="1"/>
          </p:nvPr>
        </p:nvSpPr>
        <p:spPr>
          <a:xfrm>
            <a:off x="-1" y="0"/>
            <a:ext cx="3581401" cy="6858000"/>
          </a:xfrm>
          <a:prstGeom prst="rect">
            <a:avLst/>
          </a:prstGeom>
          <a:solidFill>
            <a:schemeClr val="accent6">
              <a:lumMod val="60000"/>
              <a:lumOff val="40000"/>
            </a:schemeClr>
          </a:solidFill>
        </p:spPr>
        <p:txBody>
          <a:bodyPr lIns="0" tIns="91440" rIns="0" bIns="0" anchor="t"/>
          <a:lstStyle>
            <a:lvl1pPr marL="0" indent="0" algn="ctr">
              <a:buFontTx/>
              <a:buNone/>
              <a:defRPr sz="1600" b="1">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8" name="Text Placeholder 3">
            <a:extLst>
              <a:ext uri="{FF2B5EF4-FFF2-40B4-BE49-F238E27FC236}">
                <a16:creationId xmlns:a16="http://schemas.microsoft.com/office/drawing/2014/main" id="{A2E2E31F-30C9-46E8-FDE5-33E7A874783B}"/>
              </a:ext>
            </a:extLst>
          </p:cNvPr>
          <p:cNvSpPr>
            <a:spLocks noGrp="1"/>
          </p:cNvSpPr>
          <p:nvPr>
            <p:ph type="body" sz="quarter" idx="20" hasCustomPrompt="1"/>
          </p:nvPr>
        </p:nvSpPr>
        <p:spPr>
          <a:xfrm>
            <a:off x="3733800" y="708101"/>
            <a:ext cx="8077200" cy="663499"/>
          </a:xfrm>
        </p:spPr>
        <p:txBody>
          <a:bodyPr/>
          <a:lstStyle>
            <a:lvl1pPr marL="0" indent="0">
              <a:buNone/>
              <a:defRPr>
                <a:solidFill>
                  <a:srgbClr val="0072BC"/>
                </a:solidFill>
              </a:defRPr>
            </a:lvl1pPr>
          </a:lstStyle>
          <a:p>
            <a:pPr lvl="0"/>
            <a:r>
              <a:rPr lang="en-US"/>
              <a:t>Click to edit power statement</a:t>
            </a:r>
          </a:p>
        </p:txBody>
      </p:sp>
    </p:spTree>
    <p:extLst>
      <p:ext uri="{BB962C8B-B14F-4D97-AF65-F5344CB8AC3E}">
        <p14:creationId xmlns:p14="http://schemas.microsoft.com/office/powerpoint/2010/main" val="3194728706"/>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icture right with subtitle">
    <p:spTree>
      <p:nvGrpSpPr>
        <p:cNvPr id="1" name=""/>
        <p:cNvGrpSpPr/>
        <p:nvPr/>
      </p:nvGrpSpPr>
      <p:grpSpPr>
        <a:xfrm>
          <a:off x="0" y="0"/>
          <a:ext cx="0" cy="0"/>
          <a:chOff x="0" y="0"/>
          <a:chExt cx="0" cy="0"/>
        </a:xfrm>
      </p:grpSpPr>
      <p:sp>
        <p:nvSpPr>
          <p:cNvPr id="9" name="Text Placeholder 20">
            <a:extLst>
              <a:ext uri="{FF2B5EF4-FFF2-40B4-BE49-F238E27FC236}">
                <a16:creationId xmlns:a16="http://schemas.microsoft.com/office/drawing/2014/main" id="{7BE53662-6E35-DBCF-0E22-2370EA230A2D}"/>
              </a:ext>
            </a:extLst>
          </p:cNvPr>
          <p:cNvSpPr>
            <a:spLocks noGrp="1"/>
          </p:cNvSpPr>
          <p:nvPr>
            <p:ph type="body" sz="quarter" idx="16" hasCustomPrompt="1"/>
          </p:nvPr>
        </p:nvSpPr>
        <p:spPr>
          <a:xfrm>
            <a:off x="8610600" y="0"/>
            <a:ext cx="3581400" cy="6858000"/>
          </a:xfrm>
          <a:prstGeom prst="rect">
            <a:avLst/>
          </a:prstGeom>
          <a:solidFill>
            <a:srgbClr val="050D24">
              <a:alpha val="68000"/>
            </a:srgbClr>
          </a:solidFill>
        </p:spPr>
        <p:txBody>
          <a:bodyPr/>
          <a:lstStyle>
            <a:lvl1pPr>
              <a:defRPr sz="100">
                <a:noFill/>
              </a:defRPr>
            </a:lvl1pPr>
            <a:lvl2pPr>
              <a:defRPr>
                <a:noFill/>
              </a:defRPr>
            </a:lvl2pPr>
            <a:lvl3pPr>
              <a:defRPr>
                <a:noFill/>
              </a:defRPr>
            </a:lvl3pPr>
            <a:lvl4pPr>
              <a:defRPr>
                <a:noFill/>
              </a:defRPr>
            </a:lvl4pPr>
            <a:lvl5pPr>
              <a:defRPr>
                <a:noFill/>
              </a:defRPr>
            </a:lvl5pPr>
          </a:lstStyle>
          <a:p>
            <a:pPr lvl="0"/>
            <a:r>
              <a:rPr lang="en-US" noProof="0"/>
              <a:t> </a:t>
            </a:r>
          </a:p>
        </p:txBody>
      </p:sp>
      <p:sp>
        <p:nvSpPr>
          <p:cNvPr id="8" name="Picture Placeholder 4">
            <a:extLst>
              <a:ext uri="{FF2B5EF4-FFF2-40B4-BE49-F238E27FC236}">
                <a16:creationId xmlns:a16="http://schemas.microsoft.com/office/drawing/2014/main" id="{3DF861E6-BBD1-FF42-0296-D92768A2E43C}"/>
              </a:ext>
            </a:extLst>
          </p:cNvPr>
          <p:cNvSpPr>
            <a:spLocks noGrp="1"/>
          </p:cNvSpPr>
          <p:nvPr>
            <p:ph type="pic" sz="quarter" idx="14" hasCustomPrompt="1"/>
          </p:nvPr>
        </p:nvSpPr>
        <p:spPr>
          <a:xfrm>
            <a:off x="8610599" y="0"/>
            <a:ext cx="3581401" cy="6858000"/>
          </a:xfrm>
          <a:prstGeom prst="rect">
            <a:avLst/>
          </a:prstGeom>
          <a:solidFill>
            <a:schemeClr val="accent6">
              <a:lumMod val="60000"/>
              <a:lumOff val="40000"/>
            </a:schemeClr>
          </a:solidFill>
        </p:spPr>
        <p:txBody>
          <a:bodyPr lIns="0" tIns="91440" rIns="0" bIns="0" anchor="t"/>
          <a:lstStyle>
            <a:lvl1pPr marL="0" indent="0" algn="ctr">
              <a:buFontTx/>
              <a:buNone/>
              <a:defRPr sz="1600" b="1">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371475" y="333375"/>
            <a:ext cx="8016621" cy="792000"/>
          </a:xfrm>
        </p:spPr>
        <p:txBody>
          <a:bodyPr vert="horz"/>
          <a:lstStyle/>
          <a:p>
            <a:r>
              <a:rPr lang="en-US"/>
              <a:t>Click to edit Master title style</a:t>
            </a:r>
          </a:p>
        </p:txBody>
      </p:sp>
      <p:sp>
        <p:nvSpPr>
          <p:cNvPr id="3" name="Date Placeholder 3">
            <a:extLst>
              <a:ext uri="{FF2B5EF4-FFF2-40B4-BE49-F238E27FC236}">
                <a16:creationId xmlns:a16="http://schemas.microsoft.com/office/drawing/2014/main" id="{0B7E873B-056F-71AD-C9B6-D71D415BDA10}"/>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4" name="Footer Placeholder 4">
            <a:extLst>
              <a:ext uri="{FF2B5EF4-FFF2-40B4-BE49-F238E27FC236}">
                <a16:creationId xmlns:a16="http://schemas.microsoft.com/office/drawing/2014/main" id="{DA996989-3999-502B-06F2-72173A816606}"/>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7" name="Slide Number Placeholder 7">
            <a:extLst>
              <a:ext uri="{FF2B5EF4-FFF2-40B4-BE49-F238E27FC236}">
                <a16:creationId xmlns:a16="http://schemas.microsoft.com/office/drawing/2014/main" id="{9F428560-AB28-482C-3FE6-3627FC7A1723}"/>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5" name="NTT DATA Global Logo" descr="NTT DATA Global Logo">
            <a:extLst>
              <a:ext uri="{FF2B5EF4-FFF2-40B4-BE49-F238E27FC236}">
                <a16:creationId xmlns:a16="http://schemas.microsoft.com/office/drawing/2014/main" id="{38114770-3CCC-327E-C9DC-ED661068F416}"/>
              </a:ext>
            </a:extLst>
          </p:cNvPr>
          <p:cNvSpPr>
            <a:spLocks noGrp="1"/>
          </p:cNvSpPr>
          <p:nvPr>
            <p:ph type="body" sz="quarter" idx="15" hasCustomPrompt="1"/>
          </p:nvPr>
        </p:nvSpPr>
        <p:spPr bwMode="gray">
          <a:xfrm>
            <a:off x="10531221" y="6447369"/>
            <a:ext cx="1289304" cy="265176"/>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
        <p:nvSpPr>
          <p:cNvPr id="2" name="Text Placeholder 3">
            <a:extLst>
              <a:ext uri="{FF2B5EF4-FFF2-40B4-BE49-F238E27FC236}">
                <a16:creationId xmlns:a16="http://schemas.microsoft.com/office/drawing/2014/main" id="{03A08FDC-AB1A-E0D4-569D-10AB3B35559C}"/>
              </a:ext>
            </a:extLst>
          </p:cNvPr>
          <p:cNvSpPr>
            <a:spLocks noGrp="1"/>
          </p:cNvSpPr>
          <p:nvPr>
            <p:ph type="body" sz="quarter" idx="20" hasCustomPrompt="1"/>
          </p:nvPr>
        </p:nvSpPr>
        <p:spPr>
          <a:xfrm>
            <a:off x="381000" y="708101"/>
            <a:ext cx="8016621" cy="663499"/>
          </a:xfrm>
        </p:spPr>
        <p:txBody>
          <a:bodyPr/>
          <a:lstStyle>
            <a:lvl1pPr marL="0" indent="0">
              <a:buNone/>
              <a:defRPr>
                <a:solidFill>
                  <a:srgbClr val="0072BC"/>
                </a:solidFill>
              </a:defRPr>
            </a:lvl1pPr>
          </a:lstStyle>
          <a:p>
            <a:pPr lvl="0"/>
            <a:r>
              <a:rPr lang="en-US"/>
              <a:t>Click to edit power statement</a:t>
            </a:r>
          </a:p>
        </p:txBody>
      </p:sp>
    </p:spTree>
    <p:extLst>
      <p:ext uri="{BB962C8B-B14F-4D97-AF65-F5344CB8AC3E}">
        <p14:creationId xmlns:p14="http://schemas.microsoft.com/office/powerpoint/2010/main" val="57132269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p:bg>
      <p:bgPr>
        <a:solidFill>
          <a:schemeClr val="tx1"/>
        </a:solidFill>
        <a:effectLst/>
      </p:bgPr>
    </p:bg>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5B75E9E6-B0EB-6C9D-299A-94D1539110F5}"/>
              </a:ext>
            </a:extLst>
          </p:cNvPr>
          <p:cNvSpPr>
            <a:spLocks noGrp="1"/>
          </p:cNvSpPr>
          <p:nvPr>
            <p:ph type="body" sz="quarter" idx="10"/>
          </p:nvPr>
        </p:nvSpPr>
        <p:spPr>
          <a:xfrm>
            <a:off x="3492500" y="1319213"/>
            <a:ext cx="4027488" cy="1414462"/>
          </a:xfrm>
        </p:spPr>
        <p:txBody>
          <a:bodyPr/>
          <a:lstStyle>
            <a:lvl1pPr marL="112713" indent="-112713">
              <a:spcBef>
                <a:spcPts val="400"/>
              </a:spcBef>
              <a:spcAft>
                <a:spcPts val="0"/>
              </a:spcAft>
              <a:defRPr sz="1100"/>
            </a:lvl1pPr>
            <a:lvl2pPr marL="342900" indent="-114300">
              <a:spcBef>
                <a:spcPts val="0"/>
              </a:spcBef>
              <a:spcAft>
                <a:spcPts val="0"/>
              </a:spcAft>
              <a:defRPr sz="10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40" name="Title 39">
            <a:extLst>
              <a:ext uri="{FF2B5EF4-FFF2-40B4-BE49-F238E27FC236}">
                <a16:creationId xmlns:a16="http://schemas.microsoft.com/office/drawing/2014/main" id="{13CC1B4C-56E5-FE03-E199-321E3DAEDEEB}"/>
              </a:ext>
            </a:extLst>
          </p:cNvPr>
          <p:cNvSpPr>
            <a:spLocks noGrp="1"/>
          </p:cNvSpPr>
          <p:nvPr>
            <p:ph type="title"/>
          </p:nvPr>
        </p:nvSpPr>
        <p:spPr>
          <a:xfrm>
            <a:off x="3496053" y="628038"/>
            <a:ext cx="8324471" cy="334720"/>
          </a:xfrm>
        </p:spPr>
        <p:txBody>
          <a:bodyPr/>
          <a:lstStyle>
            <a:lvl1pPr>
              <a:defRPr sz="2000"/>
            </a:lvl1pPr>
          </a:lstStyle>
          <a:p>
            <a:r>
              <a:rPr lang="en-US"/>
              <a:t>Click to edit Master title style</a:t>
            </a:r>
          </a:p>
        </p:txBody>
      </p:sp>
      <p:sp>
        <p:nvSpPr>
          <p:cNvPr id="2" name="Text Placeholder 9">
            <a:extLst>
              <a:ext uri="{FF2B5EF4-FFF2-40B4-BE49-F238E27FC236}">
                <a16:creationId xmlns:a16="http://schemas.microsoft.com/office/drawing/2014/main" id="{49584FFD-193F-1497-5306-F2DFEDB4FAD6}"/>
              </a:ext>
            </a:extLst>
          </p:cNvPr>
          <p:cNvSpPr txBox="1">
            <a:spLocks/>
          </p:cNvSpPr>
          <p:nvPr userDrawn="1"/>
        </p:nvSpPr>
        <p:spPr>
          <a:xfrm>
            <a:off x="3496053" y="3115198"/>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Outcome</a:t>
            </a:r>
          </a:p>
        </p:txBody>
      </p:sp>
      <p:cxnSp>
        <p:nvCxnSpPr>
          <p:cNvPr id="14" name="Straight Connector 13">
            <a:extLst>
              <a:ext uri="{FF2B5EF4-FFF2-40B4-BE49-F238E27FC236}">
                <a16:creationId xmlns:a16="http://schemas.microsoft.com/office/drawing/2014/main" id="{15B24547-4318-7626-398A-E6C55A636887}"/>
              </a:ext>
            </a:extLst>
          </p:cNvPr>
          <p:cNvCxnSpPr>
            <a:cxnSpLocks/>
          </p:cNvCxnSpPr>
          <p:nvPr userDrawn="1"/>
        </p:nvCxnSpPr>
        <p:spPr>
          <a:xfrm>
            <a:off x="3471219" y="3023395"/>
            <a:ext cx="83364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 Placeholder 9">
            <a:extLst>
              <a:ext uri="{FF2B5EF4-FFF2-40B4-BE49-F238E27FC236}">
                <a16:creationId xmlns:a16="http://schemas.microsoft.com/office/drawing/2014/main" id="{4C3A803E-9637-CCD1-4643-26E88E6545FD}"/>
              </a:ext>
            </a:extLst>
          </p:cNvPr>
          <p:cNvSpPr txBox="1">
            <a:spLocks/>
          </p:cNvSpPr>
          <p:nvPr userDrawn="1"/>
        </p:nvSpPr>
        <p:spPr>
          <a:xfrm>
            <a:off x="3496053" y="1101536"/>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Business need</a:t>
            </a:r>
          </a:p>
        </p:txBody>
      </p:sp>
      <p:sp>
        <p:nvSpPr>
          <p:cNvPr id="28" name="Text Placeholder 9">
            <a:extLst>
              <a:ext uri="{FF2B5EF4-FFF2-40B4-BE49-F238E27FC236}">
                <a16:creationId xmlns:a16="http://schemas.microsoft.com/office/drawing/2014/main" id="{6BEC0D07-A38B-81AB-0DF2-698A3AEAAAB7}"/>
              </a:ext>
            </a:extLst>
          </p:cNvPr>
          <p:cNvSpPr txBox="1">
            <a:spLocks/>
          </p:cNvSpPr>
          <p:nvPr userDrawn="1"/>
        </p:nvSpPr>
        <p:spPr>
          <a:xfrm>
            <a:off x="7793096" y="1101536"/>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Solution</a:t>
            </a:r>
          </a:p>
        </p:txBody>
      </p:sp>
      <p:sp>
        <p:nvSpPr>
          <p:cNvPr id="34" name="Text Placeholder 9">
            <a:extLst>
              <a:ext uri="{FF2B5EF4-FFF2-40B4-BE49-F238E27FC236}">
                <a16:creationId xmlns:a16="http://schemas.microsoft.com/office/drawing/2014/main" id="{448C1B0D-C28E-75AF-0BCA-A7D7B213DBC1}"/>
              </a:ext>
            </a:extLst>
          </p:cNvPr>
          <p:cNvSpPr txBox="1">
            <a:spLocks/>
          </p:cNvSpPr>
          <p:nvPr userDrawn="1"/>
        </p:nvSpPr>
        <p:spPr>
          <a:xfrm>
            <a:off x="3496054" y="328613"/>
            <a:ext cx="2340000" cy="203133"/>
          </a:xfrm>
          <a:prstGeom prst="rect">
            <a:avLst/>
          </a:prstGeom>
        </p:spPr>
        <p:txBody>
          <a:bodyPr lIns="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Case study|</a:t>
            </a:r>
          </a:p>
        </p:txBody>
      </p:sp>
      <p:cxnSp>
        <p:nvCxnSpPr>
          <p:cNvPr id="35" name="Straight Connector 34">
            <a:extLst>
              <a:ext uri="{FF2B5EF4-FFF2-40B4-BE49-F238E27FC236}">
                <a16:creationId xmlns:a16="http://schemas.microsoft.com/office/drawing/2014/main" id="{8CE9595C-6D89-83D5-2A96-7BDEAADC00A4}"/>
              </a:ext>
            </a:extLst>
          </p:cNvPr>
          <p:cNvCxnSpPr>
            <a:cxnSpLocks/>
          </p:cNvCxnSpPr>
          <p:nvPr userDrawn="1"/>
        </p:nvCxnSpPr>
        <p:spPr>
          <a:xfrm>
            <a:off x="3513252" y="1032688"/>
            <a:ext cx="830327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9" name="Picture 38" descr="Logo&#10;&#10;Description automatically generated">
            <a:extLst>
              <a:ext uri="{FF2B5EF4-FFF2-40B4-BE49-F238E27FC236}">
                <a16:creationId xmlns:a16="http://schemas.microsoft.com/office/drawing/2014/main" id="{F0E8F156-B4BF-E50B-2332-8D25F148DF4E}"/>
              </a:ext>
            </a:extLst>
          </p:cNvPr>
          <p:cNvPicPr>
            <a:picLocks noChangeAspect="1"/>
          </p:cNvPicPr>
          <p:nvPr userDrawn="1"/>
        </p:nvPicPr>
        <p:blipFill>
          <a:blip r:embed="rId2"/>
          <a:stretch>
            <a:fillRect/>
          </a:stretch>
        </p:blipFill>
        <p:spPr>
          <a:xfrm>
            <a:off x="839607" y="5569227"/>
            <a:ext cx="1649142" cy="679508"/>
          </a:xfrm>
          <a:prstGeom prst="rect">
            <a:avLst/>
          </a:prstGeom>
        </p:spPr>
      </p:pic>
      <p:sp>
        <p:nvSpPr>
          <p:cNvPr id="46" name="Text Placeholder 44">
            <a:extLst>
              <a:ext uri="{FF2B5EF4-FFF2-40B4-BE49-F238E27FC236}">
                <a16:creationId xmlns:a16="http://schemas.microsoft.com/office/drawing/2014/main" id="{B041995D-DB80-D9AC-04C1-6575F77C9F2B}"/>
              </a:ext>
            </a:extLst>
          </p:cNvPr>
          <p:cNvSpPr>
            <a:spLocks noGrp="1"/>
          </p:cNvSpPr>
          <p:nvPr>
            <p:ph type="body" sz="quarter" idx="11"/>
          </p:nvPr>
        </p:nvSpPr>
        <p:spPr>
          <a:xfrm>
            <a:off x="7793096" y="1319213"/>
            <a:ext cx="4027488" cy="1414462"/>
          </a:xfrm>
        </p:spPr>
        <p:txBody>
          <a:bodyPr/>
          <a:lstStyle>
            <a:lvl1pPr marL="112713" indent="-112713">
              <a:spcBef>
                <a:spcPts val="400"/>
              </a:spcBef>
              <a:spcAft>
                <a:spcPts val="0"/>
              </a:spcAft>
              <a:defRPr sz="1100"/>
            </a:lvl1pPr>
            <a:lvl2pPr marL="342900" indent="-114300">
              <a:spcBef>
                <a:spcPts val="0"/>
              </a:spcBef>
              <a:spcAft>
                <a:spcPts val="0"/>
              </a:spcAft>
              <a:defRPr sz="10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48" name="Text Placeholder 44">
            <a:extLst>
              <a:ext uri="{FF2B5EF4-FFF2-40B4-BE49-F238E27FC236}">
                <a16:creationId xmlns:a16="http://schemas.microsoft.com/office/drawing/2014/main" id="{76B77B0D-59CC-AC4F-4894-3CE22B3298C2}"/>
              </a:ext>
            </a:extLst>
          </p:cNvPr>
          <p:cNvSpPr>
            <a:spLocks noGrp="1"/>
          </p:cNvSpPr>
          <p:nvPr>
            <p:ph type="body" sz="quarter" idx="12"/>
          </p:nvPr>
        </p:nvSpPr>
        <p:spPr>
          <a:xfrm>
            <a:off x="3492500" y="3355630"/>
            <a:ext cx="8328084" cy="1414462"/>
          </a:xfrm>
        </p:spPr>
        <p:txBody>
          <a:bodyPr numCol="3" spcCol="91440"/>
          <a:lstStyle>
            <a:lvl1pPr marL="171450" indent="-171450">
              <a:spcBef>
                <a:spcPts val="800"/>
              </a:spcBef>
              <a:spcAft>
                <a:spcPts val="0"/>
              </a:spcAft>
              <a:buClr>
                <a:schemeClr val="bg2"/>
              </a:buClr>
              <a:buSzPct val="200000"/>
              <a:buFont typeface="Webdings" panose="05030102010509060703" pitchFamily="18" charset="2"/>
              <a:buChar char=""/>
              <a:defRPr sz="1100"/>
            </a:lvl1pPr>
            <a:lvl2pPr marL="512763" indent="-114300">
              <a:spcBef>
                <a:spcPts val="0"/>
              </a:spcBef>
              <a:spcAft>
                <a:spcPts val="0"/>
              </a:spcAft>
              <a:defRPr sz="1000"/>
            </a:lvl2pPr>
            <a:lvl3pPr>
              <a:defRPr sz="1100"/>
            </a:lvl3pPr>
            <a:lvl4pPr>
              <a:defRPr sz="1100"/>
            </a:lvl4pPr>
            <a:lvl5pPr>
              <a:defRPr sz="1100"/>
            </a:lvl5pPr>
          </a:lstStyle>
          <a:p>
            <a:pPr lvl="0"/>
            <a:r>
              <a:rPr lang="en-US"/>
              <a:t>Click to edit Master text styles</a:t>
            </a:r>
          </a:p>
          <a:p>
            <a:pPr lvl="1"/>
            <a:r>
              <a:rPr lang="en-US"/>
              <a:t>Second level</a:t>
            </a:r>
          </a:p>
        </p:txBody>
      </p:sp>
      <p:cxnSp>
        <p:nvCxnSpPr>
          <p:cNvPr id="50" name="Straight Connector 49">
            <a:extLst>
              <a:ext uri="{FF2B5EF4-FFF2-40B4-BE49-F238E27FC236}">
                <a16:creationId xmlns:a16="http://schemas.microsoft.com/office/drawing/2014/main" id="{895F2294-29E4-D151-5EBB-71B2E3944212}"/>
              </a:ext>
            </a:extLst>
          </p:cNvPr>
          <p:cNvCxnSpPr>
            <a:cxnSpLocks/>
          </p:cNvCxnSpPr>
          <p:nvPr userDrawn="1"/>
        </p:nvCxnSpPr>
        <p:spPr>
          <a:xfrm>
            <a:off x="3471219" y="4984717"/>
            <a:ext cx="83364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Text Placeholder 44">
            <a:extLst>
              <a:ext uri="{FF2B5EF4-FFF2-40B4-BE49-F238E27FC236}">
                <a16:creationId xmlns:a16="http://schemas.microsoft.com/office/drawing/2014/main" id="{B976A739-DF7F-0FE6-5EBB-13E7D0117105}"/>
              </a:ext>
            </a:extLst>
          </p:cNvPr>
          <p:cNvSpPr>
            <a:spLocks noGrp="1"/>
          </p:cNvSpPr>
          <p:nvPr>
            <p:ph type="body" sz="quarter" idx="13" hasCustomPrompt="1"/>
          </p:nvPr>
        </p:nvSpPr>
        <p:spPr>
          <a:xfrm>
            <a:off x="4048529" y="5143611"/>
            <a:ext cx="5351679" cy="849715"/>
          </a:xfrm>
        </p:spPr>
        <p:txBody>
          <a:bodyPr anchor="ctr"/>
          <a:lstStyle>
            <a:lvl1pPr marL="0" indent="0">
              <a:spcBef>
                <a:spcPts val="400"/>
              </a:spcBef>
              <a:spcAft>
                <a:spcPts val="0"/>
              </a:spcAft>
              <a:buNone/>
              <a:defRPr sz="1100">
                <a:latin typeface="+mj-lt"/>
              </a:defRPr>
            </a:lvl1pPr>
            <a:lvl2pPr marL="114300" indent="-114300">
              <a:spcBef>
                <a:spcPts val="0"/>
              </a:spcBef>
              <a:spcAft>
                <a:spcPts val="0"/>
              </a:spcAft>
              <a:defRPr sz="1100">
                <a:latin typeface="+mj-lt"/>
              </a:defRPr>
            </a:lvl2pPr>
            <a:lvl3pPr>
              <a:defRPr sz="1100"/>
            </a:lvl3pPr>
            <a:lvl4pPr>
              <a:defRPr sz="1100"/>
            </a:lvl4pPr>
            <a:lvl5pPr>
              <a:defRPr sz="1100"/>
            </a:lvl5pPr>
          </a:lstStyle>
          <a:p>
            <a:pPr lvl="0"/>
            <a:r>
              <a:rPr lang="en-US"/>
              <a:t>Click to add client quote</a:t>
            </a:r>
          </a:p>
        </p:txBody>
      </p:sp>
      <p:sp>
        <p:nvSpPr>
          <p:cNvPr id="56" name="Freeform: Shape 55">
            <a:extLst>
              <a:ext uri="{FF2B5EF4-FFF2-40B4-BE49-F238E27FC236}">
                <a16:creationId xmlns:a16="http://schemas.microsoft.com/office/drawing/2014/main" id="{3CEE5FA4-7DF6-5DBF-AACE-26A88E7681BE}"/>
              </a:ext>
            </a:extLst>
          </p:cNvPr>
          <p:cNvSpPr/>
          <p:nvPr userDrawn="1"/>
        </p:nvSpPr>
        <p:spPr>
          <a:xfrm>
            <a:off x="3536788" y="5166276"/>
            <a:ext cx="284256" cy="230476"/>
          </a:xfrm>
          <a:custGeom>
            <a:avLst/>
            <a:gdLst>
              <a:gd name="connsiteX0" fmla="*/ 219754 w 232311"/>
              <a:gd name="connsiteY0" fmla="*/ 0 h 188361"/>
              <a:gd name="connsiteX1" fmla="*/ 232311 w 232311"/>
              <a:gd name="connsiteY1" fmla="*/ 20858 h 188361"/>
              <a:gd name="connsiteX2" fmla="*/ 205801 w 232311"/>
              <a:gd name="connsiteY2" fmla="*/ 37029 h 188361"/>
              <a:gd name="connsiteX3" fmla="*/ 185221 w 232311"/>
              <a:gd name="connsiteY3" fmla="*/ 54933 h 188361"/>
              <a:gd name="connsiteX4" fmla="*/ 170047 w 232311"/>
              <a:gd name="connsiteY4" fmla="*/ 77009 h 188361"/>
              <a:gd name="connsiteX5" fmla="*/ 162897 w 232311"/>
              <a:gd name="connsiteY5" fmla="*/ 106389 h 188361"/>
              <a:gd name="connsiteX6" fmla="*/ 179640 w 232311"/>
              <a:gd name="connsiteY6" fmla="*/ 106389 h 188361"/>
              <a:gd name="connsiteX7" fmla="*/ 213649 w 232311"/>
              <a:gd name="connsiteY7" fmla="*/ 117028 h 188361"/>
              <a:gd name="connsiteX8" fmla="*/ 226032 w 232311"/>
              <a:gd name="connsiteY8" fmla="*/ 148247 h 188361"/>
              <a:gd name="connsiteX9" fmla="*/ 215045 w 232311"/>
              <a:gd name="connsiteY9" fmla="*/ 175629 h 188361"/>
              <a:gd name="connsiteX10" fmla="*/ 184872 w 232311"/>
              <a:gd name="connsiteY10" fmla="*/ 188361 h 188361"/>
              <a:gd name="connsiteX11" fmla="*/ 141968 w 232311"/>
              <a:gd name="connsiteY11" fmla="*/ 168688 h 188361"/>
              <a:gd name="connsiteX12" fmla="*/ 129061 w 232311"/>
              <a:gd name="connsiteY12" fmla="*/ 116984 h 188361"/>
              <a:gd name="connsiteX13" fmla="*/ 138828 w 232311"/>
              <a:gd name="connsiteY13" fmla="*/ 75729 h 188361"/>
              <a:gd name="connsiteX14" fmla="*/ 162548 w 232311"/>
              <a:gd name="connsiteY14" fmla="*/ 42479 h 188361"/>
              <a:gd name="connsiteX15" fmla="*/ 192895 w 232311"/>
              <a:gd name="connsiteY15" fmla="*/ 17062 h 188361"/>
              <a:gd name="connsiteX16" fmla="*/ 219754 w 232311"/>
              <a:gd name="connsiteY16" fmla="*/ 0 h 188361"/>
              <a:gd name="connsiteX17" fmla="*/ 90692 w 232311"/>
              <a:gd name="connsiteY17" fmla="*/ 0 h 188361"/>
              <a:gd name="connsiteX18" fmla="*/ 103249 w 232311"/>
              <a:gd name="connsiteY18" fmla="*/ 20858 h 188361"/>
              <a:gd name="connsiteX19" fmla="*/ 76739 w 232311"/>
              <a:gd name="connsiteY19" fmla="*/ 37029 h 188361"/>
              <a:gd name="connsiteX20" fmla="*/ 56159 w 232311"/>
              <a:gd name="connsiteY20" fmla="*/ 54933 h 188361"/>
              <a:gd name="connsiteX21" fmla="*/ 41160 w 232311"/>
              <a:gd name="connsiteY21" fmla="*/ 76838 h 188361"/>
              <a:gd name="connsiteX22" fmla="*/ 33835 w 232311"/>
              <a:gd name="connsiteY22" fmla="*/ 106389 h 188361"/>
              <a:gd name="connsiteX23" fmla="*/ 50578 w 232311"/>
              <a:gd name="connsiteY23" fmla="*/ 106389 h 188361"/>
              <a:gd name="connsiteX24" fmla="*/ 84587 w 232311"/>
              <a:gd name="connsiteY24" fmla="*/ 117028 h 188361"/>
              <a:gd name="connsiteX25" fmla="*/ 96970 w 232311"/>
              <a:gd name="connsiteY25" fmla="*/ 148247 h 188361"/>
              <a:gd name="connsiteX26" fmla="*/ 85983 w 232311"/>
              <a:gd name="connsiteY26" fmla="*/ 175629 h 188361"/>
              <a:gd name="connsiteX27" fmla="*/ 55810 w 232311"/>
              <a:gd name="connsiteY27" fmla="*/ 188361 h 188361"/>
              <a:gd name="connsiteX28" fmla="*/ 12906 w 232311"/>
              <a:gd name="connsiteY28" fmla="*/ 168688 h 188361"/>
              <a:gd name="connsiteX29" fmla="*/ 0 w 232311"/>
              <a:gd name="connsiteY29" fmla="*/ 116984 h 188361"/>
              <a:gd name="connsiteX30" fmla="*/ 9766 w 232311"/>
              <a:gd name="connsiteY30" fmla="*/ 75729 h 188361"/>
              <a:gd name="connsiteX31" fmla="*/ 33486 w 232311"/>
              <a:gd name="connsiteY31" fmla="*/ 42479 h 188361"/>
              <a:gd name="connsiteX32" fmla="*/ 63833 w 232311"/>
              <a:gd name="connsiteY32" fmla="*/ 17062 h 188361"/>
              <a:gd name="connsiteX33" fmla="*/ 90692 w 232311"/>
              <a:gd name="connsiteY33" fmla="*/ 0 h 18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32311" h="188361">
                <a:moveTo>
                  <a:pt x="219754" y="0"/>
                </a:moveTo>
                <a:lnTo>
                  <a:pt x="232311" y="20858"/>
                </a:lnTo>
                <a:cubicBezTo>
                  <a:pt x="221381" y="27119"/>
                  <a:pt x="212545" y="32509"/>
                  <a:pt x="205801" y="37029"/>
                </a:cubicBezTo>
                <a:cubicBezTo>
                  <a:pt x="199057" y="41549"/>
                  <a:pt x="192197" y="47517"/>
                  <a:pt x="185221" y="54933"/>
                </a:cubicBezTo>
                <a:cubicBezTo>
                  <a:pt x="178477" y="62117"/>
                  <a:pt x="173419" y="69475"/>
                  <a:pt x="170047" y="77009"/>
                </a:cubicBezTo>
                <a:cubicBezTo>
                  <a:pt x="166675" y="84543"/>
                  <a:pt x="164292" y="94337"/>
                  <a:pt x="162897" y="106389"/>
                </a:cubicBezTo>
                <a:lnTo>
                  <a:pt x="179640" y="106389"/>
                </a:lnTo>
                <a:cubicBezTo>
                  <a:pt x="194058" y="106389"/>
                  <a:pt x="205394" y="109935"/>
                  <a:pt x="213649" y="117028"/>
                </a:cubicBezTo>
                <a:cubicBezTo>
                  <a:pt x="221905" y="124120"/>
                  <a:pt x="226032" y="134527"/>
                  <a:pt x="226032" y="148247"/>
                </a:cubicBezTo>
                <a:cubicBezTo>
                  <a:pt x="226032" y="158014"/>
                  <a:pt x="222370" y="167141"/>
                  <a:pt x="215045" y="175629"/>
                </a:cubicBezTo>
                <a:cubicBezTo>
                  <a:pt x="207719" y="184117"/>
                  <a:pt x="197662" y="188361"/>
                  <a:pt x="184872" y="188361"/>
                </a:cubicBezTo>
                <a:cubicBezTo>
                  <a:pt x="164873" y="188361"/>
                  <a:pt x="150572" y="181803"/>
                  <a:pt x="141968" y="168688"/>
                </a:cubicBezTo>
                <a:cubicBezTo>
                  <a:pt x="133364" y="155573"/>
                  <a:pt x="129061" y="138338"/>
                  <a:pt x="129061" y="116984"/>
                </a:cubicBezTo>
                <a:cubicBezTo>
                  <a:pt x="129061" y="101898"/>
                  <a:pt x="132317" y="88146"/>
                  <a:pt x="138828" y="75729"/>
                </a:cubicBezTo>
                <a:cubicBezTo>
                  <a:pt x="145340" y="63311"/>
                  <a:pt x="153246" y="52228"/>
                  <a:pt x="162548" y="42479"/>
                </a:cubicBezTo>
                <a:cubicBezTo>
                  <a:pt x="172082" y="32498"/>
                  <a:pt x="182198" y="24026"/>
                  <a:pt x="192895" y="17062"/>
                </a:cubicBezTo>
                <a:cubicBezTo>
                  <a:pt x="203592" y="10099"/>
                  <a:pt x="212545" y="4411"/>
                  <a:pt x="219754" y="0"/>
                </a:cubicBezTo>
                <a:close/>
                <a:moveTo>
                  <a:pt x="90692" y="0"/>
                </a:moveTo>
                <a:lnTo>
                  <a:pt x="103249" y="20858"/>
                </a:lnTo>
                <a:cubicBezTo>
                  <a:pt x="92320" y="27119"/>
                  <a:pt x="83483" y="32509"/>
                  <a:pt x="76739" y="37029"/>
                </a:cubicBezTo>
                <a:cubicBezTo>
                  <a:pt x="69995" y="41549"/>
                  <a:pt x="63135" y="47517"/>
                  <a:pt x="56159" y="54933"/>
                </a:cubicBezTo>
                <a:cubicBezTo>
                  <a:pt x="49648" y="61888"/>
                  <a:pt x="44648" y="69189"/>
                  <a:pt x="41160" y="76838"/>
                </a:cubicBezTo>
                <a:cubicBezTo>
                  <a:pt x="37672" y="84486"/>
                  <a:pt x="35230" y="94337"/>
                  <a:pt x="33835" y="106389"/>
                </a:cubicBezTo>
                <a:lnTo>
                  <a:pt x="50578" y="106389"/>
                </a:lnTo>
                <a:cubicBezTo>
                  <a:pt x="64996" y="106389"/>
                  <a:pt x="76332" y="109935"/>
                  <a:pt x="84587" y="117028"/>
                </a:cubicBezTo>
                <a:cubicBezTo>
                  <a:pt x="92843" y="124120"/>
                  <a:pt x="96970" y="134527"/>
                  <a:pt x="96970" y="148247"/>
                </a:cubicBezTo>
                <a:cubicBezTo>
                  <a:pt x="96970" y="158014"/>
                  <a:pt x="93308" y="167141"/>
                  <a:pt x="85983" y="175629"/>
                </a:cubicBezTo>
                <a:cubicBezTo>
                  <a:pt x="78658" y="184117"/>
                  <a:pt x="68600" y="188361"/>
                  <a:pt x="55810" y="188361"/>
                </a:cubicBezTo>
                <a:cubicBezTo>
                  <a:pt x="35811" y="188361"/>
                  <a:pt x="21510" y="181803"/>
                  <a:pt x="12906" y="168688"/>
                </a:cubicBezTo>
                <a:cubicBezTo>
                  <a:pt x="4302" y="155573"/>
                  <a:pt x="0" y="138338"/>
                  <a:pt x="0" y="116984"/>
                </a:cubicBezTo>
                <a:cubicBezTo>
                  <a:pt x="0" y="101898"/>
                  <a:pt x="3255" y="88146"/>
                  <a:pt x="9766" y="75729"/>
                </a:cubicBezTo>
                <a:cubicBezTo>
                  <a:pt x="16278" y="63311"/>
                  <a:pt x="24184" y="52228"/>
                  <a:pt x="33486" y="42479"/>
                </a:cubicBezTo>
                <a:cubicBezTo>
                  <a:pt x="43020" y="32498"/>
                  <a:pt x="53136" y="24026"/>
                  <a:pt x="63833" y="17062"/>
                </a:cubicBezTo>
                <a:cubicBezTo>
                  <a:pt x="74530" y="10099"/>
                  <a:pt x="83483" y="4411"/>
                  <a:pt x="90692" y="0"/>
                </a:cubicBezTo>
                <a:close/>
              </a:path>
            </a:pathLst>
          </a:custGeom>
          <a:solidFill>
            <a:srgbClr val="0072BC"/>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72000" rtlCol="0" anchor="ctr">
            <a:noAutofit/>
          </a:bodyP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070F26"/>
              </a:solidFill>
              <a:effectLst/>
              <a:uLnTx/>
              <a:uFillTx/>
              <a:latin typeface="Arial"/>
              <a:ea typeface="+mn-ea"/>
              <a:cs typeface="+mn-cs"/>
            </a:endParaRPr>
          </a:p>
        </p:txBody>
      </p:sp>
      <p:sp>
        <p:nvSpPr>
          <p:cNvPr id="62" name="Text Placeholder 61">
            <a:extLst>
              <a:ext uri="{FF2B5EF4-FFF2-40B4-BE49-F238E27FC236}">
                <a16:creationId xmlns:a16="http://schemas.microsoft.com/office/drawing/2014/main" id="{0A00A618-60D7-3DCD-BDCE-655618F47869}"/>
              </a:ext>
            </a:extLst>
          </p:cNvPr>
          <p:cNvSpPr>
            <a:spLocks noGrp="1"/>
          </p:cNvSpPr>
          <p:nvPr>
            <p:ph type="body" sz="quarter" idx="15"/>
          </p:nvPr>
        </p:nvSpPr>
        <p:spPr>
          <a:xfrm>
            <a:off x="9759949" y="5671723"/>
            <a:ext cx="1901963" cy="457200"/>
          </a:xfrm>
          <a:prstGeom prst="roundRect">
            <a:avLst>
              <a:gd name="adj" fmla="val 50000"/>
            </a:avLst>
          </a:prstGeom>
          <a:solidFill>
            <a:srgbClr val="19A3FC"/>
          </a:solidFill>
        </p:spPr>
        <p:txBody>
          <a:bodyPr wrap="none" anchor="ctr"/>
          <a:lstStyle>
            <a:lvl1pPr marL="0" indent="0" algn="ctr">
              <a:buNone/>
              <a:defRPr sz="1050">
                <a:solidFill>
                  <a:schemeClr val="tx2"/>
                </a:solidFill>
              </a:defRPr>
            </a:lvl1pPr>
          </a:lstStyle>
          <a:p>
            <a:pPr lvl="0"/>
            <a:endParaRPr lang="en-US"/>
          </a:p>
        </p:txBody>
      </p:sp>
      <p:sp>
        <p:nvSpPr>
          <p:cNvPr id="63" name="Text Placeholder 61">
            <a:extLst>
              <a:ext uri="{FF2B5EF4-FFF2-40B4-BE49-F238E27FC236}">
                <a16:creationId xmlns:a16="http://schemas.microsoft.com/office/drawing/2014/main" id="{8BB1E94C-EC59-116E-DF4E-41B3C118440E}"/>
              </a:ext>
            </a:extLst>
          </p:cNvPr>
          <p:cNvSpPr>
            <a:spLocks noGrp="1"/>
          </p:cNvSpPr>
          <p:nvPr>
            <p:ph type="body" sz="quarter" idx="16"/>
          </p:nvPr>
        </p:nvSpPr>
        <p:spPr>
          <a:xfrm>
            <a:off x="9759949" y="5128383"/>
            <a:ext cx="1901963" cy="457200"/>
          </a:xfrm>
          <a:prstGeom prst="roundRect">
            <a:avLst>
              <a:gd name="adj" fmla="val 50000"/>
            </a:avLst>
          </a:prstGeom>
          <a:solidFill>
            <a:srgbClr val="19A3FC"/>
          </a:solidFill>
        </p:spPr>
        <p:txBody>
          <a:bodyPr wrap="none" anchor="ctr"/>
          <a:lstStyle>
            <a:lvl1pPr marL="0" indent="0" algn="ctr">
              <a:buNone/>
              <a:defRPr sz="1050">
                <a:solidFill>
                  <a:schemeClr val="tx2"/>
                </a:solidFill>
              </a:defRPr>
            </a:lvl1pPr>
          </a:lstStyle>
          <a:p>
            <a:pPr lvl="0"/>
            <a:endParaRPr lang="en-US"/>
          </a:p>
        </p:txBody>
      </p:sp>
      <p:sp>
        <p:nvSpPr>
          <p:cNvPr id="65" name="Text Placeholder 64">
            <a:extLst>
              <a:ext uri="{FF2B5EF4-FFF2-40B4-BE49-F238E27FC236}">
                <a16:creationId xmlns:a16="http://schemas.microsoft.com/office/drawing/2014/main" id="{10EF9A07-FBA1-EFAB-ECF1-199939FF7A20}"/>
              </a:ext>
            </a:extLst>
          </p:cNvPr>
          <p:cNvSpPr>
            <a:spLocks noGrp="1"/>
          </p:cNvSpPr>
          <p:nvPr>
            <p:ph type="body" sz="quarter" idx="17" hasCustomPrompt="1"/>
          </p:nvPr>
        </p:nvSpPr>
        <p:spPr>
          <a:xfrm>
            <a:off x="4044111" y="6015413"/>
            <a:ext cx="5349240" cy="169863"/>
          </a:xfrm>
        </p:spPr>
        <p:txBody>
          <a:bodyPr/>
          <a:lstStyle>
            <a:lvl1pPr marL="0" indent="0" algn="r">
              <a:buNone/>
              <a:defRPr sz="900" i="1"/>
            </a:lvl1pPr>
            <a:lvl2pPr>
              <a:defRPr sz="1000" i="1"/>
            </a:lvl2pPr>
            <a:lvl3pPr>
              <a:defRPr sz="1000" i="1"/>
            </a:lvl3pPr>
            <a:lvl4pPr>
              <a:defRPr sz="1000" i="1"/>
            </a:lvl4pPr>
            <a:lvl5pPr>
              <a:defRPr sz="1000" i="1"/>
            </a:lvl5pPr>
          </a:lstStyle>
          <a:p>
            <a:pPr lvl="0"/>
            <a:r>
              <a:rPr lang="en-US"/>
              <a:t>Click to add Name, Title, Company</a:t>
            </a:r>
          </a:p>
        </p:txBody>
      </p:sp>
      <p:sp>
        <p:nvSpPr>
          <p:cNvPr id="69" name="Picture Placeholder 68">
            <a:extLst>
              <a:ext uri="{FF2B5EF4-FFF2-40B4-BE49-F238E27FC236}">
                <a16:creationId xmlns:a16="http://schemas.microsoft.com/office/drawing/2014/main" id="{AB6436F5-C30C-FFA3-C503-5DDF434F9607}"/>
              </a:ext>
            </a:extLst>
          </p:cNvPr>
          <p:cNvSpPr>
            <a:spLocks noGrp="1"/>
          </p:cNvSpPr>
          <p:nvPr>
            <p:ph type="pic" sz="quarter" idx="18"/>
          </p:nvPr>
        </p:nvSpPr>
        <p:spPr>
          <a:xfrm>
            <a:off x="375154" y="1023938"/>
            <a:ext cx="2743200" cy="5213350"/>
          </a:xfrm>
          <a:solidFill>
            <a:schemeClr val="accent6">
              <a:lumMod val="20000"/>
              <a:lumOff val="80000"/>
            </a:schemeClr>
          </a:solidFill>
          <a:ln w="6350">
            <a:solidFill>
              <a:schemeClr val="tx1"/>
            </a:solidFill>
          </a:ln>
        </p:spPr>
        <p:txBody>
          <a:bodyPr/>
          <a:lstStyle>
            <a:lvl1pPr marL="0" indent="0" algn="ctr">
              <a:buNone/>
              <a:defRPr sz="1400"/>
            </a:lvl1pPr>
          </a:lstStyle>
          <a:p>
            <a:endParaRPr lang="en-US"/>
          </a:p>
          <a:p>
            <a:endParaRPr lang="en-US"/>
          </a:p>
          <a:p>
            <a:endParaRPr lang="en-US"/>
          </a:p>
          <a:p>
            <a:r>
              <a:rPr lang="en-US"/>
              <a:t>Add Industry-relevant photo</a:t>
            </a:r>
          </a:p>
        </p:txBody>
      </p:sp>
      <p:sp>
        <p:nvSpPr>
          <p:cNvPr id="71" name="Picture Placeholder 70">
            <a:extLst>
              <a:ext uri="{FF2B5EF4-FFF2-40B4-BE49-F238E27FC236}">
                <a16:creationId xmlns:a16="http://schemas.microsoft.com/office/drawing/2014/main" id="{36C2537F-61C1-D3D8-A1D2-68C4755BB387}"/>
              </a:ext>
            </a:extLst>
          </p:cNvPr>
          <p:cNvSpPr>
            <a:spLocks noGrp="1"/>
          </p:cNvSpPr>
          <p:nvPr>
            <p:ph type="pic" sz="quarter" idx="19" hasCustomPrompt="1"/>
          </p:nvPr>
        </p:nvSpPr>
        <p:spPr>
          <a:xfrm>
            <a:off x="380613" y="340139"/>
            <a:ext cx="2732282" cy="500822"/>
          </a:xfrm>
        </p:spPr>
        <p:txBody>
          <a:bodyPr wrap="none" anchor="ctr">
            <a:noAutofit/>
          </a:bodyPr>
          <a:lstStyle>
            <a:lvl1pPr marL="0" indent="0" algn="ctr">
              <a:buNone/>
              <a:defRPr sz="1200"/>
            </a:lvl1pPr>
          </a:lstStyle>
          <a:p>
            <a:r>
              <a:rPr lang="en-US"/>
              <a:t>Add Client logo</a:t>
            </a:r>
          </a:p>
        </p:txBody>
      </p:sp>
      <p:sp>
        <p:nvSpPr>
          <p:cNvPr id="73" name="Text Placeholder 72">
            <a:extLst>
              <a:ext uri="{FF2B5EF4-FFF2-40B4-BE49-F238E27FC236}">
                <a16:creationId xmlns:a16="http://schemas.microsoft.com/office/drawing/2014/main" id="{6826F69E-D1F2-86CD-4AF4-C2ADA0B573C7}"/>
              </a:ext>
            </a:extLst>
          </p:cNvPr>
          <p:cNvSpPr>
            <a:spLocks noGrp="1"/>
          </p:cNvSpPr>
          <p:nvPr>
            <p:ph type="body" sz="quarter" idx="20" hasCustomPrompt="1"/>
          </p:nvPr>
        </p:nvSpPr>
        <p:spPr>
          <a:xfrm>
            <a:off x="4148746" y="328613"/>
            <a:ext cx="7658941" cy="207962"/>
          </a:xfrm>
        </p:spPr>
        <p:txBody>
          <a:bodyPr anchor="ctr" anchorCtr="0"/>
          <a:lstStyle>
            <a:lvl1pPr marL="0" indent="0">
              <a:buNone/>
              <a:defRPr sz="800">
                <a:solidFill>
                  <a:srgbClr val="0072BC"/>
                </a:solidFill>
              </a:defRPr>
            </a:lvl1pPr>
          </a:lstStyle>
          <a:p>
            <a:pPr lvl="0"/>
            <a:r>
              <a:rPr lang="en-US"/>
              <a:t>Click to add line of business or vertical</a:t>
            </a:r>
          </a:p>
        </p:txBody>
      </p:sp>
      <p:sp>
        <p:nvSpPr>
          <p:cNvPr id="3" name="Date Placeholder 3">
            <a:extLst>
              <a:ext uri="{FF2B5EF4-FFF2-40B4-BE49-F238E27FC236}">
                <a16:creationId xmlns:a16="http://schemas.microsoft.com/office/drawing/2014/main" id="{707A1FF7-A489-D922-6E1C-51DAA679201F}"/>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4" name="Footer Placeholder 4">
            <a:extLst>
              <a:ext uri="{FF2B5EF4-FFF2-40B4-BE49-F238E27FC236}">
                <a16:creationId xmlns:a16="http://schemas.microsoft.com/office/drawing/2014/main" id="{F7C4473A-CBDE-9664-D66C-8B2208B96098}"/>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6" name="Slide Number Placeholder 7">
            <a:extLst>
              <a:ext uri="{FF2B5EF4-FFF2-40B4-BE49-F238E27FC236}">
                <a16:creationId xmlns:a16="http://schemas.microsoft.com/office/drawing/2014/main" id="{6371BD2D-F61F-C59D-A731-F9BA23AC8D72}"/>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Tree>
    <p:extLst>
      <p:ext uri="{BB962C8B-B14F-4D97-AF65-F5344CB8AC3E}">
        <p14:creationId xmlns:p14="http://schemas.microsoft.com/office/powerpoint/2010/main" val="2637734977"/>
      </p:ext>
    </p:extLst>
  </p:cSld>
  <p:clrMapOvr>
    <a:masterClrMapping/>
  </p:clrMapOvr>
  <p:extLst>
    <p:ext uri="{DCECCB84-F9BA-43D5-87BE-67443E8EF086}">
      <p15:sldGuideLst xmlns:p15="http://schemas.microsoft.com/office/powerpoint/2012/main">
        <p15:guide id="1" orient="horz" pos="52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91F73AAE-D8C1-31A1-2A36-865DE471D8F3}"/>
              </a:ext>
            </a:extLst>
          </p:cNvPr>
          <p:cNvSpPr>
            <a:spLocks noGrp="1"/>
          </p:cNvSpPr>
          <p:nvPr>
            <p:ph type="pic" sz="quarter" idx="14" hasCustomPrompt="1"/>
          </p:nvPr>
        </p:nvSpPr>
        <p:spPr>
          <a:xfrm>
            <a:off x="-1" y="0"/>
            <a:ext cx="4038600" cy="6858000"/>
          </a:xfrm>
          <a:prstGeom prst="rect">
            <a:avLst/>
          </a:prstGeom>
          <a:solidFill>
            <a:schemeClr val="accent6">
              <a:lumMod val="60000"/>
              <a:lumOff val="40000"/>
            </a:schemeClr>
          </a:solidFill>
        </p:spPr>
        <p:txBody>
          <a:bodyPr lIns="0" tIns="91440" rIns="0" bIns="0" anchor="t"/>
          <a:lstStyle>
            <a:lvl1pPr marL="0" indent="0" algn="ctr">
              <a:buFontTx/>
              <a:buNone/>
              <a:defRPr sz="1600" b="1">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13" name="Rectangle: Top Corners Rounded 12">
            <a:extLst>
              <a:ext uri="{FF2B5EF4-FFF2-40B4-BE49-F238E27FC236}">
                <a16:creationId xmlns:a16="http://schemas.microsoft.com/office/drawing/2014/main" id="{5BCFD7D0-F61F-B6DB-081D-5E3047F68918}"/>
              </a:ext>
            </a:extLst>
          </p:cNvPr>
          <p:cNvSpPr/>
          <p:nvPr userDrawn="1"/>
        </p:nvSpPr>
        <p:spPr>
          <a:xfrm rot="16200000">
            <a:off x="5240567" y="267300"/>
            <a:ext cx="329184" cy="2441448"/>
          </a:xfrm>
          <a:prstGeom prst="round2SameRect">
            <a:avLst>
              <a:gd name="adj1" fmla="val 0"/>
              <a:gd name="adj2" fmla="val 50000"/>
            </a:avLst>
          </a:prstGeom>
          <a:solidFill>
            <a:schemeClr val="bg1"/>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Business Need</a:t>
            </a:r>
          </a:p>
        </p:txBody>
      </p:sp>
      <p:sp>
        <p:nvSpPr>
          <p:cNvPr id="14" name="Rectangle: Top Corners Rounded 13">
            <a:extLst>
              <a:ext uri="{FF2B5EF4-FFF2-40B4-BE49-F238E27FC236}">
                <a16:creationId xmlns:a16="http://schemas.microsoft.com/office/drawing/2014/main" id="{50EE0DC7-8179-6F23-37BC-4134A6A07D28}"/>
              </a:ext>
            </a:extLst>
          </p:cNvPr>
          <p:cNvSpPr/>
          <p:nvPr userDrawn="1"/>
        </p:nvSpPr>
        <p:spPr>
          <a:xfrm rot="16200000">
            <a:off x="7871225" y="267300"/>
            <a:ext cx="329184" cy="2441448"/>
          </a:xfrm>
          <a:prstGeom prst="round2SameRect">
            <a:avLst>
              <a:gd name="adj1" fmla="val 0"/>
              <a:gd name="adj2" fmla="val 50000"/>
            </a:avLst>
          </a:prstGeom>
          <a:solidFill>
            <a:schemeClr val="bg1"/>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Solution</a:t>
            </a:r>
          </a:p>
        </p:txBody>
      </p:sp>
      <p:sp>
        <p:nvSpPr>
          <p:cNvPr id="16" name="Rectangle: Top Corners Rounded 15">
            <a:extLst>
              <a:ext uri="{FF2B5EF4-FFF2-40B4-BE49-F238E27FC236}">
                <a16:creationId xmlns:a16="http://schemas.microsoft.com/office/drawing/2014/main" id="{5A70C229-633A-FE35-880E-0B7031266FC7}"/>
              </a:ext>
            </a:extLst>
          </p:cNvPr>
          <p:cNvSpPr/>
          <p:nvPr userDrawn="1"/>
        </p:nvSpPr>
        <p:spPr>
          <a:xfrm rot="16200000">
            <a:off x="10501886" y="267300"/>
            <a:ext cx="329184" cy="2441448"/>
          </a:xfrm>
          <a:prstGeom prst="round2SameRect">
            <a:avLst>
              <a:gd name="adj1" fmla="val 0"/>
              <a:gd name="adj2" fmla="val 50000"/>
            </a:avLst>
          </a:prstGeom>
          <a:solidFill>
            <a:schemeClr val="bg1"/>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Outcomes</a:t>
            </a:r>
          </a:p>
        </p:txBody>
      </p:sp>
      <p:sp>
        <p:nvSpPr>
          <p:cNvPr id="10" name="Text Placeholder 3">
            <a:extLst>
              <a:ext uri="{FF2B5EF4-FFF2-40B4-BE49-F238E27FC236}">
                <a16:creationId xmlns:a16="http://schemas.microsoft.com/office/drawing/2014/main" id="{D5A263C5-67C5-495B-BE59-7EAB1AFF3193}"/>
              </a:ext>
            </a:extLst>
          </p:cNvPr>
          <p:cNvSpPr>
            <a:spLocks noGrp="1"/>
          </p:cNvSpPr>
          <p:nvPr>
            <p:ph type="body" sz="quarter" idx="13" hasCustomPrompt="1"/>
          </p:nvPr>
        </p:nvSpPr>
        <p:spPr>
          <a:xfrm>
            <a:off x="4187483" y="758436"/>
            <a:ext cx="7699717" cy="457200"/>
          </a:xfrm>
          <a:prstGeom prst="rect">
            <a:avLst/>
          </a:prstGeom>
        </p:spPr>
        <p:txBody>
          <a:bodyPr lIns="0"/>
          <a:lstStyle>
            <a:lvl1pPr marL="0" indent="0">
              <a:buNone/>
              <a:defRPr sz="1800">
                <a:solidFill>
                  <a:schemeClr val="tx2"/>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1" name="Title 10">
            <a:extLst>
              <a:ext uri="{FF2B5EF4-FFF2-40B4-BE49-F238E27FC236}">
                <a16:creationId xmlns:a16="http://schemas.microsoft.com/office/drawing/2014/main" id="{2D3EA3EA-221F-9AD0-61D0-3DDF1790F78D}"/>
              </a:ext>
            </a:extLst>
          </p:cNvPr>
          <p:cNvSpPr>
            <a:spLocks noGrp="1"/>
          </p:cNvSpPr>
          <p:nvPr>
            <p:ph type="title"/>
          </p:nvPr>
        </p:nvSpPr>
        <p:spPr>
          <a:xfrm>
            <a:off x="4187483" y="149104"/>
            <a:ext cx="7633042" cy="609332"/>
          </a:xfrm>
        </p:spPr>
        <p:txBody>
          <a:bodyPr/>
          <a:lstStyle/>
          <a:p>
            <a:r>
              <a:rPr lang="en-US"/>
              <a:t>Click to edit Master title style</a:t>
            </a:r>
          </a:p>
        </p:txBody>
      </p:sp>
      <p:sp>
        <p:nvSpPr>
          <p:cNvPr id="7" name="Date Placeholder 3">
            <a:extLst>
              <a:ext uri="{FF2B5EF4-FFF2-40B4-BE49-F238E27FC236}">
                <a16:creationId xmlns:a16="http://schemas.microsoft.com/office/drawing/2014/main" id="{85F68031-69EC-D360-212E-5A6BCB894EF3}"/>
              </a:ext>
            </a:extLst>
          </p:cNvPr>
          <p:cNvSpPr>
            <a:spLocks noGrp="1"/>
          </p:cNvSpPr>
          <p:nvPr>
            <p:ph type="dt" sz="half" idx="2"/>
          </p:nvPr>
        </p:nvSpPr>
        <p:spPr>
          <a:xfrm>
            <a:off x="4187483" y="6400800"/>
            <a:ext cx="914400" cy="304800"/>
          </a:xfrm>
          <a:prstGeom prst="rect">
            <a:avLst/>
          </a:prstGeom>
          <a:ln w="3175">
            <a:noFill/>
          </a:ln>
        </p:spPr>
        <p:txBody>
          <a:bodyPr vert="horz" lIns="0" tIns="0" rIns="0" bIns="0" rtlCol="0" anchor="ctr"/>
          <a:lstStyle>
            <a:lvl1pPr>
              <a:defRPr lang="en-US" sz="800" smtClean="0">
                <a:solidFill>
                  <a:srgbClr val="2E404D"/>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9" name="Footer Placeholder 4">
            <a:extLst>
              <a:ext uri="{FF2B5EF4-FFF2-40B4-BE49-F238E27FC236}">
                <a16:creationId xmlns:a16="http://schemas.microsoft.com/office/drawing/2014/main" id="{93EDA7EB-F061-A375-2C9D-A0C500F9D5A8}"/>
              </a:ext>
            </a:extLst>
          </p:cNvPr>
          <p:cNvSpPr>
            <a:spLocks noGrp="1"/>
          </p:cNvSpPr>
          <p:nvPr>
            <p:ph type="ftr" sz="quarter" idx="3"/>
          </p:nvPr>
        </p:nvSpPr>
        <p:spPr>
          <a:xfrm>
            <a:off x="5178083" y="6400800"/>
            <a:ext cx="1832317"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8" name="Slide Number Placeholder 7">
            <a:extLst>
              <a:ext uri="{FF2B5EF4-FFF2-40B4-BE49-F238E27FC236}">
                <a16:creationId xmlns:a16="http://schemas.microsoft.com/office/drawing/2014/main" id="{41B7EDA8-A95A-82D0-E30D-42C468C2DCFE}"/>
              </a:ext>
            </a:extLst>
          </p:cNvPr>
          <p:cNvSpPr>
            <a:spLocks noGrp="1"/>
          </p:cNvSpPr>
          <p:nvPr>
            <p:ph type="sldNum" sz="quarter" idx="4"/>
          </p:nvPr>
        </p:nvSpPr>
        <p:spPr>
          <a:xfrm>
            <a:off x="7502417"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2" name="Innovation Curve Over v02">
            <a:extLst>
              <a:ext uri="{FF2B5EF4-FFF2-40B4-BE49-F238E27FC236}">
                <a16:creationId xmlns:a16="http://schemas.microsoft.com/office/drawing/2014/main" id="{93C467C1-B5F8-65B6-A6A6-C63883B50500}"/>
              </a:ext>
            </a:extLst>
          </p:cNvPr>
          <p:cNvSpPr>
            <a:spLocks noGrp="1"/>
          </p:cNvSpPr>
          <p:nvPr>
            <p:ph type="body" sz="quarter" idx="24" hasCustomPrompt="1"/>
          </p:nvPr>
        </p:nvSpPr>
        <p:spPr>
          <a:xfrm>
            <a:off x="381000" y="2971800"/>
            <a:ext cx="3297293" cy="3285884"/>
          </a:xfrm>
          <a:blipFill>
            <a:blip r:embed="rId2" cstate="print">
              <a:extLst>
                <a:ext uri="{28A0092B-C50C-407E-A947-70E740481C1C}">
                  <a14:useLocalDpi xmlns:a14="http://schemas.microsoft.com/office/drawing/2010/main"/>
                </a:ext>
              </a:extLst>
            </a:blip>
            <a:stretch>
              <a:fillRect/>
            </a:stretch>
          </a:blipFill>
        </p:spPr>
        <p:txBody>
          <a:bodyPr/>
          <a:lstStyle>
            <a:lvl1pPr>
              <a:defRPr sz="200"/>
            </a:lvl1pPr>
            <a:lvl2pPr>
              <a:defRPr sz="200"/>
            </a:lvl2pPr>
            <a:lvl3pPr>
              <a:defRPr sz="200"/>
            </a:lvl3pPr>
            <a:lvl4pPr>
              <a:defRPr sz="200"/>
            </a:lvl4pPr>
            <a:lvl5pPr>
              <a:defRPr sz="200"/>
            </a:lvl5pPr>
          </a:lstStyle>
          <a:p>
            <a:pPr lvl="0"/>
            <a:r>
              <a:rPr lang="de-DE"/>
              <a:t>.</a:t>
            </a:r>
          </a:p>
        </p:txBody>
      </p:sp>
      <p:sp>
        <p:nvSpPr>
          <p:cNvPr id="5" name="Text Placeholder 5">
            <a:extLst>
              <a:ext uri="{FF2B5EF4-FFF2-40B4-BE49-F238E27FC236}">
                <a16:creationId xmlns:a16="http://schemas.microsoft.com/office/drawing/2014/main" id="{2AC68364-59BF-B824-B61D-0947968406CD}"/>
              </a:ext>
            </a:extLst>
          </p:cNvPr>
          <p:cNvSpPr>
            <a:spLocks noGrp="1"/>
          </p:cNvSpPr>
          <p:nvPr>
            <p:ph type="body" sz="quarter" idx="25"/>
          </p:nvPr>
        </p:nvSpPr>
        <p:spPr>
          <a:xfrm>
            <a:off x="4184650" y="1701800"/>
            <a:ext cx="2438400" cy="4546600"/>
          </a:xfrm>
        </p:spPr>
        <p:txBody>
          <a:bodyPr/>
          <a:lstStyle>
            <a:lvl1pPr marL="115888" indent="-115888">
              <a:defRPr sz="1200"/>
            </a:lvl1pPr>
            <a:lvl2pPr marL="458788" indent="-174625">
              <a:defRPr sz="1100"/>
            </a:lvl2pPr>
            <a:lvl3pPr marL="742950" indent="-109538">
              <a:defRPr sz="1050"/>
            </a:lvl3pPr>
            <a:lvl4pPr>
              <a:defRPr sz="1000"/>
            </a:lvl4pPr>
            <a:lvl5pPr>
              <a:defRPr sz="1000"/>
            </a:lvl5pPr>
          </a:lstStyle>
          <a:p>
            <a:pPr lvl="0"/>
            <a:r>
              <a:rPr lang="en-US"/>
              <a:t>Click to edit Master text styles</a:t>
            </a:r>
          </a:p>
          <a:p>
            <a:pPr lvl="1"/>
            <a:r>
              <a:rPr lang="en-US"/>
              <a:t>Second level</a:t>
            </a:r>
          </a:p>
          <a:p>
            <a:pPr lvl="2"/>
            <a:r>
              <a:rPr lang="en-US"/>
              <a:t>Third level</a:t>
            </a:r>
          </a:p>
        </p:txBody>
      </p:sp>
      <p:sp>
        <p:nvSpPr>
          <p:cNvPr id="6" name="Text Placeholder 5">
            <a:extLst>
              <a:ext uri="{FF2B5EF4-FFF2-40B4-BE49-F238E27FC236}">
                <a16:creationId xmlns:a16="http://schemas.microsoft.com/office/drawing/2014/main" id="{6BC9EF71-194E-6528-F8E9-DB22325E4AE2}"/>
              </a:ext>
            </a:extLst>
          </p:cNvPr>
          <p:cNvSpPr>
            <a:spLocks noGrp="1"/>
          </p:cNvSpPr>
          <p:nvPr>
            <p:ph type="body" sz="quarter" idx="26"/>
          </p:nvPr>
        </p:nvSpPr>
        <p:spPr>
          <a:xfrm>
            <a:off x="6818141" y="1701800"/>
            <a:ext cx="2438400" cy="4546600"/>
          </a:xfrm>
        </p:spPr>
        <p:txBody>
          <a:bodyPr/>
          <a:lstStyle>
            <a:lvl1pPr marL="115888" indent="-115888">
              <a:defRPr sz="1200"/>
            </a:lvl1pPr>
            <a:lvl2pPr marL="458788" indent="-174625">
              <a:defRPr sz="1100"/>
            </a:lvl2pPr>
            <a:lvl3pPr marL="742950" indent="-109538">
              <a:defRPr sz="1050"/>
            </a:lvl3pPr>
            <a:lvl4pPr>
              <a:defRPr sz="1000"/>
            </a:lvl4pPr>
            <a:lvl5pPr>
              <a:defRPr sz="1000"/>
            </a:lvl5pPr>
          </a:lstStyle>
          <a:p>
            <a:pPr lvl="0"/>
            <a:r>
              <a:rPr lang="en-US"/>
              <a:t>Click to edit Master text styles</a:t>
            </a:r>
          </a:p>
          <a:p>
            <a:pPr lvl="1"/>
            <a:r>
              <a:rPr lang="en-US"/>
              <a:t>Second level</a:t>
            </a:r>
          </a:p>
          <a:p>
            <a:pPr lvl="2"/>
            <a:r>
              <a:rPr lang="en-US"/>
              <a:t>Third level</a:t>
            </a:r>
          </a:p>
        </p:txBody>
      </p:sp>
      <p:sp>
        <p:nvSpPr>
          <p:cNvPr id="8" name="Text Placeholder 5">
            <a:extLst>
              <a:ext uri="{FF2B5EF4-FFF2-40B4-BE49-F238E27FC236}">
                <a16:creationId xmlns:a16="http://schemas.microsoft.com/office/drawing/2014/main" id="{485A77C0-29EE-EC48-AC12-903534F257B5}"/>
              </a:ext>
            </a:extLst>
          </p:cNvPr>
          <p:cNvSpPr>
            <a:spLocks noGrp="1"/>
          </p:cNvSpPr>
          <p:nvPr>
            <p:ph type="body" sz="quarter" idx="27"/>
          </p:nvPr>
        </p:nvSpPr>
        <p:spPr>
          <a:xfrm>
            <a:off x="9448802" y="1701800"/>
            <a:ext cx="2438400" cy="4546600"/>
          </a:xfrm>
        </p:spPr>
        <p:txBody>
          <a:bodyPr/>
          <a:lstStyle>
            <a:lvl1pPr marL="115888" indent="-115888">
              <a:defRPr sz="1200"/>
            </a:lvl1pPr>
            <a:lvl2pPr marL="458788" indent="-174625">
              <a:defRPr sz="1100"/>
            </a:lvl2pPr>
            <a:lvl3pPr marL="742950" indent="-109538">
              <a:defRPr sz="1050"/>
            </a:lvl3pPr>
            <a:lvl4pPr>
              <a:defRPr sz="1000"/>
            </a:lvl4pPr>
            <a:lvl5pPr>
              <a:defRPr sz="10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8410201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ograph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C76F67-C05C-FB2E-6B26-07FCF9F6F748}"/>
              </a:ext>
            </a:extLst>
          </p:cNvPr>
          <p:cNvSpPr/>
          <p:nvPr userDrawn="1"/>
        </p:nvSpPr>
        <p:spPr>
          <a:xfrm>
            <a:off x="1" y="0"/>
            <a:ext cx="2290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070F26"/>
              </a:solidFill>
              <a:effectLst/>
              <a:uLnTx/>
              <a:uFillTx/>
              <a:latin typeface="Arial"/>
              <a:ea typeface="+mn-ea"/>
              <a:cs typeface="+mn-cs"/>
            </a:endParaRPr>
          </a:p>
        </p:txBody>
      </p:sp>
      <p:sp>
        <p:nvSpPr>
          <p:cNvPr id="2" name="Title 1">
            <a:extLst>
              <a:ext uri="{FF2B5EF4-FFF2-40B4-BE49-F238E27FC236}">
                <a16:creationId xmlns:a16="http://schemas.microsoft.com/office/drawing/2014/main" id="{8D27C13D-9DB8-8AF0-4157-DDAAD19CBD59}"/>
              </a:ext>
            </a:extLst>
          </p:cNvPr>
          <p:cNvSpPr>
            <a:spLocks noGrp="1"/>
          </p:cNvSpPr>
          <p:nvPr>
            <p:ph type="title"/>
          </p:nvPr>
        </p:nvSpPr>
        <p:spPr>
          <a:xfrm>
            <a:off x="2438401" y="333375"/>
            <a:ext cx="9382124" cy="792000"/>
          </a:xfrm>
        </p:spPr>
        <p:txBody>
          <a:bodyPr/>
          <a:lstStyle/>
          <a:p>
            <a:r>
              <a:rPr lang="en-US"/>
              <a:t>Click to edit Master title style</a:t>
            </a:r>
          </a:p>
        </p:txBody>
      </p:sp>
      <p:sp>
        <p:nvSpPr>
          <p:cNvPr id="8" name="Picture Placeholder 7">
            <a:extLst>
              <a:ext uri="{FF2B5EF4-FFF2-40B4-BE49-F238E27FC236}">
                <a16:creationId xmlns:a16="http://schemas.microsoft.com/office/drawing/2014/main" id="{9C76EE67-3EBB-F988-7F5E-88147B29FE81}"/>
              </a:ext>
            </a:extLst>
          </p:cNvPr>
          <p:cNvSpPr>
            <a:spLocks noGrp="1"/>
          </p:cNvSpPr>
          <p:nvPr>
            <p:ph type="pic" sz="quarter" idx="10"/>
          </p:nvPr>
        </p:nvSpPr>
        <p:spPr>
          <a:xfrm>
            <a:off x="203233" y="357808"/>
            <a:ext cx="1883786" cy="1881314"/>
          </a:xfrm>
          <a:prstGeom prst="ellipse">
            <a:avLst/>
          </a:prstGeom>
          <a:solidFill>
            <a:schemeClr val="tx2"/>
          </a:solidFill>
        </p:spPr>
        <p:txBody>
          <a:bodyPr/>
          <a:lstStyle>
            <a:lvl1pPr marL="0" indent="0" algn="ctr">
              <a:buNone/>
              <a:defRPr sz="1200">
                <a:solidFill>
                  <a:schemeClr val="tx1"/>
                </a:solidFill>
              </a:defRPr>
            </a:lvl1pPr>
          </a:lstStyle>
          <a:p>
            <a:endParaRPr lang="en-US"/>
          </a:p>
        </p:txBody>
      </p:sp>
      <p:sp>
        <p:nvSpPr>
          <p:cNvPr id="9" name="Content Placeholder 2">
            <a:extLst>
              <a:ext uri="{FF2B5EF4-FFF2-40B4-BE49-F238E27FC236}">
                <a16:creationId xmlns:a16="http://schemas.microsoft.com/office/drawing/2014/main" id="{892E0413-BBAA-E8B9-D022-6B0F25768EF1}"/>
              </a:ext>
            </a:extLst>
          </p:cNvPr>
          <p:cNvSpPr>
            <a:spLocks noGrp="1"/>
          </p:cNvSpPr>
          <p:nvPr>
            <p:ph idx="1" hasCustomPrompt="1"/>
          </p:nvPr>
        </p:nvSpPr>
        <p:spPr bwMode="gray">
          <a:xfrm>
            <a:off x="2438401" y="1412875"/>
            <a:ext cx="9382122" cy="4824413"/>
          </a:xfrm>
        </p:spPr>
        <p:txBody>
          <a:bodyPr/>
          <a:lstStyle>
            <a:lvl1pPr>
              <a:defRPr sz="1600"/>
            </a:lvl1pPr>
            <a:lvl2pPr>
              <a:spcBef>
                <a:spcPts val="300"/>
              </a:spcBef>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Graphic 10">
            <a:extLst>
              <a:ext uri="{FF2B5EF4-FFF2-40B4-BE49-F238E27FC236}">
                <a16:creationId xmlns:a16="http://schemas.microsoft.com/office/drawing/2014/main" id="{1EA55260-34B0-40EB-91E3-6DCD846AE3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567750"/>
            <a:ext cx="2290250" cy="2290250"/>
          </a:xfrm>
          <a:prstGeom prst="rect">
            <a:avLst/>
          </a:prstGeom>
        </p:spPr>
      </p:pic>
      <p:sp>
        <p:nvSpPr>
          <p:cNvPr id="4" name="Date Placeholder 3">
            <a:extLst>
              <a:ext uri="{FF2B5EF4-FFF2-40B4-BE49-F238E27FC236}">
                <a16:creationId xmlns:a16="http://schemas.microsoft.com/office/drawing/2014/main" id="{53CCF4DF-6DD4-D9AD-F366-DD26F83F1C08}"/>
              </a:ext>
            </a:extLst>
          </p:cNvPr>
          <p:cNvSpPr>
            <a:spLocks noGrp="1"/>
          </p:cNvSpPr>
          <p:nvPr>
            <p:ph type="dt" sz="half" idx="2"/>
          </p:nvPr>
        </p:nvSpPr>
        <p:spPr>
          <a:xfrm>
            <a:off x="24384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6" name="Footer Placeholder 4">
            <a:extLst>
              <a:ext uri="{FF2B5EF4-FFF2-40B4-BE49-F238E27FC236}">
                <a16:creationId xmlns:a16="http://schemas.microsoft.com/office/drawing/2014/main" id="{B02BAE46-14A2-1766-CB41-57E079FD7494}"/>
              </a:ext>
            </a:extLst>
          </p:cNvPr>
          <p:cNvSpPr>
            <a:spLocks noGrp="1"/>
          </p:cNvSpPr>
          <p:nvPr>
            <p:ph type="ftr" sz="quarter" idx="3"/>
          </p:nvPr>
        </p:nvSpPr>
        <p:spPr>
          <a:xfrm>
            <a:off x="3429000" y="6400800"/>
            <a:ext cx="21336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5" name="Slide Number Placeholder 7">
            <a:extLst>
              <a:ext uri="{FF2B5EF4-FFF2-40B4-BE49-F238E27FC236}">
                <a16:creationId xmlns:a16="http://schemas.microsoft.com/office/drawing/2014/main" id="{9FC261A8-083A-75FC-B014-4D92DD7E40D0}"/>
              </a:ext>
            </a:extLst>
          </p:cNvPr>
          <p:cNvSpPr>
            <a:spLocks noGrp="1"/>
          </p:cNvSpPr>
          <p:nvPr>
            <p:ph type="sldNum" sz="quarter" idx="4"/>
          </p:nvPr>
        </p:nvSpPr>
        <p:spPr>
          <a:xfrm>
            <a:off x="6594538"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Tree>
    <p:extLst>
      <p:ext uri="{BB962C8B-B14F-4D97-AF65-F5344CB8AC3E}">
        <p14:creationId xmlns:p14="http://schemas.microsoft.com/office/powerpoint/2010/main" val="3446102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sultant Profile">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149087"/>
            <a:ext cx="2926080" cy="6088202"/>
          </a:xfrm>
          <a:prstGeom prst="rect">
            <a:avLst/>
          </a:prstGeom>
          <a:solidFill>
            <a:schemeClr val="tx2">
              <a:alpha val="12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marR="0" lvl="0" indent="-228594" algn="l" defTabSz="914400" rtl="0" eaLnBrk="1" fontAlgn="base" latinLnBrk="0" hangingPunct="1">
              <a:lnSpc>
                <a:spcPct val="100000"/>
              </a:lnSpc>
              <a:spcBef>
                <a:spcPts val="800"/>
              </a:spcBef>
              <a:spcAft>
                <a:spcPct val="0"/>
              </a:spcAft>
              <a:buClrTx/>
              <a:buSzTx/>
              <a:buFont typeface="Arial" panose="020B0604020202020204" pitchFamily="34" charset="0"/>
              <a:buChar char="•"/>
              <a:tabLst/>
              <a:defRPr/>
            </a:pPr>
            <a:endParaRPr kumimoji="0" lang="en-US" sz="1333"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Content Placeholder 2"/>
          <p:cNvSpPr>
            <a:spLocks noGrp="1"/>
          </p:cNvSpPr>
          <p:nvPr>
            <p:ph sz="quarter" idx="20"/>
          </p:nvPr>
        </p:nvSpPr>
        <p:spPr>
          <a:xfrm>
            <a:off x="371475" y="1412875"/>
            <a:ext cx="8809570" cy="4824413"/>
          </a:xfrm>
        </p:spPr>
        <p:txBody>
          <a:bodyPr>
            <a:normAutofit/>
          </a:bodyPr>
          <a:lstStyle>
            <a:lvl1pPr marL="0" indent="0">
              <a:spcBef>
                <a:spcPts val="600"/>
              </a:spcBef>
              <a:buNone/>
              <a:defRPr sz="1100" b="1"/>
            </a:lvl1pPr>
            <a:lvl2pPr marL="112713" indent="-112713">
              <a:buFont typeface="Arial" panose="020B0604020202020204" pitchFamily="34" charset="0"/>
              <a:buChar char="•"/>
              <a:defRPr sz="1100"/>
            </a:lvl2pPr>
            <a:lvl3pPr marL="342900" indent="-112713">
              <a:spcBef>
                <a:spcPts val="200"/>
              </a:spcBef>
              <a:buFont typeface="Arial" panose="020B0604020202020204" pitchFamily="34" charset="0"/>
              <a:buChar char="−"/>
              <a:defRPr sz="1050"/>
            </a:lvl3pPr>
          </a:lstStyle>
          <a:p>
            <a:pPr lvl="0"/>
            <a:r>
              <a:rPr lang="en-US"/>
              <a:t>Click to edit Master text styles</a:t>
            </a:r>
          </a:p>
          <a:p>
            <a:pPr lvl="1"/>
            <a:r>
              <a:rPr lang="en-US"/>
              <a:t>Second level</a:t>
            </a:r>
          </a:p>
          <a:p>
            <a:pPr lvl="2"/>
            <a:r>
              <a:rPr lang="en-US"/>
              <a:t>Third level</a:t>
            </a:r>
          </a:p>
        </p:txBody>
      </p:sp>
      <p:sp>
        <p:nvSpPr>
          <p:cNvPr id="23" name="Text Placeholder 8"/>
          <p:cNvSpPr>
            <a:spLocks noGrp="1"/>
          </p:cNvSpPr>
          <p:nvPr>
            <p:ph type="body" sz="quarter" idx="13" hasCustomPrompt="1"/>
          </p:nvPr>
        </p:nvSpPr>
        <p:spPr>
          <a:xfrm>
            <a:off x="371475" y="801674"/>
            <a:ext cx="8812050" cy="533023"/>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6"/>
            <a:ext cx="2705100" cy="1770684"/>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532243"/>
            <a:ext cx="2705100" cy="1705045"/>
          </a:xfrm>
        </p:spPr>
        <p:txBody>
          <a:bodyPr lIns="0" rIns="0">
            <a:normAutofit/>
          </a:bodyPr>
          <a:lstStyle>
            <a:lvl1pPr marL="171450" indent="-171450">
              <a:buClrTx/>
              <a:defRPr sz="1100" i="1"/>
            </a:lvl1pPr>
          </a:lstStyle>
          <a:p>
            <a:pPr lvl="0"/>
            <a:r>
              <a:rPr lang="en-US"/>
              <a:t>Click to edit Master text styles</a:t>
            </a:r>
          </a:p>
        </p:txBody>
      </p:sp>
      <p:sp>
        <p:nvSpPr>
          <p:cNvPr id="2" name="Title 1">
            <a:extLst>
              <a:ext uri="{FF2B5EF4-FFF2-40B4-BE49-F238E27FC236}">
                <a16:creationId xmlns:a16="http://schemas.microsoft.com/office/drawing/2014/main" id="{931F95B7-ECE2-1306-15FA-B1FB031647B5}"/>
              </a:ext>
            </a:extLst>
          </p:cNvPr>
          <p:cNvSpPr>
            <a:spLocks noGrp="1"/>
          </p:cNvSpPr>
          <p:nvPr>
            <p:ph type="title"/>
          </p:nvPr>
        </p:nvSpPr>
        <p:spPr>
          <a:xfrm>
            <a:off x="371475" y="333375"/>
            <a:ext cx="8799195" cy="463330"/>
          </a:xfrm>
        </p:spPr>
        <p:txBody>
          <a:bodyPr/>
          <a:lstStyle/>
          <a:p>
            <a:r>
              <a:rPr lang="en-US"/>
              <a:t>Click to edit Master title style</a:t>
            </a:r>
          </a:p>
        </p:txBody>
      </p:sp>
      <p:sp>
        <p:nvSpPr>
          <p:cNvPr id="6" name="Rectangle: Top Corners Rounded 5"/>
          <p:cNvSpPr/>
          <p:nvPr userDrawn="1"/>
        </p:nvSpPr>
        <p:spPr>
          <a:xfrm rot="16200000">
            <a:off x="10594085" y="-1317244"/>
            <a:ext cx="292608" cy="2926080"/>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Industry Expertise </a:t>
            </a:r>
          </a:p>
        </p:txBody>
      </p:sp>
      <p:sp>
        <p:nvSpPr>
          <p:cNvPr id="7" name="Rectangle: Top Corners Rounded 6"/>
          <p:cNvSpPr/>
          <p:nvPr userDrawn="1"/>
        </p:nvSpPr>
        <p:spPr>
          <a:xfrm rot="16200000">
            <a:off x="10594085" y="871918"/>
            <a:ext cx="292608" cy="2926080"/>
          </a:xfrm>
          <a:prstGeom prst="round2SameRect">
            <a:avLst>
              <a:gd name="adj1" fmla="val 50000"/>
              <a:gd name="adj2"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Domain Expertise </a:t>
            </a:r>
          </a:p>
        </p:txBody>
      </p:sp>
      <p:sp>
        <p:nvSpPr>
          <p:cNvPr id="8" name="Rectangle: Top Corners Rounded 7"/>
          <p:cNvSpPr/>
          <p:nvPr userDrawn="1"/>
        </p:nvSpPr>
        <p:spPr>
          <a:xfrm rot="16200000">
            <a:off x="10594085" y="2926764"/>
            <a:ext cx="292608" cy="292608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Technology Expertise </a:t>
            </a:r>
          </a:p>
        </p:txBody>
      </p:sp>
      <p:sp>
        <p:nvSpPr>
          <p:cNvPr id="5" name="Date Placeholder 3">
            <a:extLst>
              <a:ext uri="{FF2B5EF4-FFF2-40B4-BE49-F238E27FC236}">
                <a16:creationId xmlns:a16="http://schemas.microsoft.com/office/drawing/2014/main" id="{E02B1C5F-A199-0D41-B9F5-409DEB92368B}"/>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9" name="Footer Placeholder 4">
            <a:extLst>
              <a:ext uri="{FF2B5EF4-FFF2-40B4-BE49-F238E27FC236}">
                <a16:creationId xmlns:a16="http://schemas.microsoft.com/office/drawing/2014/main" id="{F11AAB16-5DF3-899C-E99F-837EAC6B3930}"/>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3" name="Slide Number Placeholder 7">
            <a:extLst>
              <a:ext uri="{FF2B5EF4-FFF2-40B4-BE49-F238E27FC236}">
                <a16:creationId xmlns:a16="http://schemas.microsoft.com/office/drawing/2014/main" id="{58B4C552-58E9-3C6B-E15B-06CE439CD4CD}"/>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Tree>
    <p:extLst>
      <p:ext uri="{BB962C8B-B14F-4D97-AF65-F5344CB8AC3E}">
        <p14:creationId xmlns:p14="http://schemas.microsoft.com/office/powerpoint/2010/main" val="18012802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Member team">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F6FC0AB-2EE7-F9DA-F9F8-61C68E2BE0ED}"/>
              </a:ext>
            </a:extLst>
          </p:cNvPr>
          <p:cNvSpPr/>
          <p:nvPr userDrawn="1"/>
        </p:nvSpPr>
        <p:spPr>
          <a:xfrm rot="16200000">
            <a:off x="3427472" y="2749775"/>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Top Corners Rounded 18">
            <a:extLst>
              <a:ext uri="{FF2B5EF4-FFF2-40B4-BE49-F238E27FC236}">
                <a16:creationId xmlns:a16="http://schemas.microsoft.com/office/drawing/2014/main" id="{142F817D-5503-E7A4-B14C-E41F742E6C0C}"/>
              </a:ext>
            </a:extLst>
          </p:cNvPr>
          <p:cNvSpPr/>
          <p:nvPr userDrawn="1"/>
        </p:nvSpPr>
        <p:spPr>
          <a:xfrm rot="16200000">
            <a:off x="7283498" y="2749775"/>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Top Corners Rounded 13">
            <a:extLst>
              <a:ext uri="{FF2B5EF4-FFF2-40B4-BE49-F238E27FC236}">
                <a16:creationId xmlns:a16="http://schemas.microsoft.com/office/drawing/2014/main" id="{F25B82F1-2B9F-9818-F8F8-7B3626E1FF49}"/>
              </a:ext>
            </a:extLst>
          </p:cNvPr>
          <p:cNvSpPr/>
          <p:nvPr userDrawn="1"/>
        </p:nvSpPr>
        <p:spPr>
          <a:xfrm rot="16200000">
            <a:off x="5415752" y="861911"/>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Top Corners Rounded 16">
            <a:extLst>
              <a:ext uri="{FF2B5EF4-FFF2-40B4-BE49-F238E27FC236}">
                <a16:creationId xmlns:a16="http://schemas.microsoft.com/office/drawing/2014/main" id="{544C39AE-B2A1-A26E-8103-6FC5059461C3}"/>
              </a:ext>
            </a:extLst>
          </p:cNvPr>
          <p:cNvSpPr/>
          <p:nvPr userDrawn="1"/>
        </p:nvSpPr>
        <p:spPr>
          <a:xfrm rot="16200000">
            <a:off x="9271778" y="861911"/>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Rounded 8">
            <a:extLst>
              <a:ext uri="{FF2B5EF4-FFF2-40B4-BE49-F238E27FC236}">
                <a16:creationId xmlns:a16="http://schemas.microsoft.com/office/drawing/2014/main" id="{CF1F8B9D-A5E7-D5BB-1A0B-730BCC1708E6}"/>
              </a:ext>
            </a:extLst>
          </p:cNvPr>
          <p:cNvSpPr/>
          <p:nvPr userDrawn="1"/>
        </p:nvSpPr>
        <p:spPr>
          <a:xfrm rot="16200000">
            <a:off x="1559726" y="861911"/>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7"/>
          <p:cNvSpPr>
            <a:spLocks noGrp="1"/>
          </p:cNvSpPr>
          <p:nvPr>
            <p:ph type="pic" sz="quarter" idx="14"/>
          </p:nvPr>
        </p:nvSpPr>
        <p:spPr bwMode="gray">
          <a:xfrm>
            <a:off x="425624" y="2100302"/>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6" name="Picture Placeholder 7"/>
          <p:cNvSpPr>
            <a:spLocks noGrp="1"/>
          </p:cNvSpPr>
          <p:nvPr>
            <p:ph type="pic" sz="quarter" idx="16"/>
          </p:nvPr>
        </p:nvSpPr>
        <p:spPr bwMode="gray">
          <a:xfrm>
            <a:off x="4283241" y="2100302"/>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7" name="Text Placeholder 10"/>
          <p:cNvSpPr>
            <a:spLocks noGrp="1"/>
          </p:cNvSpPr>
          <p:nvPr>
            <p:ph type="body" sz="quarter" idx="17" hasCustomPrompt="1"/>
          </p:nvPr>
        </p:nvSpPr>
        <p:spPr>
          <a:xfrm>
            <a:off x="1829802" y="2116080"/>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1829802" y="2592619"/>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679964" y="2116080"/>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679964" y="2592619"/>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40859" y="2100302"/>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23" name="Text Placeholder 10"/>
          <p:cNvSpPr>
            <a:spLocks noGrp="1"/>
          </p:cNvSpPr>
          <p:nvPr>
            <p:ph type="body" sz="quarter" idx="33" hasCustomPrompt="1"/>
          </p:nvPr>
        </p:nvSpPr>
        <p:spPr>
          <a:xfrm>
            <a:off x="9542782" y="2116080"/>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42782" y="2599101"/>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7" name="Picture Placeholder 7"/>
          <p:cNvSpPr>
            <a:spLocks noGrp="1"/>
          </p:cNvSpPr>
          <p:nvPr>
            <p:ph type="pic" sz="quarter" idx="35"/>
          </p:nvPr>
        </p:nvSpPr>
        <p:spPr bwMode="gray">
          <a:xfrm>
            <a:off x="2291382" y="3988167"/>
            <a:ext cx="1250680" cy="1251523"/>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28" name="Text Placeholder 10"/>
          <p:cNvSpPr>
            <a:spLocks noGrp="1"/>
          </p:cNvSpPr>
          <p:nvPr>
            <p:ph type="body" sz="quarter" idx="36" hasCustomPrompt="1"/>
          </p:nvPr>
        </p:nvSpPr>
        <p:spPr>
          <a:xfrm>
            <a:off x="3676625" y="3990979"/>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3676625" y="447796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6169435" y="3988166"/>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41" name="Text Placeholder 10"/>
          <p:cNvSpPr>
            <a:spLocks noGrp="1"/>
          </p:cNvSpPr>
          <p:nvPr>
            <p:ph type="body" sz="quarter" idx="42" hasCustomPrompt="1"/>
          </p:nvPr>
        </p:nvSpPr>
        <p:spPr>
          <a:xfrm>
            <a:off x="7554502" y="3990979"/>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7554502" y="447796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A72A8E3A-B8DF-708B-B01C-5D2563CB4ACB}"/>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5" name="Footer Placeholder 4">
            <a:extLst>
              <a:ext uri="{FF2B5EF4-FFF2-40B4-BE49-F238E27FC236}">
                <a16:creationId xmlns:a16="http://schemas.microsoft.com/office/drawing/2014/main" id="{BF15C569-5831-8516-9688-AE086A64476A}"/>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0" name="Slide Number Placeholder 7">
            <a:extLst>
              <a:ext uri="{FF2B5EF4-FFF2-40B4-BE49-F238E27FC236}">
                <a16:creationId xmlns:a16="http://schemas.microsoft.com/office/drawing/2014/main" id="{359F7025-4FD4-F81F-070D-F8A7E2C24230}"/>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Tree>
    <p:extLst>
      <p:ext uri="{BB962C8B-B14F-4D97-AF65-F5344CB8AC3E}">
        <p14:creationId xmlns:p14="http://schemas.microsoft.com/office/powerpoint/2010/main" val="18049036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actice Snapshot">
    <p:spTree>
      <p:nvGrpSpPr>
        <p:cNvPr id="1" name=""/>
        <p:cNvGrpSpPr/>
        <p:nvPr/>
      </p:nvGrpSpPr>
      <p:grpSpPr>
        <a:xfrm>
          <a:off x="0" y="0"/>
          <a:ext cx="0" cy="0"/>
          <a:chOff x="0" y="0"/>
          <a:chExt cx="0" cy="0"/>
        </a:xfrm>
      </p:grpSpPr>
      <p:sp>
        <p:nvSpPr>
          <p:cNvPr id="12" name="Text Placeholder 20">
            <a:extLst>
              <a:ext uri="{FF2B5EF4-FFF2-40B4-BE49-F238E27FC236}">
                <a16:creationId xmlns:a16="http://schemas.microsoft.com/office/drawing/2014/main" id="{1E074D02-9F5A-4FA1-836B-2EB1343C476D}"/>
              </a:ext>
            </a:extLst>
          </p:cNvPr>
          <p:cNvSpPr>
            <a:spLocks noGrp="1"/>
          </p:cNvSpPr>
          <p:nvPr>
            <p:ph type="body" sz="quarter" idx="22" hasCustomPrompt="1"/>
          </p:nvPr>
        </p:nvSpPr>
        <p:spPr>
          <a:xfrm>
            <a:off x="-1" y="0"/>
            <a:ext cx="12191997" cy="2180937"/>
          </a:xfrm>
          <a:prstGeom prst="rect">
            <a:avLst/>
          </a:prstGeom>
          <a:solidFill>
            <a:srgbClr val="050D24">
              <a:alpha val="68000"/>
            </a:srgbClr>
          </a:solidFill>
        </p:spPr>
        <p:txBody>
          <a:bodyPr/>
          <a:lstStyle>
            <a:lvl1pPr>
              <a:defRPr sz="100">
                <a:noFill/>
              </a:defRPr>
            </a:lvl1pPr>
            <a:lvl2pPr>
              <a:defRPr>
                <a:noFill/>
              </a:defRPr>
            </a:lvl2pPr>
            <a:lvl3pPr>
              <a:defRPr>
                <a:noFill/>
              </a:defRPr>
            </a:lvl3pPr>
            <a:lvl4pPr>
              <a:defRPr>
                <a:noFill/>
              </a:defRPr>
            </a:lvl4pPr>
            <a:lvl5pPr>
              <a:defRPr>
                <a:noFill/>
              </a:defRPr>
            </a:lvl5pPr>
          </a:lstStyle>
          <a:p>
            <a:pPr lvl="0"/>
            <a:r>
              <a:rPr lang="en-US" noProof="0"/>
              <a:t> </a:t>
            </a:r>
          </a:p>
        </p:txBody>
      </p:sp>
      <p:sp>
        <p:nvSpPr>
          <p:cNvPr id="15" name="Text Placeholder 20">
            <a:extLst>
              <a:ext uri="{FF2B5EF4-FFF2-40B4-BE49-F238E27FC236}">
                <a16:creationId xmlns:a16="http://schemas.microsoft.com/office/drawing/2014/main" id="{53FFF17F-07F9-8F42-D1AD-7F0498C32C2D}"/>
              </a:ext>
            </a:extLst>
          </p:cNvPr>
          <p:cNvSpPr>
            <a:spLocks noGrp="1"/>
          </p:cNvSpPr>
          <p:nvPr>
            <p:ph type="body" sz="quarter" idx="23" hasCustomPrompt="1"/>
          </p:nvPr>
        </p:nvSpPr>
        <p:spPr>
          <a:xfrm>
            <a:off x="-1" y="1798984"/>
            <a:ext cx="12191997" cy="381953"/>
          </a:xfrm>
          <a:prstGeom prst="rect">
            <a:avLst/>
          </a:prstGeom>
          <a:solidFill>
            <a:srgbClr val="0072BC"/>
          </a:solidFill>
        </p:spPr>
        <p:txBody>
          <a:bodyPr/>
          <a:lstStyle>
            <a:lvl1pPr>
              <a:defRPr sz="100">
                <a:noFill/>
              </a:defRPr>
            </a:lvl1pPr>
            <a:lvl2pPr>
              <a:defRPr>
                <a:noFill/>
              </a:defRPr>
            </a:lvl2pPr>
            <a:lvl3pPr>
              <a:defRPr>
                <a:noFill/>
              </a:defRPr>
            </a:lvl3pPr>
            <a:lvl4pPr>
              <a:defRPr>
                <a:noFill/>
              </a:defRPr>
            </a:lvl4pPr>
            <a:lvl5pPr>
              <a:defRPr>
                <a:noFill/>
              </a:defRPr>
            </a:lvl5pPr>
          </a:lstStyle>
          <a:p>
            <a:pPr lvl="0"/>
            <a:r>
              <a:rPr lang="en-US" noProof="0"/>
              <a:t> </a:t>
            </a:r>
          </a:p>
        </p:txBody>
      </p:sp>
      <p:sp>
        <p:nvSpPr>
          <p:cNvPr id="13" name="Picture Placeholder 4">
            <a:extLst>
              <a:ext uri="{FF2B5EF4-FFF2-40B4-BE49-F238E27FC236}">
                <a16:creationId xmlns:a16="http://schemas.microsoft.com/office/drawing/2014/main" id="{D4701BBC-D299-DEC0-49E7-9F550EF12F9B}"/>
              </a:ext>
            </a:extLst>
          </p:cNvPr>
          <p:cNvSpPr>
            <a:spLocks noGrp="1"/>
          </p:cNvSpPr>
          <p:nvPr>
            <p:ph type="pic" sz="quarter" idx="14" hasCustomPrompt="1"/>
          </p:nvPr>
        </p:nvSpPr>
        <p:spPr>
          <a:xfrm>
            <a:off x="-1" y="0"/>
            <a:ext cx="12192001" cy="2180937"/>
          </a:xfrm>
          <a:prstGeom prst="rect">
            <a:avLst/>
          </a:prstGeom>
          <a:solidFill>
            <a:schemeClr val="accent6">
              <a:lumMod val="60000"/>
              <a:lumOff val="40000"/>
            </a:schemeClr>
          </a:solidFill>
        </p:spPr>
        <p:txBody>
          <a:bodyPr lIns="0" tIns="91440" rIns="0" bIns="0" anchor="t"/>
          <a:lstStyle>
            <a:lvl1pPr marL="0" indent="0" algn="ctr">
              <a:buFontTx/>
              <a:buNone/>
              <a:defRPr sz="1600" b="1">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5" name="Rectangle 4"/>
          <p:cNvSpPr/>
          <p:nvPr userDrawn="1"/>
        </p:nvSpPr>
        <p:spPr>
          <a:xfrm>
            <a:off x="1" y="1802838"/>
            <a:ext cx="12191999" cy="424632"/>
          </a:xfrm>
          <a:prstGeom prst="rect">
            <a:avLst/>
          </a:prstGeom>
          <a:solidFill>
            <a:srgbClr val="0072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50" b="0" i="0" u="none" strike="noStrike" kern="1200" cap="none" spc="0" normalizeH="0" baseline="0" noProof="0">
              <a:ln>
                <a:noFill/>
              </a:ln>
              <a:solidFill>
                <a:srgbClr val="070F26"/>
              </a:solidFill>
              <a:effectLst/>
              <a:uLnTx/>
              <a:uFillTx/>
              <a:latin typeface="Arial"/>
              <a:ea typeface="+mn-ea"/>
              <a:cs typeface="+mn-cs"/>
            </a:endParaRPr>
          </a:p>
        </p:txBody>
      </p:sp>
      <p:sp>
        <p:nvSpPr>
          <p:cNvPr id="3" name="Title Placeholder 1"/>
          <p:cNvSpPr>
            <a:spLocks noGrp="1"/>
          </p:cNvSpPr>
          <p:nvPr>
            <p:ph type="title"/>
          </p:nvPr>
        </p:nvSpPr>
        <p:spPr>
          <a:xfrm>
            <a:off x="379511" y="315492"/>
            <a:ext cx="3426346" cy="682999"/>
          </a:xfrm>
          <a:prstGeom prst="rect">
            <a:avLst/>
          </a:prstGeom>
        </p:spPr>
        <p:txBody>
          <a:bodyPr vert="horz" lIns="0" tIns="0" rIns="0" bIns="0" rtlCol="0" anchor="b">
            <a:noAutofit/>
          </a:bodyPr>
          <a:lstStyle>
            <a:lvl1pPr>
              <a:lnSpc>
                <a:spcPct val="100000"/>
              </a:lnSpc>
              <a:defRPr>
                <a:solidFill>
                  <a:srgbClr val="FFFFFF"/>
                </a:solidFill>
              </a:defRPr>
            </a:lvl1pPr>
          </a:lstStyle>
          <a:p>
            <a:r>
              <a:rPr lang="en-US"/>
              <a:t>Click to edit Master title style</a:t>
            </a:r>
          </a:p>
        </p:txBody>
      </p:sp>
      <p:sp>
        <p:nvSpPr>
          <p:cNvPr id="14" name="Text Placeholder 13"/>
          <p:cNvSpPr>
            <a:spLocks noGrp="1"/>
          </p:cNvSpPr>
          <p:nvPr>
            <p:ph type="body" sz="quarter" idx="16" hasCustomPrompt="1"/>
          </p:nvPr>
        </p:nvSpPr>
        <p:spPr>
          <a:xfrm>
            <a:off x="379513" y="1042856"/>
            <a:ext cx="3426344" cy="711763"/>
          </a:xfrm>
        </p:spPr>
        <p:txBody>
          <a:bodyPr lIns="0" rIns="0" anchor="t">
            <a:noAutofit/>
          </a:bodyPr>
          <a:lstStyle>
            <a:lvl1pPr marL="0" indent="0">
              <a:lnSpc>
                <a:spcPct val="100000"/>
              </a:lnSpc>
              <a:spcBef>
                <a:spcPts val="0"/>
              </a:spcBef>
              <a:buNone/>
              <a:defRPr sz="1200" b="1" baseline="0">
                <a:solidFill>
                  <a:srgbClr val="00DFED"/>
                </a:solidFill>
              </a:defRPr>
            </a:lvl1pPr>
            <a:lvl2pPr marL="187031" indent="0">
              <a:buNone/>
              <a:defRPr/>
            </a:lvl2pPr>
            <a:lvl3pPr marL="374063" indent="0">
              <a:buNone/>
              <a:defRPr/>
            </a:lvl3pPr>
            <a:lvl4pPr marL="529922" indent="0">
              <a:buNone/>
              <a:defRPr/>
            </a:lvl4pPr>
            <a:lvl5pPr marL="685782" indent="0">
              <a:buNone/>
              <a:defRPr/>
            </a:lvl5pPr>
          </a:lstStyle>
          <a:p>
            <a:pPr lvl="0"/>
            <a:r>
              <a:rPr lang="en-US"/>
              <a:t>Sub-title text</a:t>
            </a:r>
          </a:p>
        </p:txBody>
      </p:sp>
      <p:sp>
        <p:nvSpPr>
          <p:cNvPr id="11" name="Rectangle 10">
            <a:extLst>
              <a:ext uri="{FF2B5EF4-FFF2-40B4-BE49-F238E27FC236}">
                <a16:creationId xmlns:a16="http://schemas.microsoft.com/office/drawing/2014/main" id="{6B283A68-F17F-8DB2-D61E-A0CE63290A7D}"/>
              </a:ext>
            </a:extLst>
          </p:cNvPr>
          <p:cNvSpPr/>
          <p:nvPr userDrawn="1"/>
        </p:nvSpPr>
        <p:spPr>
          <a:xfrm>
            <a:off x="0" y="2181750"/>
            <a:ext cx="12191998" cy="45719"/>
          </a:xfrm>
          <a:prstGeom prst="rect">
            <a:avLst/>
          </a:prstGeom>
          <a:solidFill>
            <a:srgbClr val="070F2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70F26"/>
              </a:solidFill>
              <a:effectLst/>
              <a:uLnTx/>
              <a:uFillTx/>
              <a:latin typeface="Arial"/>
              <a:ea typeface="+mn-ea"/>
              <a:cs typeface="+mn-cs"/>
            </a:endParaRPr>
          </a:p>
        </p:txBody>
      </p:sp>
      <p:sp>
        <p:nvSpPr>
          <p:cNvPr id="9" name="Rectangle 8">
            <a:extLst>
              <a:ext uri="{FF2B5EF4-FFF2-40B4-BE49-F238E27FC236}">
                <a16:creationId xmlns:a16="http://schemas.microsoft.com/office/drawing/2014/main" id="{815BA874-C9A7-C5FF-AAF8-2723F646DEB5}"/>
              </a:ext>
            </a:extLst>
          </p:cNvPr>
          <p:cNvSpPr/>
          <p:nvPr userDrawn="1"/>
        </p:nvSpPr>
        <p:spPr>
          <a:xfrm>
            <a:off x="1" y="-8003"/>
            <a:ext cx="12192000" cy="45720"/>
          </a:xfrm>
          <a:prstGeom prst="rect">
            <a:avLst/>
          </a:prstGeom>
          <a:solidFill>
            <a:srgbClr val="070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71365" rtl="0" eaLnBrk="1" fontAlgn="auto" latinLnBrk="0" hangingPunct="1">
              <a:lnSpc>
                <a:spcPct val="90000"/>
              </a:lnSpc>
              <a:spcBef>
                <a:spcPts val="0"/>
              </a:spcBef>
              <a:spcAft>
                <a:spcPts val="0"/>
              </a:spcAft>
              <a:buClrTx/>
              <a:buSzTx/>
              <a:buFontTx/>
              <a:buNone/>
              <a:tabLst/>
              <a:defRPr/>
            </a:pPr>
            <a:endParaRPr kumimoji="0" lang="en-US" sz="900" b="1" i="0" u="none" strike="noStrike" kern="1200" cap="none" spc="140" normalizeH="0" baseline="0" noProof="0">
              <a:ln>
                <a:noFill/>
              </a:ln>
              <a:solidFill>
                <a:prstClr val="white"/>
              </a:solidFill>
              <a:effectLst/>
              <a:uLnTx/>
              <a:uFillTx/>
              <a:latin typeface="Arial"/>
              <a:ea typeface="+mn-ea"/>
              <a:cs typeface="+mn-cs"/>
            </a:endParaRPr>
          </a:p>
        </p:txBody>
      </p:sp>
      <p:sp>
        <p:nvSpPr>
          <p:cNvPr id="4" name="Footer Placeholder 4">
            <a:extLst>
              <a:ext uri="{FF2B5EF4-FFF2-40B4-BE49-F238E27FC236}">
                <a16:creationId xmlns:a16="http://schemas.microsoft.com/office/drawing/2014/main" id="{9BFB6A3F-712E-5433-3B9A-96B4235FB875}"/>
              </a:ext>
            </a:extLst>
          </p:cNvPr>
          <p:cNvSpPr>
            <a:spLocks noGrp="1"/>
          </p:cNvSpPr>
          <p:nvPr>
            <p:ph type="ftr" sz="quarter" idx="3"/>
          </p:nvPr>
        </p:nvSpPr>
        <p:spPr>
          <a:xfrm>
            <a:off x="379511"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6" name="Slide Number Placeholder 7">
            <a:extLst>
              <a:ext uri="{FF2B5EF4-FFF2-40B4-BE49-F238E27FC236}">
                <a16:creationId xmlns:a16="http://schemas.microsoft.com/office/drawing/2014/main" id="{1EFDCA90-3CD6-F325-092B-D86626A5BEA0}"/>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2" name="Text Placeholder 16">
            <a:extLst>
              <a:ext uri="{FF2B5EF4-FFF2-40B4-BE49-F238E27FC236}">
                <a16:creationId xmlns:a16="http://schemas.microsoft.com/office/drawing/2014/main" id="{D10DE01B-980A-7397-2BD2-E7F669D34EF6}"/>
              </a:ext>
            </a:extLst>
          </p:cNvPr>
          <p:cNvSpPr>
            <a:spLocks noGrp="1"/>
          </p:cNvSpPr>
          <p:nvPr>
            <p:ph type="body" sz="quarter" idx="18"/>
          </p:nvPr>
        </p:nvSpPr>
        <p:spPr>
          <a:xfrm>
            <a:off x="371476" y="2333337"/>
            <a:ext cx="2516834" cy="282994"/>
          </a:xfrm>
          <a:prstGeom prst="roundRect">
            <a:avLst>
              <a:gd name="adj" fmla="val 50000"/>
            </a:avLst>
          </a:prstGeom>
          <a:solidFill>
            <a:srgbClr val="070F26"/>
          </a:solidFill>
          <a:ln w="12700">
            <a:solidFill>
              <a:srgbClr val="070F26"/>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
        <p:nvSpPr>
          <p:cNvPr id="7" name="Text Placeholder 16">
            <a:extLst>
              <a:ext uri="{FF2B5EF4-FFF2-40B4-BE49-F238E27FC236}">
                <a16:creationId xmlns:a16="http://schemas.microsoft.com/office/drawing/2014/main" id="{75580433-905F-C028-2286-B0C6BBF58B48}"/>
              </a:ext>
            </a:extLst>
          </p:cNvPr>
          <p:cNvSpPr>
            <a:spLocks noGrp="1"/>
          </p:cNvSpPr>
          <p:nvPr>
            <p:ph type="body" sz="quarter" idx="19"/>
          </p:nvPr>
        </p:nvSpPr>
        <p:spPr>
          <a:xfrm>
            <a:off x="3346379" y="2333337"/>
            <a:ext cx="2516834" cy="282994"/>
          </a:xfrm>
          <a:prstGeom prst="roundRect">
            <a:avLst>
              <a:gd name="adj" fmla="val 50000"/>
            </a:avLst>
          </a:prstGeom>
          <a:solidFill>
            <a:srgbClr val="070F26"/>
          </a:solidFill>
          <a:ln w="12700">
            <a:solidFill>
              <a:srgbClr val="070F26"/>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
        <p:nvSpPr>
          <p:cNvPr id="8" name="Text Placeholder 16">
            <a:extLst>
              <a:ext uri="{FF2B5EF4-FFF2-40B4-BE49-F238E27FC236}">
                <a16:creationId xmlns:a16="http://schemas.microsoft.com/office/drawing/2014/main" id="{660BD6C2-13EC-69C8-FAF2-75677F85BFD9}"/>
              </a:ext>
            </a:extLst>
          </p:cNvPr>
          <p:cNvSpPr>
            <a:spLocks noGrp="1"/>
          </p:cNvSpPr>
          <p:nvPr>
            <p:ph type="body" sz="quarter" idx="20"/>
          </p:nvPr>
        </p:nvSpPr>
        <p:spPr>
          <a:xfrm>
            <a:off x="6321282" y="2333337"/>
            <a:ext cx="2516834" cy="282994"/>
          </a:xfrm>
          <a:prstGeom prst="roundRect">
            <a:avLst>
              <a:gd name="adj" fmla="val 50000"/>
            </a:avLst>
          </a:prstGeom>
          <a:solidFill>
            <a:srgbClr val="070F26"/>
          </a:solidFill>
          <a:ln w="12700">
            <a:solidFill>
              <a:srgbClr val="070F26"/>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
        <p:nvSpPr>
          <p:cNvPr id="10" name="Text Placeholder 16">
            <a:extLst>
              <a:ext uri="{FF2B5EF4-FFF2-40B4-BE49-F238E27FC236}">
                <a16:creationId xmlns:a16="http://schemas.microsoft.com/office/drawing/2014/main" id="{F273F563-BCBD-CB9C-2BFB-9B489B273A33}"/>
              </a:ext>
            </a:extLst>
          </p:cNvPr>
          <p:cNvSpPr>
            <a:spLocks noGrp="1"/>
          </p:cNvSpPr>
          <p:nvPr>
            <p:ph type="body" sz="quarter" idx="21"/>
          </p:nvPr>
        </p:nvSpPr>
        <p:spPr>
          <a:xfrm>
            <a:off x="9296186" y="2333337"/>
            <a:ext cx="2516834" cy="282994"/>
          </a:xfrm>
          <a:prstGeom prst="roundRect">
            <a:avLst>
              <a:gd name="adj" fmla="val 50000"/>
            </a:avLst>
          </a:prstGeom>
          <a:solidFill>
            <a:srgbClr val="070F26"/>
          </a:solidFill>
          <a:ln w="12700">
            <a:solidFill>
              <a:srgbClr val="070F26"/>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2945089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7" name="Picture Placeholder 4">
            <a:extLst>
              <a:ext uri="{FF2B5EF4-FFF2-40B4-BE49-F238E27FC236}">
                <a16:creationId xmlns:a16="http://schemas.microsoft.com/office/drawing/2014/main" id="{E494008F-45E0-F01A-5EC6-E4A006A54752}"/>
              </a:ext>
            </a:extLst>
          </p:cNvPr>
          <p:cNvSpPr>
            <a:spLocks noGrp="1"/>
          </p:cNvSpPr>
          <p:nvPr>
            <p:ph type="pic" sz="quarter" idx="40" hasCustomPrompt="1"/>
          </p:nvPr>
        </p:nvSpPr>
        <p:spPr>
          <a:xfrm>
            <a:off x="8391196" y="1"/>
            <a:ext cx="3800803" cy="2054818"/>
          </a:xfrm>
          <a:prstGeom prst="rect">
            <a:avLst/>
          </a:prstGeom>
          <a:noFill/>
        </p:spPr>
        <p:txBody>
          <a:bodyPr tIns="731520" bIns="0" anchor="t" anchorCtr="0"/>
          <a:lstStyle>
            <a:lvl1pPr marL="0" indent="0" algn="ctr">
              <a:buFontTx/>
              <a:buNone/>
              <a:defRPr sz="1400">
                <a:solidFill>
                  <a:srgbClr val="2E404D"/>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p>
        </p:txBody>
      </p:sp>
      <p:sp>
        <p:nvSpPr>
          <p:cNvPr id="9" name="Rectangle 8"/>
          <p:cNvSpPr/>
          <p:nvPr userDrawn="1"/>
        </p:nvSpPr>
        <p:spPr>
          <a:xfrm>
            <a:off x="1" y="0"/>
            <a:ext cx="8391195"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Arial"/>
              <a:ea typeface="+mn-ea"/>
              <a:cs typeface="+mn-cs"/>
            </a:endParaRPr>
          </a:p>
        </p:txBody>
      </p:sp>
      <p:sp>
        <p:nvSpPr>
          <p:cNvPr id="10" name="TextBox 9"/>
          <p:cNvSpPr txBox="1"/>
          <p:nvPr userDrawn="1"/>
        </p:nvSpPr>
        <p:spPr>
          <a:xfrm>
            <a:off x="8388352" y="2057400"/>
            <a:ext cx="3803649" cy="4800601"/>
          </a:xfrm>
          <a:prstGeom prst="rect">
            <a:avLst/>
          </a:prstGeom>
          <a:solidFill>
            <a:srgbClr val="070F26"/>
          </a:solidFill>
        </p:spPr>
        <p:txBody>
          <a:bodyPr wrap="square" rtlCol="0">
            <a:noAutofit/>
          </a:bodyPr>
          <a:lstStyle/>
          <a:p>
            <a:pPr marL="224356" marR="0" lvl="0" indent="-171442"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a:ea typeface="+mn-ea"/>
              <a:cs typeface="+mn-cs"/>
            </a:endParaRPr>
          </a:p>
        </p:txBody>
      </p:sp>
      <p:sp>
        <p:nvSpPr>
          <p:cNvPr id="5" name="TextBox 12"/>
          <p:cNvSpPr txBox="1"/>
          <p:nvPr userDrawn="1"/>
        </p:nvSpPr>
        <p:spPr>
          <a:xfrm>
            <a:off x="715441" y="6593330"/>
            <a:ext cx="3149600" cy="123111"/>
          </a:xfrm>
          <a:prstGeom prst="rect">
            <a:avLst/>
          </a:prstGeom>
          <a:noFill/>
        </p:spPr>
        <p:txBody>
          <a:bodyPr tIns="0" bIns="0">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a:ea typeface="HGPGothicE" charset="-128"/>
                <a:cs typeface="Meiryo UI" pitchFamily="50" charset="-128"/>
              </a:rPr>
              <a:t>© 2017 NTT DATA, Inc.</a:t>
            </a:r>
          </a:p>
        </p:txBody>
      </p:sp>
      <p:sp>
        <p:nvSpPr>
          <p:cNvPr id="6" name="TextBox 16"/>
          <p:cNvSpPr txBox="1"/>
          <p:nvPr userDrawn="1"/>
        </p:nvSpPr>
        <p:spPr>
          <a:xfrm>
            <a:off x="5761153" y="6551482"/>
            <a:ext cx="670231" cy="184666"/>
          </a:xfrm>
          <a:prstGeom prst="rect">
            <a:avLst/>
          </a:prstGeom>
          <a:noFill/>
        </p:spPr>
        <p:txBody>
          <a:bodyPr wrap="squar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1200" b="0" i="0" u="none" strike="noStrike" kern="1200" cap="none" spc="0" normalizeH="0" baseline="0" noProof="0">
                <a:ln>
                  <a:noFill/>
                </a:ln>
                <a:solidFill>
                  <a:srgbClr val="FFFFFF"/>
                </a:solidFill>
                <a:effectLst/>
                <a:uLnTx/>
                <a:uFillTx/>
                <a:latin typeface="Arial"/>
                <a:ea typeface="HGPGothicE" charset="-128"/>
                <a:cs typeface="HGPGothicE" charset="-128"/>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solidFill>
              <a:effectLst/>
              <a:uLnTx/>
              <a:uFillTx/>
              <a:latin typeface="Arial"/>
              <a:ea typeface="HGPGothicE" charset="-128"/>
              <a:cs typeface="HGPGothicE" charset="-128"/>
            </a:endParaRPr>
          </a:p>
        </p:txBody>
      </p:sp>
      <p:sp>
        <p:nvSpPr>
          <p:cNvPr id="3" name="Text Placeholder 8"/>
          <p:cNvSpPr>
            <a:spLocks noGrp="1"/>
          </p:cNvSpPr>
          <p:nvPr>
            <p:ph type="body" sz="quarter" idx="13" hasCustomPrompt="1"/>
          </p:nvPr>
        </p:nvSpPr>
        <p:spPr>
          <a:xfrm>
            <a:off x="381000" y="746552"/>
            <a:ext cx="7839947" cy="304800"/>
          </a:xfrm>
          <a:prstGeom prst="rect">
            <a:avLst/>
          </a:prstGeom>
        </p:spPr>
        <p:txBody>
          <a:bodyPr>
            <a:noAutofit/>
          </a:bodyPr>
          <a:lstStyle>
            <a:lvl1pPr marL="0" indent="0" algn="l">
              <a:lnSpc>
                <a:spcPct val="90000"/>
              </a:lnSpc>
              <a:spcBef>
                <a:spcPts val="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16" name="Text Placeholder 15"/>
          <p:cNvSpPr>
            <a:spLocks noGrp="1"/>
          </p:cNvSpPr>
          <p:nvPr>
            <p:ph type="body" sz="quarter" idx="15"/>
          </p:nvPr>
        </p:nvSpPr>
        <p:spPr>
          <a:xfrm>
            <a:off x="387452" y="2538969"/>
            <a:ext cx="3803547" cy="3709431"/>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38969"/>
            <a:ext cx="3762375" cy="3709431"/>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585374" y="2538969"/>
            <a:ext cx="3219174" cy="3709431"/>
          </a:xfrm>
        </p:spPr>
        <p:txBody>
          <a:bodyPr>
            <a:normAutofit/>
          </a:bodyPr>
          <a:lstStyle>
            <a:lvl1pPr marL="171450" indent="-171450">
              <a:buClrTx/>
              <a:defRPr sz="1400">
                <a:solidFill>
                  <a:srgbClr val="FFFFFF"/>
                </a:solidFill>
              </a:defRPr>
            </a:lvl1pPr>
            <a:lvl2pPr marL="515938" indent="-192088">
              <a:buClrTx/>
              <a:buFont typeface="Arial" panose="020B0604020202020204" pitchFamily="34" charset="0"/>
              <a:buChar char="−"/>
              <a:defRPr sz="1200">
                <a:solidFill>
                  <a:srgbClr val="FFFFFF"/>
                </a:solidFill>
              </a:defRPr>
            </a:lvl2pPr>
            <a:lvl3pPr marL="800100" indent="-152400">
              <a:buClrTx/>
              <a:defRPr sz="1100">
                <a:solidFill>
                  <a:srgbClr val="FFFFFF"/>
                </a:solidFill>
              </a:defRPr>
            </a:lvl3pPr>
            <a:lvl4pPr marL="1143000" indent="-171450">
              <a:buClrTx/>
              <a:buFont typeface="Arial" panose="020B0604020202020204" pitchFamily="34" charset="0"/>
              <a:buChar char="−"/>
              <a:defRPr sz="1050">
                <a:solidFill>
                  <a:srgbClr val="FFFFFF"/>
                </a:solidFill>
              </a:defRPr>
            </a:lvl4pPr>
            <a:lvl5pPr marL="1428750" indent="-133350">
              <a:buClrTx/>
              <a:defRPr sz="10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Box 12"/>
          <p:cNvSpPr txBox="1"/>
          <p:nvPr userDrawn="1"/>
        </p:nvSpPr>
        <p:spPr>
          <a:xfrm>
            <a:off x="713232" y="6592824"/>
            <a:ext cx="3149600" cy="123111"/>
          </a:xfrm>
          <a:prstGeom prst="rect">
            <a:avLst/>
          </a:prstGeom>
          <a:noFill/>
        </p:spPr>
        <p:txBody>
          <a:bodyPr tIns="0" bIns="0">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a:ea typeface="HGPGothicE" charset="-128"/>
                <a:cs typeface="Meiryo UI" pitchFamily="50" charset="-128"/>
              </a:rPr>
              <a:t>© 2023 NTT DATA Services, LLC. All rights reserved.</a:t>
            </a:r>
          </a:p>
        </p:txBody>
      </p:sp>
      <p:sp>
        <p:nvSpPr>
          <p:cNvPr id="17" name="Text Placeholder 16"/>
          <p:cNvSpPr>
            <a:spLocks noGrp="1"/>
          </p:cNvSpPr>
          <p:nvPr>
            <p:ph type="body" sz="quarter" idx="18"/>
          </p:nvPr>
        </p:nvSpPr>
        <p:spPr>
          <a:xfrm>
            <a:off x="387350" y="2200275"/>
            <a:ext cx="3803650" cy="282994"/>
          </a:xfrm>
          <a:prstGeom prst="roundRect">
            <a:avLst>
              <a:gd name="adj" fmla="val 50000"/>
            </a:avLst>
          </a:prstGeom>
          <a:solidFill>
            <a:srgbClr val="19A3FC"/>
          </a:solidFill>
          <a:ln w="12700">
            <a:solidFill>
              <a:srgbClr val="19A3FC"/>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
        <p:nvSpPr>
          <p:cNvPr id="25" name="Text Placeholder 16"/>
          <p:cNvSpPr>
            <a:spLocks noGrp="1"/>
          </p:cNvSpPr>
          <p:nvPr>
            <p:ph type="body" sz="quarter" idx="19"/>
          </p:nvPr>
        </p:nvSpPr>
        <p:spPr>
          <a:xfrm>
            <a:off x="4352923" y="2200275"/>
            <a:ext cx="3789427" cy="282994"/>
          </a:xfrm>
          <a:prstGeom prst="roundRect">
            <a:avLst>
              <a:gd name="adj" fmla="val 50000"/>
            </a:avLst>
          </a:prstGeom>
          <a:solidFill>
            <a:srgbClr val="19A3FC"/>
          </a:solidFill>
          <a:ln w="12700">
            <a:solidFill>
              <a:srgbClr val="19A3FC"/>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
        <p:nvSpPr>
          <p:cNvPr id="26" name="Text Placeholder 16"/>
          <p:cNvSpPr>
            <a:spLocks noGrp="1"/>
          </p:cNvSpPr>
          <p:nvPr>
            <p:ph type="body" sz="quarter" idx="20"/>
          </p:nvPr>
        </p:nvSpPr>
        <p:spPr>
          <a:xfrm>
            <a:off x="8585374" y="2200275"/>
            <a:ext cx="3219174" cy="282994"/>
          </a:xfrm>
          <a:prstGeom prst="roundRect">
            <a:avLst>
              <a:gd name="adj" fmla="val 50000"/>
            </a:avLst>
          </a:prstGeom>
          <a:solidFill>
            <a:schemeClr val="bg1"/>
          </a:solidFill>
          <a:ln w="12700">
            <a:solidFill>
              <a:srgbClr val="19A3FC"/>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
        <p:nvSpPr>
          <p:cNvPr id="14" name="NTT DATA Global Logo" descr="NTT DATA Global Logo">
            <a:extLst>
              <a:ext uri="{FF2B5EF4-FFF2-40B4-BE49-F238E27FC236}">
                <a16:creationId xmlns:a16="http://schemas.microsoft.com/office/drawing/2014/main" id="{3B868FA7-E0CE-2EB8-7F94-CABF86662BC7}"/>
              </a:ext>
            </a:extLst>
          </p:cNvPr>
          <p:cNvSpPr txBox="1">
            <a:spLocks noChangeAspect="1"/>
          </p:cNvSpPr>
          <p:nvPr userDrawn="1"/>
        </p:nvSpPr>
        <p:spPr bwMode="gray">
          <a:xfrm>
            <a:off x="10531725" y="6449437"/>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DE" sz="200" b="0" i="0" u="none" strike="noStrike" kern="1200" cap="none" spc="0" normalizeH="0" baseline="0" noProof="0">
                <a:ln>
                  <a:noFill/>
                </a:ln>
                <a:solidFill>
                  <a:srgbClr val="00DFED"/>
                </a:solidFill>
                <a:effectLst/>
                <a:uLnTx/>
                <a:uFillTx/>
                <a:latin typeface="Arial"/>
                <a:ea typeface="+mn-ea"/>
                <a:cs typeface="+mn-cs"/>
              </a:rPr>
              <a:t> </a:t>
            </a:r>
          </a:p>
        </p:txBody>
      </p:sp>
      <p:sp>
        <p:nvSpPr>
          <p:cNvPr id="20" name="Date Placeholder 3">
            <a:extLst>
              <a:ext uri="{FF2B5EF4-FFF2-40B4-BE49-F238E27FC236}">
                <a16:creationId xmlns:a16="http://schemas.microsoft.com/office/drawing/2014/main" id="{4076AECE-61D2-50E1-6512-0AD7A9750B89}"/>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21" name="Footer Placeholder 4">
            <a:extLst>
              <a:ext uri="{FF2B5EF4-FFF2-40B4-BE49-F238E27FC236}">
                <a16:creationId xmlns:a16="http://schemas.microsoft.com/office/drawing/2014/main" id="{70652956-9703-66C0-C677-2DF6AD3BEEA8}"/>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22" name="Slide Number Placeholder 7">
            <a:extLst>
              <a:ext uri="{FF2B5EF4-FFF2-40B4-BE49-F238E27FC236}">
                <a16:creationId xmlns:a16="http://schemas.microsoft.com/office/drawing/2014/main" id="{F5BF1F38-2D32-BD86-1520-4EC5CCA918C8}"/>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23" name="Title 22">
            <a:extLst>
              <a:ext uri="{FF2B5EF4-FFF2-40B4-BE49-F238E27FC236}">
                <a16:creationId xmlns:a16="http://schemas.microsoft.com/office/drawing/2014/main" id="{450F0034-005E-276F-F0D4-C6BA010C10B6}"/>
              </a:ext>
            </a:extLst>
          </p:cNvPr>
          <p:cNvSpPr>
            <a:spLocks noGrp="1"/>
          </p:cNvSpPr>
          <p:nvPr>
            <p:ph type="title"/>
          </p:nvPr>
        </p:nvSpPr>
        <p:spPr>
          <a:xfrm>
            <a:off x="381000" y="279976"/>
            <a:ext cx="7839947" cy="533399"/>
          </a:xfrm>
        </p:spPr>
        <p:txBody>
          <a:bodyPr anchor="b"/>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3984329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rgbClr val="070F26"/>
        </a:solidFill>
        <a:effectLst/>
      </p:bgPr>
    </p:bg>
    <p:spTree>
      <p:nvGrpSpPr>
        <p:cNvPr id="1" name=""/>
        <p:cNvGrpSpPr/>
        <p:nvPr/>
      </p:nvGrpSpPr>
      <p:grpSpPr>
        <a:xfrm>
          <a:off x="0" y="0"/>
          <a:ext cx="0" cy="0"/>
          <a:chOff x="0" y="0"/>
          <a:chExt cx="0" cy="0"/>
        </a:xfrm>
      </p:grpSpPr>
      <p:sp>
        <p:nvSpPr>
          <p:cNvPr id="14" name="Smart Navy SemiTrans Overlay">
            <a:extLst>
              <a:ext uri="{FF2B5EF4-FFF2-40B4-BE49-F238E27FC236}">
                <a16:creationId xmlns:a16="http://schemas.microsoft.com/office/drawing/2014/main" id="{43A95ACD-5AA7-48FD-F2A1-32617C4B28B1}"/>
              </a:ext>
            </a:extLst>
          </p:cNvPr>
          <p:cNvSpPr>
            <a:spLocks noGrp="1"/>
          </p:cNvSpPr>
          <p:nvPr>
            <p:ph type="body" sz="quarter" idx="16"/>
          </p:nvPr>
        </p:nvSpPr>
        <p:spPr>
          <a:xfrm>
            <a:off x="0" y="3348317"/>
            <a:ext cx="12192000" cy="3509682"/>
          </a:xfrm>
          <a:prstGeom prst="rect">
            <a:avLst/>
          </a:prstGeom>
          <a:solidFill>
            <a:srgbClr val="050D24">
              <a:alpha val="57647"/>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4">
            <a:extLst>
              <a:ext uri="{FF2B5EF4-FFF2-40B4-BE49-F238E27FC236}">
                <a16:creationId xmlns:a16="http://schemas.microsoft.com/office/drawing/2014/main" id="{1CDB5805-09B4-AE4D-9C1C-FEB4FB75993A}"/>
              </a:ext>
            </a:extLst>
          </p:cNvPr>
          <p:cNvSpPr>
            <a:spLocks noGrp="1"/>
          </p:cNvSpPr>
          <p:nvPr>
            <p:ph type="pic" sz="quarter" idx="13" hasCustomPrompt="1"/>
          </p:nvPr>
        </p:nvSpPr>
        <p:spPr>
          <a:xfrm>
            <a:off x="0" y="3352800"/>
            <a:ext cx="12192000" cy="3509682"/>
          </a:xfrm>
          <a:prstGeom prst="rect">
            <a:avLst/>
          </a:prstGeom>
          <a:solidFill>
            <a:schemeClr val="tx1">
              <a:lumMod val="65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8" name="Innovation Curve Over">
            <a:extLst>
              <a:ext uri="{FF2B5EF4-FFF2-40B4-BE49-F238E27FC236}">
                <a16:creationId xmlns:a16="http://schemas.microsoft.com/office/drawing/2014/main" id="{4A127BA4-7154-3E4A-F40F-9DD2FC446148}"/>
              </a:ext>
              <a:ext uri="{C183D7F6-B498-43B3-948B-1728B52AA6E4}">
                <adec:decorative xmlns:adec="http://schemas.microsoft.com/office/drawing/2017/decorative" val="1"/>
              </a:ext>
            </a:extLst>
          </p:cNvPr>
          <p:cNvSpPr>
            <a:spLocks noGrp="1"/>
          </p:cNvSpPr>
          <p:nvPr>
            <p:ph type="body" sz="quarter" idx="14"/>
          </p:nvPr>
        </p:nvSpPr>
        <p:spPr>
          <a:xfrm>
            <a:off x="9067800" y="3733800"/>
            <a:ext cx="2741663" cy="27432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65FB872-9A4D-2AD0-3AD9-886D590FC64E}"/>
              </a:ext>
            </a:extLst>
          </p:cNvPr>
          <p:cNvSpPr>
            <a:spLocks noGrp="1"/>
          </p:cNvSpPr>
          <p:nvPr>
            <p:ph type="title" hasCustomPrompt="1"/>
          </p:nvPr>
        </p:nvSpPr>
        <p:spPr>
          <a:xfrm>
            <a:off x="381000" y="1668695"/>
            <a:ext cx="11430000" cy="600703"/>
          </a:xfrm>
        </p:spPr>
        <p:txBody>
          <a:bodyPr anchor="b"/>
          <a:lstStyle>
            <a:lvl1pPr>
              <a:defRPr sz="2000">
                <a:solidFill>
                  <a:srgbClr val="FFFFFF"/>
                </a:solidFill>
                <a:latin typeface="+mn-lt"/>
              </a:defRPr>
            </a:lvl1pPr>
          </a:lstStyle>
          <a:p>
            <a:r>
              <a:rPr lang="en-US"/>
              <a:t>Click to edit name</a:t>
            </a:r>
          </a:p>
        </p:txBody>
      </p:sp>
      <p:sp>
        <p:nvSpPr>
          <p:cNvPr id="10" name="Text Placeholder 9">
            <a:extLst>
              <a:ext uri="{FF2B5EF4-FFF2-40B4-BE49-F238E27FC236}">
                <a16:creationId xmlns:a16="http://schemas.microsoft.com/office/drawing/2014/main" id="{146F6FE1-026A-999A-8A96-C4FC29A665B7}"/>
              </a:ext>
            </a:extLst>
          </p:cNvPr>
          <p:cNvSpPr>
            <a:spLocks noGrp="1"/>
          </p:cNvSpPr>
          <p:nvPr>
            <p:ph type="body" sz="quarter" idx="15" hasCustomPrompt="1"/>
          </p:nvPr>
        </p:nvSpPr>
        <p:spPr>
          <a:xfrm>
            <a:off x="381000" y="2286000"/>
            <a:ext cx="11428413" cy="1024904"/>
          </a:xfrm>
        </p:spPr>
        <p:txBody>
          <a:bodyPr/>
          <a:lstStyle>
            <a:lvl1pPr marL="0" indent="0">
              <a:buNone/>
              <a:defRPr sz="1600">
                <a:solidFill>
                  <a:srgbClr val="FFFFFF"/>
                </a:solidFill>
              </a:defRPr>
            </a:lvl1pPr>
          </a:lstStyle>
          <a:p>
            <a:pPr lvl="0"/>
            <a:r>
              <a:rPr lang="en-US"/>
              <a:t>Click to edit contact info</a:t>
            </a:r>
          </a:p>
        </p:txBody>
      </p:sp>
      <p:sp>
        <p:nvSpPr>
          <p:cNvPr id="11" name="TextBox 10">
            <a:extLst>
              <a:ext uri="{FF2B5EF4-FFF2-40B4-BE49-F238E27FC236}">
                <a16:creationId xmlns:a16="http://schemas.microsoft.com/office/drawing/2014/main" id="{48A7A7D0-7FE4-F75C-A52C-3BB9BE231DBC}"/>
              </a:ext>
            </a:extLst>
          </p:cNvPr>
          <p:cNvSpPr txBox="1"/>
          <p:nvPr userDrawn="1"/>
        </p:nvSpPr>
        <p:spPr>
          <a:xfrm>
            <a:off x="381000" y="1186453"/>
            <a:ext cx="2401298"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19A3FC"/>
                </a:solidFill>
                <a:effectLst/>
                <a:uLnTx/>
                <a:uFillTx/>
                <a:latin typeface="Georgia Pro" panose="02040502050405020303" pitchFamily="18" charset="0"/>
                <a:ea typeface="+mn-ea"/>
                <a:cs typeface="+mn-cs"/>
              </a:rPr>
              <a:t>Thank you</a:t>
            </a:r>
          </a:p>
        </p:txBody>
      </p:sp>
      <p:sp>
        <p:nvSpPr>
          <p:cNvPr id="13" name="NTT DATA Global Logo" descr="NTT DATA Global Logo">
            <a:extLst>
              <a:ext uri="{FF2B5EF4-FFF2-40B4-BE49-F238E27FC236}">
                <a16:creationId xmlns:a16="http://schemas.microsoft.com/office/drawing/2014/main" id="{DC948215-FD86-3519-1E66-2CA18B510C96}"/>
              </a:ext>
            </a:extLst>
          </p:cNvPr>
          <p:cNvSpPr/>
          <p:nvPr userDrawn="1"/>
        </p:nvSpPr>
        <p:spPr bwMode="black">
          <a:xfrm>
            <a:off x="402336" y="320040"/>
            <a:ext cx="1956816" cy="398728"/>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chemeClr val="tx1"/>
          </a:solidFill>
          <a:ln w="76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Date Placeholder 5">
            <a:extLst>
              <a:ext uri="{FF2B5EF4-FFF2-40B4-BE49-F238E27FC236}">
                <a16:creationId xmlns:a16="http://schemas.microsoft.com/office/drawing/2014/main" id="{048792A2-BEB3-654E-5794-D2EDFCE61EDC}"/>
              </a:ext>
            </a:extLst>
          </p:cNvPr>
          <p:cNvSpPr>
            <a:spLocks noGrp="1"/>
          </p:cNvSpPr>
          <p:nvPr>
            <p:ph type="dt" sz="half"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9" name="Footer Placeholder 8">
            <a:extLst>
              <a:ext uri="{FF2B5EF4-FFF2-40B4-BE49-F238E27FC236}">
                <a16:creationId xmlns:a16="http://schemas.microsoft.com/office/drawing/2014/main" id="{378B477E-254D-B2B1-BB51-D09B70331C7C}"/>
              </a:ext>
            </a:extLst>
          </p:cNvPr>
          <p:cNvSpPr>
            <a:spLocks noGrp="1"/>
          </p:cNvSpPr>
          <p:nvPr>
            <p:ph type="ftr"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2" name="Slide Number Placeholder 11">
            <a:extLst>
              <a:ext uri="{FF2B5EF4-FFF2-40B4-BE49-F238E27FC236}">
                <a16:creationId xmlns:a16="http://schemas.microsoft.com/office/drawing/2014/main" id="{78628D2F-D6B4-2B29-87BA-808DE38CEC33}"/>
              </a:ext>
            </a:extLst>
          </p:cNvPr>
          <p:cNvSpPr>
            <a:spLocks noGrp="1"/>
          </p:cNvSpPr>
          <p:nvPr>
            <p:ph type="sldNum" sz="quarter" idx="19"/>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41313738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Future Blue">
    <p:bg>
      <p:bgPr>
        <a:solidFill>
          <a:schemeClr val="bg2"/>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2A4A4756-BF09-2DAA-9B2B-7274ADF973F2}"/>
              </a:ext>
            </a:extLst>
          </p:cNvPr>
          <p:cNvSpPr/>
          <p:nvPr userDrawn="1"/>
        </p:nvSpPr>
        <p:spPr bwMode="black">
          <a:xfrm>
            <a:off x="3403470" y="2880360"/>
            <a:ext cx="5385061" cy="1097280"/>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FFFFFF"/>
          </a:solidFill>
          <a:ln w="76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8784865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mart Navy">
    <p:bg>
      <p:bgPr>
        <a:solidFill>
          <a:srgbClr val="070F26"/>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1615296B-7D86-833D-E6BA-B94DB6EC001E}"/>
              </a:ext>
            </a:extLst>
          </p:cNvPr>
          <p:cNvSpPr/>
          <p:nvPr userDrawn="1"/>
        </p:nvSpPr>
        <p:spPr bwMode="black">
          <a:xfrm>
            <a:off x="3403470" y="2880360"/>
            <a:ext cx="5385061" cy="1097280"/>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FFFFFF"/>
          </a:solidFill>
          <a:ln w="76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3152615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White">
    <p:bg>
      <p:bgPr>
        <a:solidFill>
          <a:schemeClr val="tx1"/>
        </a:solidFill>
        <a:effectLst/>
      </p:bgPr>
    </p:bg>
    <p:spTree>
      <p:nvGrpSpPr>
        <p:cNvPr id="1" name=""/>
        <p:cNvGrpSpPr/>
        <p:nvPr/>
      </p:nvGrpSpPr>
      <p:grpSpPr>
        <a:xfrm>
          <a:off x="0" y="0"/>
          <a:ext cx="0" cy="0"/>
          <a:chOff x="0" y="0"/>
          <a:chExt cx="0" cy="0"/>
        </a:xfrm>
      </p:grpSpPr>
      <p:sp>
        <p:nvSpPr>
          <p:cNvPr id="3" name="NTT DATA Global Logo" descr="NTT DATA Global Logo">
            <a:extLst>
              <a:ext uri="{FF2B5EF4-FFF2-40B4-BE49-F238E27FC236}">
                <a16:creationId xmlns:a16="http://schemas.microsoft.com/office/drawing/2014/main" id="{9B1656D1-90B8-BAEC-BAE1-40408FA32F2C}"/>
              </a:ext>
            </a:extLst>
          </p:cNvPr>
          <p:cNvSpPr/>
          <p:nvPr userDrawn="1"/>
        </p:nvSpPr>
        <p:spPr bwMode="black">
          <a:xfrm>
            <a:off x="3403470" y="2880360"/>
            <a:ext cx="5385061" cy="1097280"/>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0072BC"/>
          </a:solidFill>
          <a:ln w="76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2232707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Full Image">
    <p:bg>
      <p:bgPr>
        <a:solidFill>
          <a:srgbClr val="070F26"/>
        </a:solidFill>
        <a:effectLst/>
      </p:bgPr>
    </p:bg>
    <p:spTree>
      <p:nvGrpSpPr>
        <p:cNvPr id="1" name=""/>
        <p:cNvGrpSpPr/>
        <p:nvPr/>
      </p:nvGrpSpPr>
      <p:grpSpPr>
        <a:xfrm>
          <a:off x="0" y="0"/>
          <a:ext cx="0" cy="0"/>
          <a:chOff x="0" y="0"/>
          <a:chExt cx="0" cy="0"/>
        </a:xfrm>
      </p:grpSpPr>
      <p:sp>
        <p:nvSpPr>
          <p:cNvPr id="2" name="Text Placeholder 20">
            <a:extLst>
              <a:ext uri="{FF2B5EF4-FFF2-40B4-BE49-F238E27FC236}">
                <a16:creationId xmlns:a16="http://schemas.microsoft.com/office/drawing/2014/main" id="{0D73EB22-28B8-EDF3-DAF5-3AC807C66A98}"/>
              </a:ext>
            </a:extLst>
          </p:cNvPr>
          <p:cNvSpPr>
            <a:spLocks noGrp="1"/>
          </p:cNvSpPr>
          <p:nvPr>
            <p:ph type="body" sz="quarter" idx="16"/>
          </p:nvPr>
        </p:nvSpPr>
        <p:spPr>
          <a:xfrm>
            <a:off x="0" y="0"/>
            <a:ext cx="12192000" cy="6858000"/>
          </a:xfrm>
          <a:prstGeom prst="rect">
            <a:avLst/>
          </a:prstGeom>
          <a:solidFill>
            <a:srgbClr val="050D24">
              <a:alpha val="57647"/>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NTT DATA Global Logo" descr="NTT DATA Global Logo">
            <a:extLst>
              <a:ext uri="{FF2B5EF4-FFF2-40B4-BE49-F238E27FC236}">
                <a16:creationId xmlns:a16="http://schemas.microsoft.com/office/drawing/2014/main" id="{534A451C-A194-D71D-4CF6-5B22A3878D16}"/>
              </a:ext>
            </a:extLst>
          </p:cNvPr>
          <p:cNvSpPr>
            <a:spLocks noGrp="1"/>
          </p:cNvSpPr>
          <p:nvPr>
            <p:ph type="body" sz="quarter" idx="15"/>
          </p:nvPr>
        </p:nvSpPr>
        <p:spPr bwMode="black">
          <a:xfrm>
            <a:off x="3333909" y="2865120"/>
            <a:ext cx="5524182" cy="1127760"/>
          </a:xfrm>
          <a:prstGeom prst="rect">
            <a:avLst/>
          </a:prstGeom>
          <a:blipFill dpi="0" rotWithShape="1">
            <a:blip r:embed="rId2"/>
            <a:srcRect/>
            <a:stretch>
              <a:fillRect/>
            </a:stretch>
          </a:blipFill>
        </p:spPr>
        <p:txBody>
          <a:bodyPr wrap="none" lIns="0" tIns="0" rIns="0" bIns="0"/>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12" name="Picture Placeholder 4">
            <a:extLst>
              <a:ext uri="{FF2B5EF4-FFF2-40B4-BE49-F238E27FC236}">
                <a16:creationId xmlns:a16="http://schemas.microsoft.com/office/drawing/2014/main" id="{2F858FA1-7D21-8F05-79E4-62B789D77D0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accent3"/>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Tree>
    <p:extLst>
      <p:ext uri="{BB962C8B-B14F-4D97-AF65-F5344CB8AC3E}">
        <p14:creationId xmlns:p14="http://schemas.microsoft.com/office/powerpoint/2010/main" val="35903683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3B3B26C9-4CC7-EA8C-EBD1-615FCBB4A9FA}"/>
              </a:ext>
            </a:extLst>
          </p:cNvPr>
          <p:cNvSpPr>
            <a:spLocks noGrp="1"/>
          </p:cNvSpPr>
          <p:nvPr>
            <p:ph type="dt" sz="half" idx="10"/>
          </p:nvPr>
        </p:nvSpPr>
        <p:spPr/>
        <p:txBody>
          <a:bodyPr/>
          <a:lstStyle/>
          <a:p>
            <a:r>
              <a:rPr lang="en-US"/>
              <a:t>January 2024</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2024 NTT DATA, Inc.</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15780554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A231-5EDC-C1A1-4ABB-BC6DA52F4EC1}"/>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7" name="Content Placeholder 6">
            <a:extLst>
              <a:ext uri="{FF2B5EF4-FFF2-40B4-BE49-F238E27FC236}">
                <a16:creationId xmlns:a16="http://schemas.microsoft.com/office/drawing/2014/main" id="{2D21A092-B787-801E-8664-20954CF6809B}"/>
              </a:ext>
            </a:extLst>
          </p:cNvPr>
          <p:cNvSpPr>
            <a:spLocks noGrp="1"/>
          </p:cNvSpPr>
          <p:nvPr>
            <p:ph sz="quarter" idx="13"/>
          </p:nvPr>
        </p:nvSpPr>
        <p:spPr>
          <a:xfrm>
            <a:off x="381000" y="1371600"/>
            <a:ext cx="11430000" cy="4876800"/>
          </a:xfrm>
        </p:spPr>
        <p:txBody>
          <a:bodyPr/>
          <a:lstStyle>
            <a:lvl1pPr marL="0" indent="0">
              <a:buNone/>
              <a:defRPr b="1"/>
            </a:lvl1pPr>
            <a:lvl2pPr marL="447675" indent="-231775">
              <a:buFont typeface="Arial" panose="020B0604020202020204" pitchFamily="34" charset="0"/>
              <a:buChar char="•"/>
              <a:defRPr/>
            </a:lvl2pPr>
            <a:lvl3pPr marL="809625" indent="-169863">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4142888C-A3A0-6F7E-9A27-F10B2FEC8696}"/>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11" name="Footer Placeholder 10">
            <a:extLst>
              <a:ext uri="{FF2B5EF4-FFF2-40B4-BE49-F238E27FC236}">
                <a16:creationId xmlns:a16="http://schemas.microsoft.com/office/drawing/2014/main" id="{BAD25239-7DE2-A478-79CB-B1A7E27A235A}"/>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2" name="Slide Number Placeholder 11">
            <a:extLst>
              <a:ext uri="{FF2B5EF4-FFF2-40B4-BE49-F238E27FC236}">
                <a16:creationId xmlns:a16="http://schemas.microsoft.com/office/drawing/2014/main" id="{AD4424CA-F3BF-1518-D6DF-DC6E3D5897B3}"/>
              </a:ext>
            </a:extLst>
          </p:cNvPr>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37391266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Case study 1">
    <p:bg>
      <p:bgPr>
        <a:solidFill>
          <a:schemeClr val="tx1"/>
        </a:solidFill>
        <a:effectLst/>
      </p:bgPr>
    </p:bg>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5B75E9E6-B0EB-6C9D-299A-94D1539110F5}"/>
              </a:ext>
            </a:extLst>
          </p:cNvPr>
          <p:cNvSpPr>
            <a:spLocks noGrp="1"/>
          </p:cNvSpPr>
          <p:nvPr>
            <p:ph type="body" sz="quarter" idx="10"/>
          </p:nvPr>
        </p:nvSpPr>
        <p:spPr>
          <a:xfrm>
            <a:off x="3492500" y="1319213"/>
            <a:ext cx="4027488" cy="2037258"/>
          </a:xfrm>
        </p:spPr>
        <p:txBody>
          <a:bodyPr/>
          <a:lstStyle>
            <a:lvl1pPr marL="112713" indent="-112713">
              <a:spcBef>
                <a:spcPts val="400"/>
              </a:spcBef>
              <a:spcAft>
                <a:spcPts val="0"/>
              </a:spcAft>
              <a:defRPr sz="1050"/>
            </a:lvl1pPr>
            <a:lvl2pPr marL="342900" indent="-114300">
              <a:spcBef>
                <a:spcPts val="0"/>
              </a:spcBef>
              <a:spcAft>
                <a:spcPts val="0"/>
              </a:spcAft>
              <a:defRPr sz="9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40" name="Title 39">
            <a:extLst>
              <a:ext uri="{FF2B5EF4-FFF2-40B4-BE49-F238E27FC236}">
                <a16:creationId xmlns:a16="http://schemas.microsoft.com/office/drawing/2014/main" id="{13CC1B4C-56E5-FE03-E199-321E3DAEDEEB}"/>
              </a:ext>
            </a:extLst>
          </p:cNvPr>
          <p:cNvSpPr>
            <a:spLocks noGrp="1"/>
          </p:cNvSpPr>
          <p:nvPr>
            <p:ph type="title"/>
          </p:nvPr>
        </p:nvSpPr>
        <p:spPr>
          <a:xfrm>
            <a:off x="3496053" y="628038"/>
            <a:ext cx="8324471" cy="334720"/>
          </a:xfrm>
        </p:spPr>
        <p:txBody>
          <a:bodyPr/>
          <a:lstStyle>
            <a:lvl1pPr>
              <a:defRPr sz="2000"/>
            </a:lvl1pPr>
          </a:lstStyle>
          <a:p>
            <a:r>
              <a:rPr lang="en-US"/>
              <a:t>Click to edit Master title style</a:t>
            </a:r>
          </a:p>
        </p:txBody>
      </p:sp>
      <p:sp>
        <p:nvSpPr>
          <p:cNvPr id="2" name="Text Placeholder 9">
            <a:extLst>
              <a:ext uri="{FF2B5EF4-FFF2-40B4-BE49-F238E27FC236}">
                <a16:creationId xmlns:a16="http://schemas.microsoft.com/office/drawing/2014/main" id="{49584FFD-193F-1497-5306-F2DFEDB4FAD6}"/>
              </a:ext>
            </a:extLst>
          </p:cNvPr>
          <p:cNvSpPr txBox="1">
            <a:spLocks/>
          </p:cNvSpPr>
          <p:nvPr userDrawn="1"/>
        </p:nvSpPr>
        <p:spPr>
          <a:xfrm>
            <a:off x="3496053" y="3612153"/>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Outcome</a:t>
            </a:r>
          </a:p>
        </p:txBody>
      </p:sp>
      <p:cxnSp>
        <p:nvCxnSpPr>
          <p:cNvPr id="14" name="Straight Connector 13">
            <a:extLst>
              <a:ext uri="{FF2B5EF4-FFF2-40B4-BE49-F238E27FC236}">
                <a16:creationId xmlns:a16="http://schemas.microsoft.com/office/drawing/2014/main" id="{15B24547-4318-7626-398A-E6C55A636887}"/>
              </a:ext>
            </a:extLst>
          </p:cNvPr>
          <p:cNvCxnSpPr>
            <a:cxnSpLocks/>
          </p:cNvCxnSpPr>
          <p:nvPr userDrawn="1"/>
        </p:nvCxnSpPr>
        <p:spPr>
          <a:xfrm>
            <a:off x="3471219" y="3520350"/>
            <a:ext cx="83364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 Placeholder 9">
            <a:extLst>
              <a:ext uri="{FF2B5EF4-FFF2-40B4-BE49-F238E27FC236}">
                <a16:creationId xmlns:a16="http://schemas.microsoft.com/office/drawing/2014/main" id="{4C3A803E-9637-CCD1-4643-26E88E6545FD}"/>
              </a:ext>
            </a:extLst>
          </p:cNvPr>
          <p:cNvSpPr txBox="1">
            <a:spLocks/>
          </p:cNvSpPr>
          <p:nvPr userDrawn="1"/>
        </p:nvSpPr>
        <p:spPr>
          <a:xfrm>
            <a:off x="3496053" y="1101536"/>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Business need</a:t>
            </a:r>
          </a:p>
        </p:txBody>
      </p:sp>
      <p:sp>
        <p:nvSpPr>
          <p:cNvPr id="28" name="Text Placeholder 9">
            <a:extLst>
              <a:ext uri="{FF2B5EF4-FFF2-40B4-BE49-F238E27FC236}">
                <a16:creationId xmlns:a16="http://schemas.microsoft.com/office/drawing/2014/main" id="{6BEC0D07-A38B-81AB-0DF2-698A3AEAAAB7}"/>
              </a:ext>
            </a:extLst>
          </p:cNvPr>
          <p:cNvSpPr txBox="1">
            <a:spLocks/>
          </p:cNvSpPr>
          <p:nvPr userDrawn="1"/>
        </p:nvSpPr>
        <p:spPr>
          <a:xfrm>
            <a:off x="7793096" y="1101536"/>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Solution</a:t>
            </a:r>
          </a:p>
        </p:txBody>
      </p:sp>
      <p:sp>
        <p:nvSpPr>
          <p:cNvPr id="34" name="Text Placeholder 9">
            <a:extLst>
              <a:ext uri="{FF2B5EF4-FFF2-40B4-BE49-F238E27FC236}">
                <a16:creationId xmlns:a16="http://schemas.microsoft.com/office/drawing/2014/main" id="{448C1B0D-C28E-75AF-0BCA-A7D7B213DBC1}"/>
              </a:ext>
            </a:extLst>
          </p:cNvPr>
          <p:cNvSpPr txBox="1">
            <a:spLocks/>
          </p:cNvSpPr>
          <p:nvPr userDrawn="1"/>
        </p:nvSpPr>
        <p:spPr>
          <a:xfrm>
            <a:off x="3496054" y="328613"/>
            <a:ext cx="2340000" cy="203133"/>
          </a:xfrm>
          <a:prstGeom prst="rect">
            <a:avLst/>
          </a:prstGeom>
        </p:spPr>
        <p:txBody>
          <a:bodyPr lIns="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Case study|</a:t>
            </a:r>
          </a:p>
        </p:txBody>
      </p:sp>
      <p:cxnSp>
        <p:nvCxnSpPr>
          <p:cNvPr id="35" name="Straight Connector 34">
            <a:extLst>
              <a:ext uri="{FF2B5EF4-FFF2-40B4-BE49-F238E27FC236}">
                <a16:creationId xmlns:a16="http://schemas.microsoft.com/office/drawing/2014/main" id="{8CE9595C-6D89-83D5-2A96-7BDEAADC00A4}"/>
              </a:ext>
            </a:extLst>
          </p:cNvPr>
          <p:cNvCxnSpPr>
            <a:cxnSpLocks/>
          </p:cNvCxnSpPr>
          <p:nvPr userDrawn="1"/>
        </p:nvCxnSpPr>
        <p:spPr>
          <a:xfrm>
            <a:off x="3513252" y="1032688"/>
            <a:ext cx="830327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9" name="Picture 38" descr="Logo&#10;&#10;Description automatically generated">
            <a:extLst>
              <a:ext uri="{FF2B5EF4-FFF2-40B4-BE49-F238E27FC236}">
                <a16:creationId xmlns:a16="http://schemas.microsoft.com/office/drawing/2014/main" id="{F0E8F156-B4BF-E50B-2332-8D25F148DF4E}"/>
              </a:ext>
            </a:extLst>
          </p:cNvPr>
          <p:cNvPicPr>
            <a:picLocks noChangeAspect="1"/>
          </p:cNvPicPr>
          <p:nvPr userDrawn="1"/>
        </p:nvPicPr>
        <p:blipFill>
          <a:blip r:embed="rId2"/>
          <a:stretch>
            <a:fillRect/>
          </a:stretch>
        </p:blipFill>
        <p:spPr>
          <a:xfrm>
            <a:off x="839607" y="5569227"/>
            <a:ext cx="1649142" cy="679508"/>
          </a:xfrm>
          <a:prstGeom prst="rect">
            <a:avLst/>
          </a:prstGeom>
        </p:spPr>
      </p:pic>
      <p:sp>
        <p:nvSpPr>
          <p:cNvPr id="46" name="Text Placeholder 44">
            <a:extLst>
              <a:ext uri="{FF2B5EF4-FFF2-40B4-BE49-F238E27FC236}">
                <a16:creationId xmlns:a16="http://schemas.microsoft.com/office/drawing/2014/main" id="{B041995D-DB80-D9AC-04C1-6575F77C9F2B}"/>
              </a:ext>
            </a:extLst>
          </p:cNvPr>
          <p:cNvSpPr>
            <a:spLocks noGrp="1"/>
          </p:cNvSpPr>
          <p:nvPr>
            <p:ph type="body" sz="quarter" idx="11"/>
          </p:nvPr>
        </p:nvSpPr>
        <p:spPr>
          <a:xfrm>
            <a:off x="7793096" y="1319213"/>
            <a:ext cx="4027488" cy="2037258"/>
          </a:xfrm>
        </p:spPr>
        <p:txBody>
          <a:bodyPr/>
          <a:lstStyle>
            <a:lvl1pPr marL="112713" indent="-112713">
              <a:spcBef>
                <a:spcPts val="400"/>
              </a:spcBef>
              <a:spcAft>
                <a:spcPts val="0"/>
              </a:spcAft>
              <a:defRPr sz="1050"/>
            </a:lvl1pPr>
            <a:lvl2pPr marL="342900" indent="-114300">
              <a:spcBef>
                <a:spcPts val="0"/>
              </a:spcBef>
              <a:spcAft>
                <a:spcPts val="0"/>
              </a:spcAft>
              <a:defRPr sz="9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48" name="Text Placeholder 44">
            <a:extLst>
              <a:ext uri="{FF2B5EF4-FFF2-40B4-BE49-F238E27FC236}">
                <a16:creationId xmlns:a16="http://schemas.microsoft.com/office/drawing/2014/main" id="{76B77B0D-59CC-AC4F-4894-3CE22B3298C2}"/>
              </a:ext>
            </a:extLst>
          </p:cNvPr>
          <p:cNvSpPr>
            <a:spLocks noGrp="1"/>
          </p:cNvSpPr>
          <p:nvPr>
            <p:ph type="body" sz="quarter" idx="12"/>
          </p:nvPr>
        </p:nvSpPr>
        <p:spPr>
          <a:xfrm>
            <a:off x="3492500" y="3852585"/>
            <a:ext cx="8328084" cy="1414462"/>
          </a:xfrm>
        </p:spPr>
        <p:txBody>
          <a:bodyPr numCol="3" spcCol="91440"/>
          <a:lstStyle>
            <a:lvl1pPr marL="171450" indent="-171450">
              <a:spcBef>
                <a:spcPts val="800"/>
              </a:spcBef>
              <a:spcAft>
                <a:spcPts val="0"/>
              </a:spcAft>
              <a:buClr>
                <a:schemeClr val="bg2"/>
              </a:buClr>
              <a:buSzPct val="200000"/>
              <a:buFont typeface="Webdings" panose="05030102010509060703" pitchFamily="18" charset="2"/>
              <a:buChar char=""/>
              <a:defRPr sz="1100"/>
            </a:lvl1pPr>
            <a:lvl2pPr marL="512763" indent="-114300">
              <a:spcBef>
                <a:spcPts val="0"/>
              </a:spcBef>
              <a:spcAft>
                <a:spcPts val="0"/>
              </a:spcAft>
              <a:defRPr sz="1000"/>
            </a:lvl2pPr>
            <a:lvl3pPr>
              <a:defRPr sz="1100"/>
            </a:lvl3pPr>
            <a:lvl4pPr>
              <a:defRPr sz="1100"/>
            </a:lvl4pPr>
            <a:lvl5pPr>
              <a:defRPr sz="1100"/>
            </a:lvl5pPr>
          </a:lstStyle>
          <a:p>
            <a:pPr lvl="0"/>
            <a:r>
              <a:rPr lang="en-US"/>
              <a:t>Click to edit Master text styles</a:t>
            </a:r>
          </a:p>
          <a:p>
            <a:pPr lvl="1"/>
            <a:r>
              <a:rPr lang="en-US"/>
              <a:t>Second level</a:t>
            </a:r>
          </a:p>
        </p:txBody>
      </p:sp>
      <p:cxnSp>
        <p:nvCxnSpPr>
          <p:cNvPr id="50" name="Straight Connector 49">
            <a:extLst>
              <a:ext uri="{FF2B5EF4-FFF2-40B4-BE49-F238E27FC236}">
                <a16:creationId xmlns:a16="http://schemas.microsoft.com/office/drawing/2014/main" id="{895F2294-29E4-D151-5EBB-71B2E3944212}"/>
              </a:ext>
            </a:extLst>
          </p:cNvPr>
          <p:cNvCxnSpPr>
            <a:cxnSpLocks/>
          </p:cNvCxnSpPr>
          <p:nvPr userDrawn="1"/>
        </p:nvCxnSpPr>
        <p:spPr>
          <a:xfrm>
            <a:off x="3471219" y="5481672"/>
            <a:ext cx="83364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Text Placeholder 44">
            <a:extLst>
              <a:ext uri="{FF2B5EF4-FFF2-40B4-BE49-F238E27FC236}">
                <a16:creationId xmlns:a16="http://schemas.microsoft.com/office/drawing/2014/main" id="{B976A739-DF7F-0FE6-5EBB-13E7D0117105}"/>
              </a:ext>
            </a:extLst>
          </p:cNvPr>
          <p:cNvSpPr>
            <a:spLocks noGrp="1"/>
          </p:cNvSpPr>
          <p:nvPr>
            <p:ph type="body" sz="quarter" idx="13" hasCustomPrompt="1"/>
          </p:nvPr>
        </p:nvSpPr>
        <p:spPr>
          <a:xfrm>
            <a:off x="3945835" y="5538787"/>
            <a:ext cx="7861852" cy="454539"/>
          </a:xfrm>
        </p:spPr>
        <p:txBody>
          <a:bodyPr anchor="ctr"/>
          <a:lstStyle>
            <a:lvl1pPr marL="0" indent="0">
              <a:spcBef>
                <a:spcPts val="400"/>
              </a:spcBef>
              <a:spcAft>
                <a:spcPts val="0"/>
              </a:spcAft>
              <a:buNone/>
              <a:defRPr sz="1100">
                <a:latin typeface="+mj-lt"/>
              </a:defRPr>
            </a:lvl1pPr>
            <a:lvl2pPr marL="114300" indent="-114300">
              <a:spcBef>
                <a:spcPts val="0"/>
              </a:spcBef>
              <a:spcAft>
                <a:spcPts val="0"/>
              </a:spcAft>
              <a:defRPr sz="1100">
                <a:latin typeface="+mj-lt"/>
              </a:defRPr>
            </a:lvl2pPr>
            <a:lvl3pPr>
              <a:defRPr sz="1100"/>
            </a:lvl3pPr>
            <a:lvl4pPr>
              <a:defRPr sz="1100"/>
            </a:lvl4pPr>
            <a:lvl5pPr>
              <a:defRPr sz="1100"/>
            </a:lvl5pPr>
          </a:lstStyle>
          <a:p>
            <a:pPr lvl="0"/>
            <a:r>
              <a:rPr lang="en-US"/>
              <a:t>Click to add client quote</a:t>
            </a:r>
          </a:p>
        </p:txBody>
      </p:sp>
      <p:sp>
        <p:nvSpPr>
          <p:cNvPr id="56" name="Freeform: Shape 55">
            <a:extLst>
              <a:ext uri="{FF2B5EF4-FFF2-40B4-BE49-F238E27FC236}">
                <a16:creationId xmlns:a16="http://schemas.microsoft.com/office/drawing/2014/main" id="{3CEE5FA4-7DF6-5DBF-AACE-26A88E7681BE}"/>
              </a:ext>
            </a:extLst>
          </p:cNvPr>
          <p:cNvSpPr/>
          <p:nvPr userDrawn="1"/>
        </p:nvSpPr>
        <p:spPr>
          <a:xfrm>
            <a:off x="3471219" y="5512847"/>
            <a:ext cx="284256" cy="230476"/>
          </a:xfrm>
          <a:custGeom>
            <a:avLst/>
            <a:gdLst>
              <a:gd name="connsiteX0" fmla="*/ 219754 w 232311"/>
              <a:gd name="connsiteY0" fmla="*/ 0 h 188361"/>
              <a:gd name="connsiteX1" fmla="*/ 232311 w 232311"/>
              <a:gd name="connsiteY1" fmla="*/ 20858 h 188361"/>
              <a:gd name="connsiteX2" fmla="*/ 205801 w 232311"/>
              <a:gd name="connsiteY2" fmla="*/ 37029 h 188361"/>
              <a:gd name="connsiteX3" fmla="*/ 185221 w 232311"/>
              <a:gd name="connsiteY3" fmla="*/ 54933 h 188361"/>
              <a:gd name="connsiteX4" fmla="*/ 170047 w 232311"/>
              <a:gd name="connsiteY4" fmla="*/ 77009 h 188361"/>
              <a:gd name="connsiteX5" fmla="*/ 162897 w 232311"/>
              <a:gd name="connsiteY5" fmla="*/ 106389 h 188361"/>
              <a:gd name="connsiteX6" fmla="*/ 179640 w 232311"/>
              <a:gd name="connsiteY6" fmla="*/ 106389 h 188361"/>
              <a:gd name="connsiteX7" fmla="*/ 213649 w 232311"/>
              <a:gd name="connsiteY7" fmla="*/ 117028 h 188361"/>
              <a:gd name="connsiteX8" fmla="*/ 226032 w 232311"/>
              <a:gd name="connsiteY8" fmla="*/ 148247 h 188361"/>
              <a:gd name="connsiteX9" fmla="*/ 215045 w 232311"/>
              <a:gd name="connsiteY9" fmla="*/ 175629 h 188361"/>
              <a:gd name="connsiteX10" fmla="*/ 184872 w 232311"/>
              <a:gd name="connsiteY10" fmla="*/ 188361 h 188361"/>
              <a:gd name="connsiteX11" fmla="*/ 141968 w 232311"/>
              <a:gd name="connsiteY11" fmla="*/ 168688 h 188361"/>
              <a:gd name="connsiteX12" fmla="*/ 129061 w 232311"/>
              <a:gd name="connsiteY12" fmla="*/ 116984 h 188361"/>
              <a:gd name="connsiteX13" fmla="*/ 138828 w 232311"/>
              <a:gd name="connsiteY13" fmla="*/ 75729 h 188361"/>
              <a:gd name="connsiteX14" fmla="*/ 162548 w 232311"/>
              <a:gd name="connsiteY14" fmla="*/ 42479 h 188361"/>
              <a:gd name="connsiteX15" fmla="*/ 192895 w 232311"/>
              <a:gd name="connsiteY15" fmla="*/ 17062 h 188361"/>
              <a:gd name="connsiteX16" fmla="*/ 219754 w 232311"/>
              <a:gd name="connsiteY16" fmla="*/ 0 h 188361"/>
              <a:gd name="connsiteX17" fmla="*/ 90692 w 232311"/>
              <a:gd name="connsiteY17" fmla="*/ 0 h 188361"/>
              <a:gd name="connsiteX18" fmla="*/ 103249 w 232311"/>
              <a:gd name="connsiteY18" fmla="*/ 20858 h 188361"/>
              <a:gd name="connsiteX19" fmla="*/ 76739 w 232311"/>
              <a:gd name="connsiteY19" fmla="*/ 37029 h 188361"/>
              <a:gd name="connsiteX20" fmla="*/ 56159 w 232311"/>
              <a:gd name="connsiteY20" fmla="*/ 54933 h 188361"/>
              <a:gd name="connsiteX21" fmla="*/ 41160 w 232311"/>
              <a:gd name="connsiteY21" fmla="*/ 76838 h 188361"/>
              <a:gd name="connsiteX22" fmla="*/ 33835 w 232311"/>
              <a:gd name="connsiteY22" fmla="*/ 106389 h 188361"/>
              <a:gd name="connsiteX23" fmla="*/ 50578 w 232311"/>
              <a:gd name="connsiteY23" fmla="*/ 106389 h 188361"/>
              <a:gd name="connsiteX24" fmla="*/ 84587 w 232311"/>
              <a:gd name="connsiteY24" fmla="*/ 117028 h 188361"/>
              <a:gd name="connsiteX25" fmla="*/ 96970 w 232311"/>
              <a:gd name="connsiteY25" fmla="*/ 148247 h 188361"/>
              <a:gd name="connsiteX26" fmla="*/ 85983 w 232311"/>
              <a:gd name="connsiteY26" fmla="*/ 175629 h 188361"/>
              <a:gd name="connsiteX27" fmla="*/ 55810 w 232311"/>
              <a:gd name="connsiteY27" fmla="*/ 188361 h 188361"/>
              <a:gd name="connsiteX28" fmla="*/ 12906 w 232311"/>
              <a:gd name="connsiteY28" fmla="*/ 168688 h 188361"/>
              <a:gd name="connsiteX29" fmla="*/ 0 w 232311"/>
              <a:gd name="connsiteY29" fmla="*/ 116984 h 188361"/>
              <a:gd name="connsiteX30" fmla="*/ 9766 w 232311"/>
              <a:gd name="connsiteY30" fmla="*/ 75729 h 188361"/>
              <a:gd name="connsiteX31" fmla="*/ 33486 w 232311"/>
              <a:gd name="connsiteY31" fmla="*/ 42479 h 188361"/>
              <a:gd name="connsiteX32" fmla="*/ 63833 w 232311"/>
              <a:gd name="connsiteY32" fmla="*/ 17062 h 188361"/>
              <a:gd name="connsiteX33" fmla="*/ 90692 w 232311"/>
              <a:gd name="connsiteY33" fmla="*/ 0 h 18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32311" h="188361">
                <a:moveTo>
                  <a:pt x="219754" y="0"/>
                </a:moveTo>
                <a:lnTo>
                  <a:pt x="232311" y="20858"/>
                </a:lnTo>
                <a:cubicBezTo>
                  <a:pt x="221381" y="27119"/>
                  <a:pt x="212545" y="32509"/>
                  <a:pt x="205801" y="37029"/>
                </a:cubicBezTo>
                <a:cubicBezTo>
                  <a:pt x="199057" y="41549"/>
                  <a:pt x="192197" y="47517"/>
                  <a:pt x="185221" y="54933"/>
                </a:cubicBezTo>
                <a:cubicBezTo>
                  <a:pt x="178477" y="62117"/>
                  <a:pt x="173419" y="69475"/>
                  <a:pt x="170047" y="77009"/>
                </a:cubicBezTo>
                <a:cubicBezTo>
                  <a:pt x="166675" y="84543"/>
                  <a:pt x="164292" y="94337"/>
                  <a:pt x="162897" y="106389"/>
                </a:cubicBezTo>
                <a:lnTo>
                  <a:pt x="179640" y="106389"/>
                </a:lnTo>
                <a:cubicBezTo>
                  <a:pt x="194058" y="106389"/>
                  <a:pt x="205394" y="109935"/>
                  <a:pt x="213649" y="117028"/>
                </a:cubicBezTo>
                <a:cubicBezTo>
                  <a:pt x="221905" y="124120"/>
                  <a:pt x="226032" y="134527"/>
                  <a:pt x="226032" y="148247"/>
                </a:cubicBezTo>
                <a:cubicBezTo>
                  <a:pt x="226032" y="158014"/>
                  <a:pt x="222370" y="167141"/>
                  <a:pt x="215045" y="175629"/>
                </a:cubicBezTo>
                <a:cubicBezTo>
                  <a:pt x="207719" y="184117"/>
                  <a:pt x="197662" y="188361"/>
                  <a:pt x="184872" y="188361"/>
                </a:cubicBezTo>
                <a:cubicBezTo>
                  <a:pt x="164873" y="188361"/>
                  <a:pt x="150572" y="181803"/>
                  <a:pt x="141968" y="168688"/>
                </a:cubicBezTo>
                <a:cubicBezTo>
                  <a:pt x="133364" y="155573"/>
                  <a:pt x="129061" y="138338"/>
                  <a:pt x="129061" y="116984"/>
                </a:cubicBezTo>
                <a:cubicBezTo>
                  <a:pt x="129061" y="101898"/>
                  <a:pt x="132317" y="88146"/>
                  <a:pt x="138828" y="75729"/>
                </a:cubicBezTo>
                <a:cubicBezTo>
                  <a:pt x="145340" y="63311"/>
                  <a:pt x="153246" y="52228"/>
                  <a:pt x="162548" y="42479"/>
                </a:cubicBezTo>
                <a:cubicBezTo>
                  <a:pt x="172082" y="32498"/>
                  <a:pt x="182198" y="24026"/>
                  <a:pt x="192895" y="17062"/>
                </a:cubicBezTo>
                <a:cubicBezTo>
                  <a:pt x="203592" y="10099"/>
                  <a:pt x="212545" y="4411"/>
                  <a:pt x="219754" y="0"/>
                </a:cubicBezTo>
                <a:close/>
                <a:moveTo>
                  <a:pt x="90692" y="0"/>
                </a:moveTo>
                <a:lnTo>
                  <a:pt x="103249" y="20858"/>
                </a:lnTo>
                <a:cubicBezTo>
                  <a:pt x="92320" y="27119"/>
                  <a:pt x="83483" y="32509"/>
                  <a:pt x="76739" y="37029"/>
                </a:cubicBezTo>
                <a:cubicBezTo>
                  <a:pt x="69995" y="41549"/>
                  <a:pt x="63135" y="47517"/>
                  <a:pt x="56159" y="54933"/>
                </a:cubicBezTo>
                <a:cubicBezTo>
                  <a:pt x="49648" y="61888"/>
                  <a:pt x="44648" y="69189"/>
                  <a:pt x="41160" y="76838"/>
                </a:cubicBezTo>
                <a:cubicBezTo>
                  <a:pt x="37672" y="84486"/>
                  <a:pt x="35230" y="94337"/>
                  <a:pt x="33835" y="106389"/>
                </a:cubicBezTo>
                <a:lnTo>
                  <a:pt x="50578" y="106389"/>
                </a:lnTo>
                <a:cubicBezTo>
                  <a:pt x="64996" y="106389"/>
                  <a:pt x="76332" y="109935"/>
                  <a:pt x="84587" y="117028"/>
                </a:cubicBezTo>
                <a:cubicBezTo>
                  <a:pt x="92843" y="124120"/>
                  <a:pt x="96970" y="134527"/>
                  <a:pt x="96970" y="148247"/>
                </a:cubicBezTo>
                <a:cubicBezTo>
                  <a:pt x="96970" y="158014"/>
                  <a:pt x="93308" y="167141"/>
                  <a:pt x="85983" y="175629"/>
                </a:cubicBezTo>
                <a:cubicBezTo>
                  <a:pt x="78658" y="184117"/>
                  <a:pt x="68600" y="188361"/>
                  <a:pt x="55810" y="188361"/>
                </a:cubicBezTo>
                <a:cubicBezTo>
                  <a:pt x="35811" y="188361"/>
                  <a:pt x="21510" y="181803"/>
                  <a:pt x="12906" y="168688"/>
                </a:cubicBezTo>
                <a:cubicBezTo>
                  <a:pt x="4302" y="155573"/>
                  <a:pt x="0" y="138338"/>
                  <a:pt x="0" y="116984"/>
                </a:cubicBezTo>
                <a:cubicBezTo>
                  <a:pt x="0" y="101898"/>
                  <a:pt x="3255" y="88146"/>
                  <a:pt x="9766" y="75729"/>
                </a:cubicBezTo>
                <a:cubicBezTo>
                  <a:pt x="16278" y="63311"/>
                  <a:pt x="24184" y="52228"/>
                  <a:pt x="33486" y="42479"/>
                </a:cubicBezTo>
                <a:cubicBezTo>
                  <a:pt x="43020" y="32498"/>
                  <a:pt x="53136" y="24026"/>
                  <a:pt x="63833" y="17062"/>
                </a:cubicBezTo>
                <a:cubicBezTo>
                  <a:pt x="74530" y="10099"/>
                  <a:pt x="83483" y="4411"/>
                  <a:pt x="90692" y="0"/>
                </a:cubicBezTo>
                <a:close/>
              </a:path>
            </a:pathLst>
          </a:custGeom>
          <a:solidFill>
            <a:srgbClr val="0072BC"/>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72000" rtlCol="0" anchor="ctr">
            <a:noAutofit/>
          </a:bodyP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070F26"/>
              </a:solidFill>
              <a:effectLst/>
              <a:uLnTx/>
              <a:uFillTx/>
              <a:latin typeface="Arial"/>
              <a:ea typeface="+mn-ea"/>
              <a:cs typeface="+mn-cs"/>
            </a:endParaRPr>
          </a:p>
        </p:txBody>
      </p:sp>
      <p:sp>
        <p:nvSpPr>
          <p:cNvPr id="65" name="Text Placeholder 64">
            <a:extLst>
              <a:ext uri="{FF2B5EF4-FFF2-40B4-BE49-F238E27FC236}">
                <a16:creationId xmlns:a16="http://schemas.microsoft.com/office/drawing/2014/main" id="{10EF9A07-FBA1-EFAB-ECF1-199939FF7A20}"/>
              </a:ext>
            </a:extLst>
          </p:cNvPr>
          <p:cNvSpPr>
            <a:spLocks noGrp="1"/>
          </p:cNvSpPr>
          <p:nvPr>
            <p:ph type="body" sz="quarter" idx="17" hasCustomPrompt="1"/>
          </p:nvPr>
        </p:nvSpPr>
        <p:spPr>
          <a:xfrm>
            <a:off x="6458447" y="6015413"/>
            <a:ext cx="5349240" cy="169863"/>
          </a:xfrm>
        </p:spPr>
        <p:txBody>
          <a:bodyPr/>
          <a:lstStyle>
            <a:lvl1pPr marL="0" indent="0" algn="r">
              <a:buNone/>
              <a:defRPr sz="900" i="1"/>
            </a:lvl1pPr>
            <a:lvl2pPr>
              <a:defRPr sz="1000" i="1"/>
            </a:lvl2pPr>
            <a:lvl3pPr>
              <a:defRPr sz="1000" i="1"/>
            </a:lvl3pPr>
            <a:lvl4pPr>
              <a:defRPr sz="1000" i="1"/>
            </a:lvl4pPr>
            <a:lvl5pPr>
              <a:defRPr sz="1000" i="1"/>
            </a:lvl5pPr>
          </a:lstStyle>
          <a:p>
            <a:pPr lvl="0"/>
            <a:r>
              <a:rPr lang="en-US"/>
              <a:t>Click to add Name, Title, Company</a:t>
            </a:r>
          </a:p>
        </p:txBody>
      </p:sp>
      <p:sp>
        <p:nvSpPr>
          <p:cNvPr id="69" name="Picture Placeholder 68">
            <a:extLst>
              <a:ext uri="{FF2B5EF4-FFF2-40B4-BE49-F238E27FC236}">
                <a16:creationId xmlns:a16="http://schemas.microsoft.com/office/drawing/2014/main" id="{AB6436F5-C30C-FFA3-C503-5DDF434F9607}"/>
              </a:ext>
            </a:extLst>
          </p:cNvPr>
          <p:cNvSpPr>
            <a:spLocks noGrp="1"/>
          </p:cNvSpPr>
          <p:nvPr>
            <p:ph type="pic" sz="quarter" idx="18"/>
          </p:nvPr>
        </p:nvSpPr>
        <p:spPr>
          <a:xfrm>
            <a:off x="375154" y="1023938"/>
            <a:ext cx="2743200" cy="5213350"/>
          </a:xfrm>
          <a:solidFill>
            <a:schemeClr val="accent6">
              <a:lumMod val="20000"/>
              <a:lumOff val="80000"/>
            </a:schemeClr>
          </a:solidFill>
          <a:ln w="6350">
            <a:solidFill>
              <a:schemeClr val="tx1"/>
            </a:solidFill>
          </a:ln>
        </p:spPr>
        <p:txBody>
          <a:bodyPr/>
          <a:lstStyle>
            <a:lvl1pPr marL="0" indent="0" algn="ctr">
              <a:buNone/>
              <a:defRPr sz="1400"/>
            </a:lvl1pPr>
          </a:lstStyle>
          <a:p>
            <a:endParaRPr lang="en-US"/>
          </a:p>
          <a:p>
            <a:endParaRPr lang="en-US"/>
          </a:p>
          <a:p>
            <a:endParaRPr lang="en-US"/>
          </a:p>
          <a:p>
            <a:r>
              <a:rPr lang="en-US"/>
              <a:t>Add Industry-relevant photo</a:t>
            </a:r>
          </a:p>
        </p:txBody>
      </p:sp>
      <p:sp>
        <p:nvSpPr>
          <p:cNvPr id="71" name="Picture Placeholder 70">
            <a:extLst>
              <a:ext uri="{FF2B5EF4-FFF2-40B4-BE49-F238E27FC236}">
                <a16:creationId xmlns:a16="http://schemas.microsoft.com/office/drawing/2014/main" id="{36C2537F-61C1-D3D8-A1D2-68C4755BB387}"/>
              </a:ext>
            </a:extLst>
          </p:cNvPr>
          <p:cNvSpPr>
            <a:spLocks noGrp="1"/>
          </p:cNvSpPr>
          <p:nvPr>
            <p:ph type="pic" sz="quarter" idx="19" hasCustomPrompt="1"/>
          </p:nvPr>
        </p:nvSpPr>
        <p:spPr>
          <a:xfrm>
            <a:off x="380613" y="340139"/>
            <a:ext cx="2732282" cy="500822"/>
          </a:xfrm>
        </p:spPr>
        <p:txBody>
          <a:bodyPr wrap="none" anchor="ctr">
            <a:noAutofit/>
          </a:bodyPr>
          <a:lstStyle>
            <a:lvl1pPr marL="0" indent="0" algn="ctr">
              <a:buNone/>
              <a:defRPr sz="1200"/>
            </a:lvl1pPr>
          </a:lstStyle>
          <a:p>
            <a:r>
              <a:rPr lang="en-US"/>
              <a:t>Add Client logo</a:t>
            </a:r>
          </a:p>
        </p:txBody>
      </p:sp>
      <p:sp>
        <p:nvSpPr>
          <p:cNvPr id="73" name="Text Placeholder 72">
            <a:extLst>
              <a:ext uri="{FF2B5EF4-FFF2-40B4-BE49-F238E27FC236}">
                <a16:creationId xmlns:a16="http://schemas.microsoft.com/office/drawing/2014/main" id="{6826F69E-D1F2-86CD-4AF4-C2ADA0B573C7}"/>
              </a:ext>
            </a:extLst>
          </p:cNvPr>
          <p:cNvSpPr>
            <a:spLocks noGrp="1"/>
          </p:cNvSpPr>
          <p:nvPr>
            <p:ph type="body" sz="quarter" idx="20" hasCustomPrompt="1"/>
          </p:nvPr>
        </p:nvSpPr>
        <p:spPr>
          <a:xfrm>
            <a:off x="4148746" y="328613"/>
            <a:ext cx="7658941" cy="207962"/>
          </a:xfrm>
        </p:spPr>
        <p:txBody>
          <a:bodyPr anchor="ctr" anchorCtr="0"/>
          <a:lstStyle>
            <a:lvl1pPr marL="0" indent="0">
              <a:buNone/>
              <a:defRPr sz="800">
                <a:solidFill>
                  <a:srgbClr val="0072BC"/>
                </a:solidFill>
              </a:defRPr>
            </a:lvl1pPr>
          </a:lstStyle>
          <a:p>
            <a:pPr lvl="0"/>
            <a:r>
              <a:rPr lang="en-US"/>
              <a:t>Click to add line of business or vertical</a:t>
            </a:r>
          </a:p>
        </p:txBody>
      </p:sp>
      <p:sp>
        <p:nvSpPr>
          <p:cNvPr id="3" name="Date Placeholder 3">
            <a:extLst>
              <a:ext uri="{FF2B5EF4-FFF2-40B4-BE49-F238E27FC236}">
                <a16:creationId xmlns:a16="http://schemas.microsoft.com/office/drawing/2014/main" id="{707A1FF7-A489-D922-6E1C-51DAA679201F}"/>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4" name="Footer Placeholder 4">
            <a:extLst>
              <a:ext uri="{FF2B5EF4-FFF2-40B4-BE49-F238E27FC236}">
                <a16:creationId xmlns:a16="http://schemas.microsoft.com/office/drawing/2014/main" id="{F7C4473A-CBDE-9664-D66C-8B2208B96098}"/>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6" name="Slide Number Placeholder 7">
            <a:extLst>
              <a:ext uri="{FF2B5EF4-FFF2-40B4-BE49-F238E27FC236}">
                <a16:creationId xmlns:a16="http://schemas.microsoft.com/office/drawing/2014/main" id="{6371BD2D-F61F-C59D-A731-F9BA23AC8D72}"/>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Tree>
    <p:extLst>
      <p:ext uri="{BB962C8B-B14F-4D97-AF65-F5344CB8AC3E}">
        <p14:creationId xmlns:p14="http://schemas.microsoft.com/office/powerpoint/2010/main" val="2679429398"/>
      </p:ext>
    </p:extLst>
  </p:cSld>
  <p:clrMapOvr>
    <a:masterClrMapping/>
  </p:clrMapOvr>
  <p:extLst>
    <p:ext uri="{DCECCB84-F9BA-43D5-87BE-67443E8EF086}">
      <p15:sldGuideLst xmlns:p15="http://schemas.microsoft.com/office/powerpoint/2012/main">
        <p15:guide id="1" orient="horz" pos="5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6-Member team">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F6FC0AB-2EE7-F9DA-F9F8-61C68E2BE0ED}"/>
              </a:ext>
            </a:extLst>
          </p:cNvPr>
          <p:cNvSpPr/>
          <p:nvPr userDrawn="1"/>
        </p:nvSpPr>
        <p:spPr>
          <a:xfrm rot="16200000">
            <a:off x="1572181" y="2712579"/>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Top Corners Rounded 18">
            <a:extLst>
              <a:ext uri="{FF2B5EF4-FFF2-40B4-BE49-F238E27FC236}">
                <a16:creationId xmlns:a16="http://schemas.microsoft.com/office/drawing/2014/main" id="{142F817D-5503-E7A4-B14C-E41F742E6C0C}"/>
              </a:ext>
            </a:extLst>
          </p:cNvPr>
          <p:cNvSpPr/>
          <p:nvPr userDrawn="1"/>
        </p:nvSpPr>
        <p:spPr>
          <a:xfrm rot="16200000">
            <a:off x="5392600" y="2707205"/>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Top Corners Rounded 13">
            <a:extLst>
              <a:ext uri="{FF2B5EF4-FFF2-40B4-BE49-F238E27FC236}">
                <a16:creationId xmlns:a16="http://schemas.microsoft.com/office/drawing/2014/main" id="{F25B82F1-2B9F-9818-F8F8-7B3626E1FF49}"/>
              </a:ext>
            </a:extLst>
          </p:cNvPr>
          <p:cNvSpPr/>
          <p:nvPr userDrawn="1"/>
        </p:nvSpPr>
        <p:spPr>
          <a:xfrm rot="16200000">
            <a:off x="5415752" y="883177"/>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Top Corners Rounded 16">
            <a:extLst>
              <a:ext uri="{FF2B5EF4-FFF2-40B4-BE49-F238E27FC236}">
                <a16:creationId xmlns:a16="http://schemas.microsoft.com/office/drawing/2014/main" id="{544C39AE-B2A1-A26E-8103-6FC5059461C3}"/>
              </a:ext>
            </a:extLst>
          </p:cNvPr>
          <p:cNvSpPr/>
          <p:nvPr userDrawn="1"/>
        </p:nvSpPr>
        <p:spPr>
          <a:xfrm rot="16200000">
            <a:off x="9271778" y="883177"/>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Rounded 8">
            <a:extLst>
              <a:ext uri="{FF2B5EF4-FFF2-40B4-BE49-F238E27FC236}">
                <a16:creationId xmlns:a16="http://schemas.microsoft.com/office/drawing/2014/main" id="{CF1F8B9D-A5E7-D5BB-1A0B-730BCC1708E6}"/>
              </a:ext>
            </a:extLst>
          </p:cNvPr>
          <p:cNvSpPr/>
          <p:nvPr userDrawn="1"/>
        </p:nvSpPr>
        <p:spPr>
          <a:xfrm rot="16200000">
            <a:off x="1559726" y="883177"/>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7"/>
          <p:cNvSpPr>
            <a:spLocks noGrp="1"/>
          </p:cNvSpPr>
          <p:nvPr>
            <p:ph type="pic" sz="quarter" idx="14"/>
          </p:nvPr>
        </p:nvSpPr>
        <p:spPr bwMode="gray">
          <a:xfrm>
            <a:off x="425624" y="2121568"/>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6" name="Picture Placeholder 7"/>
          <p:cNvSpPr>
            <a:spLocks noGrp="1"/>
          </p:cNvSpPr>
          <p:nvPr>
            <p:ph type="pic" sz="quarter" idx="16"/>
          </p:nvPr>
        </p:nvSpPr>
        <p:spPr bwMode="gray">
          <a:xfrm>
            <a:off x="4283241" y="2121568"/>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7" name="Text Placeholder 10"/>
          <p:cNvSpPr>
            <a:spLocks noGrp="1"/>
          </p:cNvSpPr>
          <p:nvPr>
            <p:ph type="body" sz="quarter" idx="17" hasCustomPrompt="1"/>
          </p:nvPr>
        </p:nvSpPr>
        <p:spPr>
          <a:xfrm>
            <a:off x="1829802" y="2137346"/>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1829802" y="2613885"/>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679964" y="2137346"/>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679964" y="2613885"/>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40859" y="2121568"/>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23" name="Text Placeholder 10"/>
          <p:cNvSpPr>
            <a:spLocks noGrp="1"/>
          </p:cNvSpPr>
          <p:nvPr>
            <p:ph type="body" sz="quarter" idx="33" hasCustomPrompt="1"/>
          </p:nvPr>
        </p:nvSpPr>
        <p:spPr>
          <a:xfrm>
            <a:off x="9542782" y="2137346"/>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42782" y="2620367"/>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7" name="Picture Placeholder 7"/>
          <p:cNvSpPr>
            <a:spLocks noGrp="1"/>
          </p:cNvSpPr>
          <p:nvPr>
            <p:ph type="pic" sz="quarter" idx="35"/>
          </p:nvPr>
        </p:nvSpPr>
        <p:spPr bwMode="gray">
          <a:xfrm>
            <a:off x="436091" y="3950971"/>
            <a:ext cx="1250680" cy="1251523"/>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28" name="Text Placeholder 10"/>
          <p:cNvSpPr>
            <a:spLocks noGrp="1"/>
          </p:cNvSpPr>
          <p:nvPr>
            <p:ph type="body" sz="quarter" idx="36" hasCustomPrompt="1"/>
          </p:nvPr>
        </p:nvSpPr>
        <p:spPr>
          <a:xfrm>
            <a:off x="1821334" y="3953783"/>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1821334" y="444077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4278537" y="3945596"/>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41" name="Text Placeholder 10"/>
          <p:cNvSpPr>
            <a:spLocks noGrp="1"/>
          </p:cNvSpPr>
          <p:nvPr>
            <p:ph type="body" sz="quarter" idx="42" hasCustomPrompt="1"/>
          </p:nvPr>
        </p:nvSpPr>
        <p:spPr>
          <a:xfrm>
            <a:off x="5663604" y="3948409"/>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5663604" y="443539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A72A8E3A-B8DF-708B-B01C-5D2563CB4ACB}"/>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5" name="Footer Placeholder 4">
            <a:extLst>
              <a:ext uri="{FF2B5EF4-FFF2-40B4-BE49-F238E27FC236}">
                <a16:creationId xmlns:a16="http://schemas.microsoft.com/office/drawing/2014/main" id="{BF15C569-5831-8516-9688-AE086A64476A}"/>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0" name="Slide Number Placeholder 7">
            <a:extLst>
              <a:ext uri="{FF2B5EF4-FFF2-40B4-BE49-F238E27FC236}">
                <a16:creationId xmlns:a16="http://schemas.microsoft.com/office/drawing/2014/main" id="{359F7025-4FD4-F81F-070D-F8A7E2C24230}"/>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13" name="Rectangle: Top Corners Rounded 12">
            <a:extLst>
              <a:ext uri="{FF2B5EF4-FFF2-40B4-BE49-F238E27FC236}">
                <a16:creationId xmlns:a16="http://schemas.microsoft.com/office/drawing/2014/main" id="{F9B4F8A8-BC44-320C-2D07-EB77DB0A6808}"/>
              </a:ext>
            </a:extLst>
          </p:cNvPr>
          <p:cNvSpPr/>
          <p:nvPr userDrawn="1"/>
        </p:nvSpPr>
        <p:spPr>
          <a:xfrm rot="16200000">
            <a:off x="9276684" y="2711215"/>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7">
            <a:extLst>
              <a:ext uri="{FF2B5EF4-FFF2-40B4-BE49-F238E27FC236}">
                <a16:creationId xmlns:a16="http://schemas.microsoft.com/office/drawing/2014/main" id="{C7155633-3F9A-9C08-49B0-8B1620CAEC86}"/>
              </a:ext>
            </a:extLst>
          </p:cNvPr>
          <p:cNvSpPr>
            <a:spLocks noGrp="1"/>
          </p:cNvSpPr>
          <p:nvPr>
            <p:ph type="pic" sz="quarter" idx="44"/>
          </p:nvPr>
        </p:nvSpPr>
        <p:spPr bwMode="gray">
          <a:xfrm>
            <a:off x="8162621" y="3949606"/>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16" name="Text Placeholder 10">
            <a:extLst>
              <a:ext uri="{FF2B5EF4-FFF2-40B4-BE49-F238E27FC236}">
                <a16:creationId xmlns:a16="http://schemas.microsoft.com/office/drawing/2014/main" id="{42D56D6D-857F-50DF-E067-CC7C5B100DE1}"/>
              </a:ext>
            </a:extLst>
          </p:cNvPr>
          <p:cNvSpPr>
            <a:spLocks noGrp="1"/>
          </p:cNvSpPr>
          <p:nvPr>
            <p:ph type="body" sz="quarter" idx="45" hasCustomPrompt="1"/>
          </p:nvPr>
        </p:nvSpPr>
        <p:spPr>
          <a:xfrm>
            <a:off x="9547688" y="3952419"/>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0" name="Text Placeholder 10">
            <a:extLst>
              <a:ext uri="{FF2B5EF4-FFF2-40B4-BE49-F238E27FC236}">
                <a16:creationId xmlns:a16="http://schemas.microsoft.com/office/drawing/2014/main" id="{5161BC16-19C6-8E92-3DB3-00A4EF7B6BC7}"/>
              </a:ext>
            </a:extLst>
          </p:cNvPr>
          <p:cNvSpPr>
            <a:spLocks noGrp="1"/>
          </p:cNvSpPr>
          <p:nvPr>
            <p:ph type="body" sz="quarter" idx="46" hasCustomPrompt="1"/>
          </p:nvPr>
        </p:nvSpPr>
        <p:spPr>
          <a:xfrm>
            <a:off x="9547688" y="443940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Tree>
    <p:extLst>
      <p:ext uri="{BB962C8B-B14F-4D97-AF65-F5344CB8AC3E}">
        <p14:creationId xmlns:p14="http://schemas.microsoft.com/office/powerpoint/2010/main" val="21196512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ase study 1">
    <p:bg>
      <p:bgPr>
        <a:solidFill>
          <a:schemeClr val="tx1"/>
        </a:solidFill>
        <a:effectLst/>
      </p:bgPr>
    </p:bg>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5B75E9E6-B0EB-6C9D-299A-94D1539110F5}"/>
              </a:ext>
            </a:extLst>
          </p:cNvPr>
          <p:cNvSpPr>
            <a:spLocks noGrp="1"/>
          </p:cNvSpPr>
          <p:nvPr>
            <p:ph type="body" sz="quarter" idx="10"/>
          </p:nvPr>
        </p:nvSpPr>
        <p:spPr>
          <a:xfrm>
            <a:off x="3492500" y="1319213"/>
            <a:ext cx="4027488" cy="2037258"/>
          </a:xfrm>
        </p:spPr>
        <p:txBody>
          <a:bodyPr/>
          <a:lstStyle>
            <a:lvl1pPr marL="112713" indent="-112713">
              <a:spcBef>
                <a:spcPts val="400"/>
              </a:spcBef>
              <a:spcAft>
                <a:spcPts val="0"/>
              </a:spcAft>
              <a:defRPr sz="1050"/>
            </a:lvl1pPr>
            <a:lvl2pPr marL="342900" indent="-114300">
              <a:spcBef>
                <a:spcPts val="0"/>
              </a:spcBef>
              <a:spcAft>
                <a:spcPts val="0"/>
              </a:spcAft>
              <a:defRPr sz="9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40" name="Title 39">
            <a:extLst>
              <a:ext uri="{FF2B5EF4-FFF2-40B4-BE49-F238E27FC236}">
                <a16:creationId xmlns:a16="http://schemas.microsoft.com/office/drawing/2014/main" id="{13CC1B4C-56E5-FE03-E199-321E3DAEDEEB}"/>
              </a:ext>
            </a:extLst>
          </p:cNvPr>
          <p:cNvSpPr>
            <a:spLocks noGrp="1"/>
          </p:cNvSpPr>
          <p:nvPr>
            <p:ph type="title"/>
          </p:nvPr>
        </p:nvSpPr>
        <p:spPr>
          <a:xfrm>
            <a:off x="3496053" y="628038"/>
            <a:ext cx="8324471" cy="334720"/>
          </a:xfrm>
        </p:spPr>
        <p:txBody>
          <a:bodyPr/>
          <a:lstStyle>
            <a:lvl1pPr>
              <a:defRPr sz="2000"/>
            </a:lvl1pPr>
          </a:lstStyle>
          <a:p>
            <a:r>
              <a:rPr lang="en-US"/>
              <a:t>Click to edit Master title style</a:t>
            </a:r>
          </a:p>
        </p:txBody>
      </p:sp>
      <p:sp>
        <p:nvSpPr>
          <p:cNvPr id="2" name="Text Placeholder 9">
            <a:extLst>
              <a:ext uri="{FF2B5EF4-FFF2-40B4-BE49-F238E27FC236}">
                <a16:creationId xmlns:a16="http://schemas.microsoft.com/office/drawing/2014/main" id="{49584FFD-193F-1497-5306-F2DFEDB4FAD6}"/>
              </a:ext>
            </a:extLst>
          </p:cNvPr>
          <p:cNvSpPr txBox="1">
            <a:spLocks/>
          </p:cNvSpPr>
          <p:nvPr userDrawn="1"/>
        </p:nvSpPr>
        <p:spPr>
          <a:xfrm>
            <a:off x="3496053" y="3612153"/>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Outcome</a:t>
            </a:r>
          </a:p>
        </p:txBody>
      </p:sp>
      <p:cxnSp>
        <p:nvCxnSpPr>
          <p:cNvPr id="14" name="Straight Connector 13">
            <a:extLst>
              <a:ext uri="{FF2B5EF4-FFF2-40B4-BE49-F238E27FC236}">
                <a16:creationId xmlns:a16="http://schemas.microsoft.com/office/drawing/2014/main" id="{15B24547-4318-7626-398A-E6C55A636887}"/>
              </a:ext>
            </a:extLst>
          </p:cNvPr>
          <p:cNvCxnSpPr>
            <a:cxnSpLocks/>
          </p:cNvCxnSpPr>
          <p:nvPr userDrawn="1"/>
        </p:nvCxnSpPr>
        <p:spPr>
          <a:xfrm>
            <a:off x="3471219" y="3520350"/>
            <a:ext cx="83364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 Placeholder 9">
            <a:extLst>
              <a:ext uri="{FF2B5EF4-FFF2-40B4-BE49-F238E27FC236}">
                <a16:creationId xmlns:a16="http://schemas.microsoft.com/office/drawing/2014/main" id="{4C3A803E-9637-CCD1-4643-26E88E6545FD}"/>
              </a:ext>
            </a:extLst>
          </p:cNvPr>
          <p:cNvSpPr txBox="1">
            <a:spLocks/>
          </p:cNvSpPr>
          <p:nvPr userDrawn="1"/>
        </p:nvSpPr>
        <p:spPr>
          <a:xfrm>
            <a:off x="3496053" y="1101536"/>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Business need</a:t>
            </a:r>
          </a:p>
        </p:txBody>
      </p:sp>
      <p:sp>
        <p:nvSpPr>
          <p:cNvPr id="28" name="Text Placeholder 9">
            <a:extLst>
              <a:ext uri="{FF2B5EF4-FFF2-40B4-BE49-F238E27FC236}">
                <a16:creationId xmlns:a16="http://schemas.microsoft.com/office/drawing/2014/main" id="{6BEC0D07-A38B-81AB-0DF2-698A3AEAAAB7}"/>
              </a:ext>
            </a:extLst>
          </p:cNvPr>
          <p:cNvSpPr txBox="1">
            <a:spLocks/>
          </p:cNvSpPr>
          <p:nvPr userDrawn="1"/>
        </p:nvSpPr>
        <p:spPr>
          <a:xfrm>
            <a:off x="7793096" y="1101536"/>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Solution</a:t>
            </a:r>
          </a:p>
        </p:txBody>
      </p:sp>
      <p:sp>
        <p:nvSpPr>
          <p:cNvPr id="34" name="Text Placeholder 9">
            <a:extLst>
              <a:ext uri="{FF2B5EF4-FFF2-40B4-BE49-F238E27FC236}">
                <a16:creationId xmlns:a16="http://schemas.microsoft.com/office/drawing/2014/main" id="{448C1B0D-C28E-75AF-0BCA-A7D7B213DBC1}"/>
              </a:ext>
            </a:extLst>
          </p:cNvPr>
          <p:cNvSpPr txBox="1">
            <a:spLocks/>
          </p:cNvSpPr>
          <p:nvPr userDrawn="1"/>
        </p:nvSpPr>
        <p:spPr>
          <a:xfrm>
            <a:off x="3496054" y="328613"/>
            <a:ext cx="2340000" cy="203133"/>
          </a:xfrm>
          <a:prstGeom prst="rect">
            <a:avLst/>
          </a:prstGeom>
        </p:spPr>
        <p:txBody>
          <a:bodyPr lIns="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Case study|</a:t>
            </a:r>
          </a:p>
        </p:txBody>
      </p:sp>
      <p:cxnSp>
        <p:nvCxnSpPr>
          <p:cNvPr id="35" name="Straight Connector 34">
            <a:extLst>
              <a:ext uri="{FF2B5EF4-FFF2-40B4-BE49-F238E27FC236}">
                <a16:creationId xmlns:a16="http://schemas.microsoft.com/office/drawing/2014/main" id="{8CE9595C-6D89-83D5-2A96-7BDEAADC00A4}"/>
              </a:ext>
            </a:extLst>
          </p:cNvPr>
          <p:cNvCxnSpPr>
            <a:cxnSpLocks/>
          </p:cNvCxnSpPr>
          <p:nvPr userDrawn="1"/>
        </p:nvCxnSpPr>
        <p:spPr>
          <a:xfrm>
            <a:off x="3513252" y="1032688"/>
            <a:ext cx="830327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9" name="Picture 38" descr="Logo&#10;&#10;Description automatically generated">
            <a:extLst>
              <a:ext uri="{FF2B5EF4-FFF2-40B4-BE49-F238E27FC236}">
                <a16:creationId xmlns:a16="http://schemas.microsoft.com/office/drawing/2014/main" id="{F0E8F156-B4BF-E50B-2332-8D25F148DF4E}"/>
              </a:ext>
            </a:extLst>
          </p:cNvPr>
          <p:cNvPicPr>
            <a:picLocks noChangeAspect="1"/>
          </p:cNvPicPr>
          <p:nvPr userDrawn="1"/>
        </p:nvPicPr>
        <p:blipFill>
          <a:blip r:embed="rId2"/>
          <a:stretch>
            <a:fillRect/>
          </a:stretch>
        </p:blipFill>
        <p:spPr>
          <a:xfrm>
            <a:off x="839607" y="5569227"/>
            <a:ext cx="1649142" cy="679508"/>
          </a:xfrm>
          <a:prstGeom prst="rect">
            <a:avLst/>
          </a:prstGeom>
        </p:spPr>
      </p:pic>
      <p:sp>
        <p:nvSpPr>
          <p:cNvPr id="46" name="Text Placeholder 44">
            <a:extLst>
              <a:ext uri="{FF2B5EF4-FFF2-40B4-BE49-F238E27FC236}">
                <a16:creationId xmlns:a16="http://schemas.microsoft.com/office/drawing/2014/main" id="{B041995D-DB80-D9AC-04C1-6575F77C9F2B}"/>
              </a:ext>
            </a:extLst>
          </p:cNvPr>
          <p:cNvSpPr>
            <a:spLocks noGrp="1"/>
          </p:cNvSpPr>
          <p:nvPr>
            <p:ph type="body" sz="quarter" idx="11"/>
          </p:nvPr>
        </p:nvSpPr>
        <p:spPr>
          <a:xfrm>
            <a:off x="7793096" y="1319213"/>
            <a:ext cx="4027488" cy="2037258"/>
          </a:xfrm>
        </p:spPr>
        <p:txBody>
          <a:bodyPr/>
          <a:lstStyle>
            <a:lvl1pPr marL="112713" indent="-112713">
              <a:spcBef>
                <a:spcPts val="400"/>
              </a:spcBef>
              <a:spcAft>
                <a:spcPts val="0"/>
              </a:spcAft>
              <a:defRPr sz="1050"/>
            </a:lvl1pPr>
            <a:lvl2pPr marL="342900" indent="-114300">
              <a:spcBef>
                <a:spcPts val="0"/>
              </a:spcBef>
              <a:spcAft>
                <a:spcPts val="0"/>
              </a:spcAft>
              <a:defRPr sz="9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48" name="Text Placeholder 44">
            <a:extLst>
              <a:ext uri="{FF2B5EF4-FFF2-40B4-BE49-F238E27FC236}">
                <a16:creationId xmlns:a16="http://schemas.microsoft.com/office/drawing/2014/main" id="{76B77B0D-59CC-AC4F-4894-3CE22B3298C2}"/>
              </a:ext>
            </a:extLst>
          </p:cNvPr>
          <p:cNvSpPr>
            <a:spLocks noGrp="1"/>
          </p:cNvSpPr>
          <p:nvPr>
            <p:ph type="body" sz="quarter" idx="12"/>
          </p:nvPr>
        </p:nvSpPr>
        <p:spPr>
          <a:xfrm>
            <a:off x="3492500" y="3852585"/>
            <a:ext cx="8328084" cy="1414462"/>
          </a:xfrm>
        </p:spPr>
        <p:txBody>
          <a:bodyPr numCol="3" spcCol="91440"/>
          <a:lstStyle>
            <a:lvl1pPr marL="171450" indent="-171450">
              <a:spcBef>
                <a:spcPts val="800"/>
              </a:spcBef>
              <a:spcAft>
                <a:spcPts val="0"/>
              </a:spcAft>
              <a:buClr>
                <a:schemeClr val="bg2"/>
              </a:buClr>
              <a:buSzPct val="200000"/>
              <a:buFont typeface="Webdings" panose="05030102010509060703" pitchFamily="18" charset="2"/>
              <a:buChar char=""/>
              <a:defRPr sz="1100"/>
            </a:lvl1pPr>
            <a:lvl2pPr marL="512763" indent="-114300">
              <a:spcBef>
                <a:spcPts val="0"/>
              </a:spcBef>
              <a:spcAft>
                <a:spcPts val="0"/>
              </a:spcAft>
              <a:defRPr sz="10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69" name="Picture Placeholder 68">
            <a:extLst>
              <a:ext uri="{FF2B5EF4-FFF2-40B4-BE49-F238E27FC236}">
                <a16:creationId xmlns:a16="http://schemas.microsoft.com/office/drawing/2014/main" id="{AB6436F5-C30C-FFA3-C503-5DDF434F9607}"/>
              </a:ext>
            </a:extLst>
          </p:cNvPr>
          <p:cNvSpPr>
            <a:spLocks noGrp="1"/>
          </p:cNvSpPr>
          <p:nvPr>
            <p:ph type="pic" sz="quarter" idx="18"/>
          </p:nvPr>
        </p:nvSpPr>
        <p:spPr>
          <a:xfrm>
            <a:off x="375154" y="1023938"/>
            <a:ext cx="2743200" cy="5213350"/>
          </a:xfrm>
          <a:solidFill>
            <a:schemeClr val="accent6">
              <a:lumMod val="20000"/>
              <a:lumOff val="80000"/>
            </a:schemeClr>
          </a:solidFill>
          <a:ln w="6350">
            <a:solidFill>
              <a:schemeClr val="tx1"/>
            </a:solidFill>
          </a:ln>
        </p:spPr>
        <p:txBody>
          <a:bodyPr/>
          <a:lstStyle>
            <a:lvl1pPr marL="0" indent="0" algn="ctr">
              <a:buNone/>
              <a:defRPr sz="1400"/>
            </a:lvl1pPr>
          </a:lstStyle>
          <a:p>
            <a:endParaRPr lang="en-US"/>
          </a:p>
          <a:p>
            <a:endParaRPr lang="en-US"/>
          </a:p>
          <a:p>
            <a:endParaRPr lang="en-US"/>
          </a:p>
          <a:p>
            <a:r>
              <a:rPr lang="en-US"/>
              <a:t>Add Industry-relevant photo</a:t>
            </a:r>
          </a:p>
        </p:txBody>
      </p:sp>
      <p:sp>
        <p:nvSpPr>
          <p:cNvPr id="71" name="Picture Placeholder 70">
            <a:extLst>
              <a:ext uri="{FF2B5EF4-FFF2-40B4-BE49-F238E27FC236}">
                <a16:creationId xmlns:a16="http://schemas.microsoft.com/office/drawing/2014/main" id="{36C2537F-61C1-D3D8-A1D2-68C4755BB387}"/>
              </a:ext>
            </a:extLst>
          </p:cNvPr>
          <p:cNvSpPr>
            <a:spLocks noGrp="1"/>
          </p:cNvSpPr>
          <p:nvPr>
            <p:ph type="pic" sz="quarter" idx="19" hasCustomPrompt="1"/>
          </p:nvPr>
        </p:nvSpPr>
        <p:spPr>
          <a:xfrm>
            <a:off x="380613" y="340139"/>
            <a:ext cx="2732282" cy="500822"/>
          </a:xfrm>
        </p:spPr>
        <p:txBody>
          <a:bodyPr wrap="none" anchor="ctr">
            <a:noAutofit/>
          </a:bodyPr>
          <a:lstStyle>
            <a:lvl1pPr marL="0" indent="0" algn="ctr">
              <a:buNone/>
              <a:defRPr sz="1200"/>
            </a:lvl1pPr>
          </a:lstStyle>
          <a:p>
            <a:r>
              <a:rPr lang="en-US"/>
              <a:t>Add Client logo</a:t>
            </a:r>
          </a:p>
        </p:txBody>
      </p:sp>
      <p:sp>
        <p:nvSpPr>
          <p:cNvPr id="73" name="Text Placeholder 72">
            <a:extLst>
              <a:ext uri="{FF2B5EF4-FFF2-40B4-BE49-F238E27FC236}">
                <a16:creationId xmlns:a16="http://schemas.microsoft.com/office/drawing/2014/main" id="{6826F69E-D1F2-86CD-4AF4-C2ADA0B573C7}"/>
              </a:ext>
            </a:extLst>
          </p:cNvPr>
          <p:cNvSpPr>
            <a:spLocks noGrp="1"/>
          </p:cNvSpPr>
          <p:nvPr>
            <p:ph type="body" sz="quarter" idx="20" hasCustomPrompt="1"/>
          </p:nvPr>
        </p:nvSpPr>
        <p:spPr>
          <a:xfrm>
            <a:off x="4148746" y="328613"/>
            <a:ext cx="7658941" cy="207962"/>
          </a:xfrm>
        </p:spPr>
        <p:txBody>
          <a:bodyPr anchor="ctr" anchorCtr="0"/>
          <a:lstStyle>
            <a:lvl1pPr marL="0" indent="0">
              <a:buNone/>
              <a:defRPr sz="800">
                <a:solidFill>
                  <a:srgbClr val="0072BC"/>
                </a:solidFill>
              </a:defRPr>
            </a:lvl1pPr>
          </a:lstStyle>
          <a:p>
            <a:pPr lvl="0"/>
            <a:r>
              <a:rPr lang="en-US"/>
              <a:t>Click to add line of business or vertical</a:t>
            </a:r>
          </a:p>
        </p:txBody>
      </p:sp>
      <p:sp>
        <p:nvSpPr>
          <p:cNvPr id="3" name="Date Placeholder 3">
            <a:extLst>
              <a:ext uri="{FF2B5EF4-FFF2-40B4-BE49-F238E27FC236}">
                <a16:creationId xmlns:a16="http://schemas.microsoft.com/office/drawing/2014/main" id="{707A1FF7-A489-D922-6E1C-51DAA679201F}"/>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4" name="Footer Placeholder 4">
            <a:extLst>
              <a:ext uri="{FF2B5EF4-FFF2-40B4-BE49-F238E27FC236}">
                <a16:creationId xmlns:a16="http://schemas.microsoft.com/office/drawing/2014/main" id="{F7C4473A-CBDE-9664-D66C-8B2208B96098}"/>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6" name="Slide Number Placeholder 7">
            <a:extLst>
              <a:ext uri="{FF2B5EF4-FFF2-40B4-BE49-F238E27FC236}">
                <a16:creationId xmlns:a16="http://schemas.microsoft.com/office/drawing/2014/main" id="{6371BD2D-F61F-C59D-A731-F9BA23AC8D72}"/>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Tree>
    <p:extLst>
      <p:ext uri="{BB962C8B-B14F-4D97-AF65-F5344CB8AC3E}">
        <p14:creationId xmlns:p14="http://schemas.microsoft.com/office/powerpoint/2010/main" val="2212026380"/>
      </p:ext>
    </p:extLst>
  </p:cSld>
  <p:clrMapOvr>
    <a:masterClrMapping/>
  </p:clrMapOvr>
  <p:extLst>
    <p:ext uri="{DCECCB84-F9BA-43D5-87BE-67443E8EF086}">
      <p15:sldGuideLst xmlns:p15="http://schemas.microsoft.com/office/powerpoint/2012/main">
        <p15:guide id="1" orient="horz" pos="52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20036067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with Full Image - BH-H">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p:nvPr>
        </p:nvSpPr>
        <p:spPr>
          <a:xfrm>
            <a:off x="0" y="457200"/>
            <a:ext cx="12192000" cy="6400800"/>
          </a:xfrm>
          <a:prstGeom prst="rect">
            <a:avLst/>
          </a:prstGeom>
        </p:spPr>
        <p:txBody>
          <a:bodyPr anchor="ctr"/>
          <a:lstStyle>
            <a:lvl1pPr marL="0" indent="0" algn="ctr">
              <a:buNone/>
              <a:defRPr/>
            </a:lvl1pPr>
          </a:lstStyle>
          <a:p>
            <a:r>
              <a:rPr lang="en-US"/>
              <a:t>Click icon to add picture</a:t>
            </a:r>
          </a:p>
        </p:txBody>
      </p:sp>
      <p:sp>
        <p:nvSpPr>
          <p:cNvPr id="5" name="Title 3">
            <a:extLst>
              <a:ext uri="{FF2B5EF4-FFF2-40B4-BE49-F238E27FC236}">
                <a16:creationId xmlns:a16="http://schemas.microsoft.com/office/drawing/2014/main" id="{9EF93357-ACE0-401E-B673-E62DD3B4B614}"/>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6" name="Footer Placeholder 1">
            <a:extLst>
              <a:ext uri="{FF2B5EF4-FFF2-40B4-BE49-F238E27FC236}">
                <a16:creationId xmlns:a16="http://schemas.microsoft.com/office/drawing/2014/main" id="{422B1381-D1EC-4B1F-A760-D0DE414C1F94}"/>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2020 NTT DATA, Inc. All rights reserved.</a:t>
            </a:r>
          </a:p>
        </p:txBody>
      </p:sp>
      <p:sp>
        <p:nvSpPr>
          <p:cNvPr id="7" name="Slide Number Placeholder 2">
            <a:extLst>
              <a:ext uri="{FF2B5EF4-FFF2-40B4-BE49-F238E27FC236}">
                <a16:creationId xmlns:a16="http://schemas.microsoft.com/office/drawing/2014/main" id="{387C637C-368D-4D98-8DB5-ECF98C4A6203}"/>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4175464571"/>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Bar and Content">
    <p:spTree>
      <p:nvGrpSpPr>
        <p:cNvPr id="1" name=""/>
        <p:cNvGrpSpPr/>
        <p:nvPr/>
      </p:nvGrpSpPr>
      <p:grpSpPr>
        <a:xfrm>
          <a:off x="0" y="0"/>
          <a:ext cx="0" cy="0"/>
          <a:chOff x="0" y="0"/>
          <a:chExt cx="0" cy="0"/>
        </a:xfrm>
      </p:grpSpPr>
      <p:sp>
        <p:nvSpPr>
          <p:cNvPr id="4"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p>
        </p:txBody>
      </p:sp>
      <p:sp>
        <p:nvSpPr>
          <p:cNvPr id="7"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bg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1684582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with Subtitle and Content">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Content Placeholder 2"/>
          <p:cNvSpPr>
            <a:spLocks noGrp="1"/>
          </p:cNvSpPr>
          <p:nvPr>
            <p:ph idx="1"/>
          </p:nvPr>
        </p:nvSpPr>
        <p:spPr>
          <a:xfrm>
            <a:off x="609441" y="1600200"/>
            <a:ext cx="10969943" cy="4572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7235598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A_Cover_Light_Full Innovation Curve">
    <p:spTree>
      <p:nvGrpSpPr>
        <p:cNvPr id="1" name=""/>
        <p:cNvGrpSpPr/>
        <p:nvPr/>
      </p:nvGrpSpPr>
      <p:grpSpPr>
        <a:xfrm>
          <a:off x="0" y="0"/>
          <a:ext cx="0" cy="0"/>
          <a:chOff x="0" y="0"/>
          <a:chExt cx="0" cy="0"/>
        </a:xfrm>
      </p:grpSpPr>
      <p:pic>
        <p:nvPicPr>
          <p:cNvPr id="14" name="Innovation Curve">
            <a:extLst>
              <a:ext uri="{FF2B5EF4-FFF2-40B4-BE49-F238E27FC236}">
                <a16:creationId xmlns:a16="http://schemas.microsoft.com/office/drawing/2014/main" id="{9211F747-506E-5ED4-9B68-EE6B3F99C9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mt="3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334000" y="-14748"/>
            <a:ext cx="6872748" cy="6872748"/>
          </a:xfrm>
          <a:prstGeom prst="rect">
            <a:avLst/>
          </a:prstGeom>
        </p:spPr>
      </p:pic>
      <p:sp>
        <p:nvSpPr>
          <p:cNvPr id="16" name="Title 1">
            <a:extLst>
              <a:ext uri="{FF2B5EF4-FFF2-40B4-BE49-F238E27FC236}">
                <a16:creationId xmlns:a16="http://schemas.microsoft.com/office/drawing/2014/main" id="{1506BD0E-4DCD-8BA9-2037-DE975A1F0915}"/>
              </a:ext>
            </a:extLst>
          </p:cNvPr>
          <p:cNvSpPr>
            <a:spLocks noGrp="1"/>
          </p:cNvSpPr>
          <p:nvPr>
            <p:ph type="ctrTitle" hasCustomPrompt="1"/>
          </p:nvPr>
        </p:nvSpPr>
        <p:spPr bwMode="gray">
          <a:xfrm>
            <a:off x="380048" y="2438400"/>
            <a:ext cx="4843462"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DD68B773-8219-9567-613E-7A2F2D4F6C2B}"/>
              </a:ext>
            </a:extLst>
          </p:cNvPr>
          <p:cNvSpPr>
            <a:spLocks noGrp="1"/>
          </p:cNvSpPr>
          <p:nvPr>
            <p:ph type="subTitle" idx="1" hasCustomPrompt="1"/>
          </p:nvPr>
        </p:nvSpPr>
        <p:spPr bwMode="gray">
          <a:xfrm>
            <a:off x="380048" y="3810000"/>
            <a:ext cx="4843462"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2" name="Date Placeholder 3">
            <a:extLst>
              <a:ext uri="{FF2B5EF4-FFF2-40B4-BE49-F238E27FC236}">
                <a16:creationId xmlns:a16="http://schemas.microsoft.com/office/drawing/2014/main" id="{A9B553D8-6E2B-127F-58DE-5165236A2DF1}"/>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ctr">
              <a:lnSpc>
                <a:spcPct val="100000"/>
              </a:lnSpc>
              <a:defRPr sz="1000">
                <a:solidFill>
                  <a:srgbClr val="6B6B6B"/>
                </a:solidFill>
              </a:defRPr>
            </a:lvl1pPr>
          </a:lstStyle>
          <a:p>
            <a:pPr algn="r"/>
            <a:r>
              <a:rPr lang="en-DE"/>
              <a:t>Date</a:t>
            </a:r>
            <a:endParaRPr lang="en-US"/>
          </a:p>
        </p:txBody>
      </p:sp>
      <p:sp>
        <p:nvSpPr>
          <p:cNvPr id="3" name="Footer Placeholder 4">
            <a:extLst>
              <a:ext uri="{FF2B5EF4-FFF2-40B4-BE49-F238E27FC236}">
                <a16:creationId xmlns:a16="http://schemas.microsoft.com/office/drawing/2014/main" id="{0453B208-9097-2E2C-EC03-BD8A67670037}"/>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pic>
        <p:nvPicPr>
          <p:cNvPr id="4" name="NTT DATA Global Logo" descr="NTT DATA Logo">
            <a:extLst>
              <a:ext uri="{FF2B5EF4-FFF2-40B4-BE49-F238E27FC236}">
                <a16:creationId xmlns:a16="http://schemas.microsoft.com/office/drawing/2014/main" id="{07CD756B-D053-7A46-EC8E-FF1D6BF1F701}"/>
              </a:ext>
            </a:extLst>
          </p:cNvPr>
          <p:cNvPicPr>
            <a:picLocks noGrp="1" noRot="1" noChangeAspect="1" noMove="1" noResize="1" noEditPoints="1" noAdjustHandles="1" noChangeArrowheads="1" noChangeShapeType="1" noCrop="1"/>
          </p:cNvPicPr>
          <p:nvPr userDrawn="1"/>
        </p:nvPicPr>
        <p:blipFill>
          <a:blip r:embed="rId4">
            <a:extLst>
              <a:ext uri="{96DAC541-7B7A-43D3-8B79-37D633B846F1}">
                <asvg:svgBlip xmlns:asvg="http://schemas.microsoft.com/office/drawing/2016/SVG/main" r:embed="rId5"/>
              </a:ext>
            </a:extLst>
          </a:blip>
          <a:stretch>
            <a:fillRect/>
          </a:stretch>
        </p:blipFill>
        <p:spPr>
          <a:xfrm>
            <a:off x="371475" y="320040"/>
            <a:ext cx="1959942" cy="399600"/>
          </a:xfrm>
          <a:prstGeom prst="rect">
            <a:avLst/>
          </a:prstGeom>
        </p:spPr>
      </p:pic>
      <p:sp>
        <p:nvSpPr>
          <p:cNvPr id="7" name="Info Box">
            <a:extLst>
              <a:ext uri="{FF2B5EF4-FFF2-40B4-BE49-F238E27FC236}">
                <a16:creationId xmlns:a16="http://schemas.microsoft.com/office/drawing/2014/main" id="{3CC8FA91-A78C-BC6E-F17A-FF26055644B2}"/>
              </a:ext>
              <a:ext uri="{C183D7F6-B498-43B3-948B-1728B52AA6E4}">
                <adec:decorative xmlns:adec="http://schemas.microsoft.com/office/drawing/2017/decorative" val="0"/>
              </a:ext>
            </a:extLst>
          </p:cNvPr>
          <p:cNvSpPr>
            <a:spLocks noGrp="1"/>
          </p:cNvSpPr>
          <p:nvPr>
            <p:ph sz="quarter" idx="18" hasCustomPrompt="1"/>
          </p:nvPr>
        </p:nvSpPr>
        <p:spPr>
          <a:xfrm>
            <a:off x="10101235"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tx2"/>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5051304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A_Cover_Light_Partial Innovation Curve">
    <p:spTree>
      <p:nvGrpSpPr>
        <p:cNvPr id="1" name=""/>
        <p:cNvGrpSpPr/>
        <p:nvPr/>
      </p:nvGrpSpPr>
      <p:grpSpPr>
        <a:xfrm>
          <a:off x="0" y="0"/>
          <a:ext cx="0" cy="0"/>
          <a:chOff x="0" y="0"/>
          <a:chExt cx="0" cy="0"/>
        </a:xfrm>
      </p:grpSpPr>
      <p:pic>
        <p:nvPicPr>
          <p:cNvPr id="16" name="Innovation Curve">
            <a:extLst>
              <a:ext uri="{FF2B5EF4-FFF2-40B4-BE49-F238E27FC236}">
                <a16:creationId xmlns:a16="http://schemas.microsoft.com/office/drawing/2014/main" id="{00ADE50C-F63B-648C-9FD0-E0FA384DFD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7616952" y="0"/>
            <a:ext cx="4602549" cy="6876288"/>
          </a:xfrm>
          <a:prstGeom prst="rect">
            <a:avLst/>
          </a:prstGeom>
        </p:spPr>
      </p:pic>
      <p:sp>
        <p:nvSpPr>
          <p:cNvPr id="13" name="Title 1">
            <a:extLst>
              <a:ext uri="{FF2B5EF4-FFF2-40B4-BE49-F238E27FC236}">
                <a16:creationId xmlns:a16="http://schemas.microsoft.com/office/drawing/2014/main" id="{82ADFA92-0E48-355A-2DA8-D40523A9A84F}"/>
              </a:ext>
            </a:extLst>
          </p:cNvPr>
          <p:cNvSpPr>
            <a:spLocks noGrp="1"/>
          </p:cNvSpPr>
          <p:nvPr>
            <p:ph type="ctrTitle" hasCustomPrompt="1"/>
          </p:nvPr>
        </p:nvSpPr>
        <p:spPr bwMode="gray">
          <a:xfrm>
            <a:off x="380048" y="2438400"/>
            <a:ext cx="6969876"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5" name="Subtitle 2">
            <a:extLst>
              <a:ext uri="{FF2B5EF4-FFF2-40B4-BE49-F238E27FC236}">
                <a16:creationId xmlns:a16="http://schemas.microsoft.com/office/drawing/2014/main" id="{48B12889-37ED-D704-59B8-7CECF20BCF23}"/>
              </a:ext>
            </a:extLst>
          </p:cNvPr>
          <p:cNvSpPr>
            <a:spLocks noGrp="1"/>
          </p:cNvSpPr>
          <p:nvPr>
            <p:ph type="subTitle" idx="1" hasCustomPrompt="1"/>
          </p:nvPr>
        </p:nvSpPr>
        <p:spPr bwMode="gray">
          <a:xfrm>
            <a:off x="380048" y="3810000"/>
            <a:ext cx="6969876"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4" name="Footer Placeholder 4">
            <a:extLst>
              <a:ext uri="{FF2B5EF4-FFF2-40B4-BE49-F238E27FC236}">
                <a16:creationId xmlns:a16="http://schemas.microsoft.com/office/drawing/2014/main" id="{655333B3-E5F2-A1A8-F59F-D7085B34A14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3" name="Date Placeholder 3">
            <a:extLst>
              <a:ext uri="{FF2B5EF4-FFF2-40B4-BE49-F238E27FC236}">
                <a16:creationId xmlns:a16="http://schemas.microsoft.com/office/drawing/2014/main" id="{F00FCC36-8879-E02B-48F4-D31C54AAA166}"/>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pic>
        <p:nvPicPr>
          <p:cNvPr id="5" name="NTT DATA Global Logo">
            <a:extLst>
              <a:ext uri="{FF2B5EF4-FFF2-40B4-BE49-F238E27FC236}">
                <a16:creationId xmlns:a16="http://schemas.microsoft.com/office/drawing/2014/main" id="{6696BBEF-690F-3F5E-4ABD-464267D3697F}"/>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
        <p:nvSpPr>
          <p:cNvPr id="6" name="Info Box">
            <a:extLst>
              <a:ext uri="{FF2B5EF4-FFF2-40B4-BE49-F238E27FC236}">
                <a16:creationId xmlns:a16="http://schemas.microsoft.com/office/drawing/2014/main" id="{A934FE38-155A-D06E-C380-44183B713798}"/>
              </a:ext>
            </a:extLst>
          </p:cNvPr>
          <p:cNvSpPr>
            <a:spLocks noGrp="1"/>
          </p:cNvSpPr>
          <p:nvPr>
            <p:ph sz="quarter" idx="20" hasCustomPrompt="1"/>
          </p:nvPr>
        </p:nvSpPr>
        <p:spPr>
          <a:xfrm>
            <a:off x="371475" y="5875374"/>
            <a:ext cx="1958400" cy="395869"/>
          </a:xfrm>
          <a:prstGeom prst="rect">
            <a:avLst/>
          </a:prstGeom>
          <a:ln>
            <a:noFill/>
          </a:ln>
        </p:spPr>
        <p:txBody>
          <a:bodyPr wrap="square" lIns="36000" tIns="36000" rIns="36000" bIns="36000">
            <a:no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5453080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A_Cover_Light_No Innovation Curv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9CCA6BB-2FF1-1F79-CE75-4214597FB511}"/>
              </a:ext>
            </a:extLst>
          </p:cNvPr>
          <p:cNvSpPr>
            <a:spLocks noGrp="1"/>
          </p:cNvSpPr>
          <p:nvPr>
            <p:ph type="ctrTitle" hasCustomPrompt="1"/>
          </p:nvPr>
        </p:nvSpPr>
        <p:spPr bwMode="gray">
          <a:xfrm>
            <a:off x="380048" y="2438400"/>
            <a:ext cx="11440477"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4" name="Subtitle 2">
            <a:extLst>
              <a:ext uri="{FF2B5EF4-FFF2-40B4-BE49-F238E27FC236}">
                <a16:creationId xmlns:a16="http://schemas.microsoft.com/office/drawing/2014/main" id="{FFBC9B23-4469-4B26-BEC9-4E111C2B8F4B}"/>
              </a:ext>
            </a:extLst>
          </p:cNvPr>
          <p:cNvSpPr>
            <a:spLocks noGrp="1"/>
          </p:cNvSpPr>
          <p:nvPr>
            <p:ph type="subTitle" idx="1" hasCustomPrompt="1"/>
          </p:nvPr>
        </p:nvSpPr>
        <p:spPr bwMode="gray">
          <a:xfrm>
            <a:off x="380048" y="3810000"/>
            <a:ext cx="11440477"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3" name="Date Placeholder 3">
            <a:extLst>
              <a:ext uri="{FF2B5EF4-FFF2-40B4-BE49-F238E27FC236}">
                <a16:creationId xmlns:a16="http://schemas.microsoft.com/office/drawing/2014/main" id="{606E1903-FF29-7A88-0707-803367E5E51E}"/>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4" name="Footer Placeholder 4">
            <a:extLst>
              <a:ext uri="{FF2B5EF4-FFF2-40B4-BE49-F238E27FC236}">
                <a16:creationId xmlns:a16="http://schemas.microsoft.com/office/drawing/2014/main" id="{EE186BE1-1DE6-82D8-B7EF-529F2205B840}"/>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2" name="Info Box">
            <a:extLst>
              <a:ext uri="{FF2B5EF4-FFF2-40B4-BE49-F238E27FC236}">
                <a16:creationId xmlns:a16="http://schemas.microsoft.com/office/drawing/2014/main" id="{7460FF67-E88C-345F-912C-69776540AF2A}"/>
              </a:ext>
            </a:extLst>
          </p:cNvPr>
          <p:cNvSpPr>
            <a:spLocks noGrp="1"/>
          </p:cNvSpPr>
          <p:nvPr>
            <p:ph sz="quarter" idx="19"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5" name="NTT DATA Global Logo">
            <a:extLst>
              <a:ext uri="{FF2B5EF4-FFF2-40B4-BE49-F238E27FC236}">
                <a16:creationId xmlns:a16="http://schemas.microsoft.com/office/drawing/2014/main" id="{2F900288-9276-0271-5B36-DA597F55D4E8}"/>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7660596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_Cover_Light_Image Bottom">
    <p:bg>
      <p:bgPr>
        <a:solidFill>
          <a:schemeClr val="bg1"/>
        </a:solidFill>
        <a:effectLst/>
      </p:bgPr>
    </p:bg>
    <p:spTree>
      <p:nvGrpSpPr>
        <p:cNvPr id="1" name=""/>
        <p:cNvGrpSpPr/>
        <p:nvPr/>
      </p:nvGrpSpPr>
      <p:grpSpPr>
        <a:xfrm>
          <a:off x="0" y="0"/>
          <a:ext cx="0" cy="0"/>
          <a:chOff x="0" y="0"/>
          <a:chExt cx="0" cy="0"/>
        </a:xfrm>
      </p:grpSpPr>
      <p:sp>
        <p:nvSpPr>
          <p:cNvPr id="11" name="Text Placeholder 20">
            <a:extLst>
              <a:ext uri="{FF2B5EF4-FFF2-40B4-BE49-F238E27FC236}">
                <a16:creationId xmlns:a16="http://schemas.microsoft.com/office/drawing/2014/main" id="{4C066D7D-0D2A-E525-7A09-B865124FD30F}"/>
              </a:ext>
            </a:extLst>
          </p:cNvPr>
          <p:cNvSpPr>
            <a:spLocks noGrp="1"/>
          </p:cNvSpPr>
          <p:nvPr>
            <p:ph type="body" sz="quarter" idx="17"/>
          </p:nvPr>
        </p:nvSpPr>
        <p:spPr>
          <a:xfrm>
            <a:off x="0" y="3352800"/>
            <a:ext cx="12192000" cy="3505200"/>
          </a:xfrm>
          <a:prstGeom prst="rect">
            <a:avLst/>
          </a:prstGeom>
          <a:solidFill>
            <a:srgbClr val="050D24">
              <a:alpha val="57647"/>
            </a:srgbClr>
          </a:solidFill>
        </p:spPr>
        <p:txBody>
          <a:bodyPr/>
          <a:lstStyle>
            <a:lvl1pPr>
              <a:defRPr>
                <a:noFill/>
              </a:defRPr>
            </a:lvl1pPr>
            <a:lvl2pPr>
              <a:defRPr>
                <a:noFill/>
              </a:defRPr>
            </a:lvl2pPr>
            <a:lvl3pPr marL="914400" indent="0">
              <a:buNone/>
              <a:defRPr>
                <a:noFill/>
              </a:defRPr>
            </a:lvl3pPr>
            <a:lvl4pPr marL="1371600" indent="0">
              <a:buNone/>
              <a:defRPr>
                <a:noFill/>
              </a:defRPr>
            </a:lvl4pPr>
            <a:lvl5pPr marL="1828800" indent="0">
              <a:buNone/>
              <a:defRPr>
                <a:noFill/>
              </a:defRPr>
            </a:lvl5pPr>
          </a:lstStyle>
          <a:p>
            <a:pPr lvl="0"/>
            <a:r>
              <a:rPr lang="en-US"/>
              <a:t>Click to edit Master text styles</a:t>
            </a:r>
          </a:p>
        </p:txBody>
      </p:sp>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9" name="SubTitle">
            <a:extLst>
              <a:ext uri="{FF2B5EF4-FFF2-40B4-BE49-F238E27FC236}">
                <a16:creationId xmlns:a16="http://schemas.microsoft.com/office/drawing/2014/main" id="{F84AF061-2BD7-B395-13B3-8F8BF417226F}"/>
              </a:ext>
            </a:extLst>
          </p:cNvPr>
          <p:cNvSpPr>
            <a:spLocks noGrp="1"/>
          </p:cNvSpPr>
          <p:nvPr>
            <p:ph type="body" sz="quarter" idx="16" hasCustomPrompt="1"/>
          </p:nvPr>
        </p:nvSpPr>
        <p:spPr>
          <a:xfrm>
            <a:off x="371475" y="2050182"/>
            <a:ext cx="11449049" cy="609600"/>
          </a:xfrm>
          <a:prstGeom prst="rect">
            <a:avLst/>
          </a:prstGeom>
        </p:spPr>
        <p:txBody>
          <a:bodyPr lIns="0" rIns="0"/>
          <a:lstStyle>
            <a:lvl1pPr marL="0" indent="0">
              <a:lnSpc>
                <a:spcPct val="100000"/>
              </a:lnSpc>
              <a:spcAft>
                <a:spcPts val="0"/>
              </a:spcAft>
              <a:buFont typeface="Arial" panose="020B0604020202020204" pitchFamily="34" charset="0"/>
              <a:buNone/>
              <a:defRPr sz="2000">
                <a:solidFill>
                  <a:schemeClr val="accent1"/>
                </a:solidFill>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enter the subtitle text</a:t>
            </a:r>
          </a:p>
        </p:txBody>
      </p:sp>
      <p:sp>
        <p:nvSpPr>
          <p:cNvPr id="7" name="MainTitle">
            <a:extLst>
              <a:ext uri="{FF2B5EF4-FFF2-40B4-BE49-F238E27FC236}">
                <a16:creationId xmlns:a16="http://schemas.microsoft.com/office/drawing/2014/main" id="{6B8D68FD-3EFC-86B8-83A6-942558B1B307}"/>
              </a:ext>
            </a:extLst>
          </p:cNvPr>
          <p:cNvSpPr>
            <a:spLocks noGrp="1"/>
          </p:cNvSpPr>
          <p:nvPr>
            <p:ph type="title" hasCustomPrompt="1"/>
          </p:nvPr>
        </p:nvSpPr>
        <p:spPr>
          <a:xfrm>
            <a:off x="371475" y="1412875"/>
            <a:ext cx="11449050" cy="651610"/>
          </a:xfrm>
        </p:spPr>
        <p:txBody>
          <a:bodyPr/>
          <a:lstStyle>
            <a:lvl1pPr>
              <a:defRPr sz="4400" b="0">
                <a:solidFill>
                  <a:schemeClr val="accent1"/>
                </a:solidFill>
              </a:defRPr>
            </a:lvl1pPr>
          </a:lstStyle>
          <a:p>
            <a:r>
              <a:rPr lang="en-US"/>
              <a:t>Click to edit title</a:t>
            </a:r>
          </a:p>
        </p:txBody>
      </p:sp>
      <p:sp>
        <p:nvSpPr>
          <p:cNvPr id="14" name="Innovation Curve Over">
            <a:extLst>
              <a:ext uri="{FF2B5EF4-FFF2-40B4-BE49-F238E27FC236}">
                <a16:creationId xmlns:a16="http://schemas.microsoft.com/office/drawing/2014/main" id="{0E296AC8-E4D5-3A7F-3C42-CC289AAB1E6B}"/>
              </a:ext>
              <a:ext uri="{C183D7F6-B498-43B3-948B-1728B52AA6E4}">
                <adec:decorative xmlns:adec="http://schemas.microsoft.com/office/drawing/2017/decorative" val="1"/>
              </a:ext>
            </a:extLst>
          </p:cNvPr>
          <p:cNvSpPr>
            <a:spLocks noGrp="1"/>
          </p:cNvSpPr>
          <p:nvPr>
            <p:ph type="body" sz="quarter" idx="22"/>
          </p:nvPr>
        </p:nvSpPr>
        <p:spPr>
          <a:xfrm>
            <a:off x="9067800" y="3733800"/>
            <a:ext cx="2741663" cy="27432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10" name="Date Placeholder 3">
            <a:extLst>
              <a:ext uri="{FF2B5EF4-FFF2-40B4-BE49-F238E27FC236}">
                <a16:creationId xmlns:a16="http://schemas.microsoft.com/office/drawing/2014/main" id="{C245BFAB-6256-BF35-C9F5-6D558800765A}"/>
              </a:ext>
            </a:extLst>
          </p:cNvPr>
          <p:cNvSpPr>
            <a:spLocks noGrp="1"/>
          </p:cNvSpPr>
          <p:nvPr>
            <p:ph type="dt" sz="half" idx="2"/>
          </p:nvPr>
        </p:nvSpPr>
        <p:spPr bwMode="gray">
          <a:xfrm>
            <a:off x="11026140" y="3147301"/>
            <a:ext cx="794384"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15" name="Footer Placeholder 4">
            <a:extLst>
              <a:ext uri="{FF2B5EF4-FFF2-40B4-BE49-F238E27FC236}">
                <a16:creationId xmlns:a16="http://schemas.microsoft.com/office/drawing/2014/main" id="{F45B6080-7233-0809-75A8-E904530DE071}"/>
              </a:ext>
            </a:extLst>
          </p:cNvPr>
          <p:cNvSpPr>
            <a:spLocks noGrp="1"/>
          </p:cNvSpPr>
          <p:nvPr>
            <p:ph type="ftr" sz="quarter" idx="3"/>
          </p:nvPr>
        </p:nvSpPr>
        <p:spPr bwMode="gray">
          <a:xfrm>
            <a:off x="371475" y="3147301"/>
            <a:ext cx="5123498"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2" name="Info box">
            <a:extLst>
              <a:ext uri="{FF2B5EF4-FFF2-40B4-BE49-F238E27FC236}">
                <a16:creationId xmlns:a16="http://schemas.microsoft.com/office/drawing/2014/main" id="{979EC8F5-DC72-37F6-85BB-C3ADC50D2DFB}"/>
              </a:ext>
            </a:extLst>
          </p:cNvPr>
          <p:cNvSpPr>
            <a:spLocks noGrp="1"/>
          </p:cNvSpPr>
          <p:nvPr>
            <p:ph sz="quarter" idx="19"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4" name="NTT DATA Global Logo">
            <a:extLst>
              <a:ext uri="{FF2B5EF4-FFF2-40B4-BE49-F238E27FC236}">
                <a16:creationId xmlns:a16="http://schemas.microsoft.com/office/drawing/2014/main" id="{93955C0C-38C4-366F-0C4D-7A71C122ED79}"/>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1436071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3BB7C-B4A7-41A4-8C5A-903570B6070B}"/>
              </a:ext>
            </a:extLst>
          </p:cNvPr>
          <p:cNvSpPr>
            <a:spLocks noGrp="1"/>
          </p:cNvSpPr>
          <p:nvPr>
            <p:ph type="title" hasCustomPrompt="1"/>
          </p:nvPr>
        </p:nvSpPr>
        <p:spPr bwMode="gray"/>
        <p:txBody>
          <a:bodyPr vert="horz"/>
          <a:lstStyle/>
          <a:p>
            <a:r>
              <a:rPr lang="en-US"/>
              <a:t>Click to edit Master title style</a:t>
            </a:r>
          </a:p>
        </p:txBody>
      </p:sp>
      <p:sp>
        <p:nvSpPr>
          <p:cNvPr id="10" name="Footer Placeholder 4">
            <a:extLst>
              <a:ext uri="{FF2B5EF4-FFF2-40B4-BE49-F238E27FC236}">
                <a16:creationId xmlns:a16="http://schemas.microsoft.com/office/drawing/2014/main" id="{A9C53063-1F58-BE27-2E94-7E00DE772613}"/>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AF1EE05E-1EF3-FA88-09CC-87DB6B58184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745165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Member te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20" name="Date Placeholder 3">
            <a:extLst>
              <a:ext uri="{FF2B5EF4-FFF2-40B4-BE49-F238E27FC236}">
                <a16:creationId xmlns:a16="http://schemas.microsoft.com/office/drawing/2014/main" id="{F669A569-8BF8-6789-CD10-D5B0BCFFCFE7}"/>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21" name="Footer Placeholder 4">
            <a:extLst>
              <a:ext uri="{FF2B5EF4-FFF2-40B4-BE49-F238E27FC236}">
                <a16:creationId xmlns:a16="http://schemas.microsoft.com/office/drawing/2014/main" id="{071AA818-F828-C0CE-4CC9-BB02896BC759}"/>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32" name="Slide Number Placeholder 7">
            <a:extLst>
              <a:ext uri="{FF2B5EF4-FFF2-40B4-BE49-F238E27FC236}">
                <a16:creationId xmlns:a16="http://schemas.microsoft.com/office/drawing/2014/main" id="{0B4E3D4D-CA9A-A937-D1E5-4FD146E6D371}"/>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25" name="Rectangle: Top Corners Rounded 24">
            <a:extLst>
              <a:ext uri="{FF2B5EF4-FFF2-40B4-BE49-F238E27FC236}">
                <a16:creationId xmlns:a16="http://schemas.microsoft.com/office/drawing/2014/main" id="{C427BA5E-E140-5C7E-F68C-9CF87BC589E1}"/>
              </a:ext>
            </a:extLst>
          </p:cNvPr>
          <p:cNvSpPr/>
          <p:nvPr userDrawn="1"/>
        </p:nvSpPr>
        <p:spPr>
          <a:xfrm rot="16200000">
            <a:off x="5415752" y="1844349"/>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Top Corners Rounded 35">
            <a:extLst>
              <a:ext uri="{FF2B5EF4-FFF2-40B4-BE49-F238E27FC236}">
                <a16:creationId xmlns:a16="http://schemas.microsoft.com/office/drawing/2014/main" id="{D3254EAA-256A-1DF3-6411-A60B6D490F57}"/>
              </a:ext>
            </a:extLst>
          </p:cNvPr>
          <p:cNvSpPr/>
          <p:nvPr userDrawn="1"/>
        </p:nvSpPr>
        <p:spPr>
          <a:xfrm rot="16200000">
            <a:off x="9271778" y="1844349"/>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Top Corners Rounded 36">
            <a:extLst>
              <a:ext uri="{FF2B5EF4-FFF2-40B4-BE49-F238E27FC236}">
                <a16:creationId xmlns:a16="http://schemas.microsoft.com/office/drawing/2014/main" id="{54484E56-42EF-3F0A-5407-F67A55E1BC74}"/>
              </a:ext>
            </a:extLst>
          </p:cNvPr>
          <p:cNvSpPr/>
          <p:nvPr userDrawn="1"/>
        </p:nvSpPr>
        <p:spPr>
          <a:xfrm rot="16200000">
            <a:off x="1559726" y="1844349"/>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Top Corners Rounded 37">
            <a:extLst>
              <a:ext uri="{FF2B5EF4-FFF2-40B4-BE49-F238E27FC236}">
                <a16:creationId xmlns:a16="http://schemas.microsoft.com/office/drawing/2014/main" id="{12CF83BE-4287-A874-581D-B0E453BA3630}"/>
              </a:ext>
            </a:extLst>
          </p:cNvPr>
          <p:cNvSpPr/>
          <p:nvPr userDrawn="1"/>
        </p:nvSpPr>
        <p:spPr>
          <a:xfrm rot="16200000">
            <a:off x="5415752" y="184102"/>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Top Corners Rounded 38">
            <a:extLst>
              <a:ext uri="{FF2B5EF4-FFF2-40B4-BE49-F238E27FC236}">
                <a16:creationId xmlns:a16="http://schemas.microsoft.com/office/drawing/2014/main" id="{9527ABDB-120B-632A-1B57-54125672F07F}"/>
              </a:ext>
            </a:extLst>
          </p:cNvPr>
          <p:cNvSpPr/>
          <p:nvPr userDrawn="1"/>
        </p:nvSpPr>
        <p:spPr>
          <a:xfrm rot="16200000">
            <a:off x="9271778" y="184102"/>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Top Corners Rounded 42">
            <a:extLst>
              <a:ext uri="{FF2B5EF4-FFF2-40B4-BE49-F238E27FC236}">
                <a16:creationId xmlns:a16="http://schemas.microsoft.com/office/drawing/2014/main" id="{925D15D5-D153-C839-7D0F-52CBDAD28AA9}"/>
              </a:ext>
            </a:extLst>
          </p:cNvPr>
          <p:cNvSpPr/>
          <p:nvPr userDrawn="1"/>
        </p:nvSpPr>
        <p:spPr>
          <a:xfrm rot="16200000">
            <a:off x="1559726" y="184102"/>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icture Placeholder 7">
            <a:extLst>
              <a:ext uri="{FF2B5EF4-FFF2-40B4-BE49-F238E27FC236}">
                <a16:creationId xmlns:a16="http://schemas.microsoft.com/office/drawing/2014/main" id="{1DD4A5BF-1CA7-E8A6-71B6-BD19981FFA9D}"/>
              </a:ext>
            </a:extLst>
          </p:cNvPr>
          <p:cNvSpPr>
            <a:spLocks noGrp="1"/>
          </p:cNvSpPr>
          <p:nvPr>
            <p:ph type="pic" sz="quarter" idx="14"/>
          </p:nvPr>
        </p:nvSpPr>
        <p:spPr bwMode="gray">
          <a:xfrm>
            <a:off x="425624" y="1422493"/>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45" name="Picture Placeholder 7">
            <a:extLst>
              <a:ext uri="{FF2B5EF4-FFF2-40B4-BE49-F238E27FC236}">
                <a16:creationId xmlns:a16="http://schemas.microsoft.com/office/drawing/2014/main" id="{9246A814-187F-ADF0-6646-7731E1CB27BE}"/>
              </a:ext>
            </a:extLst>
          </p:cNvPr>
          <p:cNvSpPr>
            <a:spLocks noGrp="1"/>
          </p:cNvSpPr>
          <p:nvPr>
            <p:ph type="pic" sz="quarter" idx="16"/>
          </p:nvPr>
        </p:nvSpPr>
        <p:spPr bwMode="gray">
          <a:xfrm>
            <a:off x="4283241" y="1422493"/>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46" name="Text Placeholder 10">
            <a:extLst>
              <a:ext uri="{FF2B5EF4-FFF2-40B4-BE49-F238E27FC236}">
                <a16:creationId xmlns:a16="http://schemas.microsoft.com/office/drawing/2014/main" id="{321518AC-38A2-B946-C141-005BACC8EF33}"/>
              </a:ext>
            </a:extLst>
          </p:cNvPr>
          <p:cNvSpPr>
            <a:spLocks noGrp="1"/>
          </p:cNvSpPr>
          <p:nvPr>
            <p:ph type="body" sz="quarter" idx="17" hasCustomPrompt="1"/>
          </p:nvPr>
        </p:nvSpPr>
        <p:spPr>
          <a:xfrm>
            <a:off x="1829802" y="1438271"/>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7" name="Text Placeholder 10">
            <a:extLst>
              <a:ext uri="{FF2B5EF4-FFF2-40B4-BE49-F238E27FC236}">
                <a16:creationId xmlns:a16="http://schemas.microsoft.com/office/drawing/2014/main" id="{77AE5FC0-F91A-9A7D-E93C-8E2DD5764543}"/>
              </a:ext>
            </a:extLst>
          </p:cNvPr>
          <p:cNvSpPr>
            <a:spLocks noGrp="1"/>
          </p:cNvSpPr>
          <p:nvPr>
            <p:ph type="body" sz="quarter" idx="18" hasCustomPrompt="1"/>
          </p:nvPr>
        </p:nvSpPr>
        <p:spPr>
          <a:xfrm>
            <a:off x="1829802" y="191481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8" name="Text Placeholder 10">
            <a:extLst>
              <a:ext uri="{FF2B5EF4-FFF2-40B4-BE49-F238E27FC236}">
                <a16:creationId xmlns:a16="http://schemas.microsoft.com/office/drawing/2014/main" id="{777E8F59-8DDE-0829-2371-332B407E688E}"/>
              </a:ext>
            </a:extLst>
          </p:cNvPr>
          <p:cNvSpPr>
            <a:spLocks noGrp="1"/>
          </p:cNvSpPr>
          <p:nvPr>
            <p:ph type="body" sz="quarter" idx="21" hasCustomPrompt="1"/>
          </p:nvPr>
        </p:nvSpPr>
        <p:spPr>
          <a:xfrm>
            <a:off x="5679964" y="1438271"/>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9" name="Text Placeholder 10">
            <a:extLst>
              <a:ext uri="{FF2B5EF4-FFF2-40B4-BE49-F238E27FC236}">
                <a16:creationId xmlns:a16="http://schemas.microsoft.com/office/drawing/2014/main" id="{843B8929-1DF2-0B4D-4BD2-3F61FE1EC934}"/>
              </a:ext>
            </a:extLst>
          </p:cNvPr>
          <p:cNvSpPr>
            <a:spLocks noGrp="1"/>
          </p:cNvSpPr>
          <p:nvPr>
            <p:ph type="body" sz="quarter" idx="22" hasCustomPrompt="1"/>
          </p:nvPr>
        </p:nvSpPr>
        <p:spPr>
          <a:xfrm>
            <a:off x="5679964" y="191481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0" name="Picture Placeholder 7">
            <a:extLst>
              <a:ext uri="{FF2B5EF4-FFF2-40B4-BE49-F238E27FC236}">
                <a16:creationId xmlns:a16="http://schemas.microsoft.com/office/drawing/2014/main" id="{BDDD4E52-3CAF-559E-4F09-88663F35FE9D}"/>
              </a:ext>
            </a:extLst>
          </p:cNvPr>
          <p:cNvSpPr>
            <a:spLocks noGrp="1"/>
          </p:cNvSpPr>
          <p:nvPr>
            <p:ph type="pic" sz="quarter" idx="23"/>
          </p:nvPr>
        </p:nvSpPr>
        <p:spPr bwMode="gray">
          <a:xfrm>
            <a:off x="417169" y="3082741"/>
            <a:ext cx="1250680" cy="1251523"/>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51" name="Text Placeholder 10">
            <a:extLst>
              <a:ext uri="{FF2B5EF4-FFF2-40B4-BE49-F238E27FC236}">
                <a16:creationId xmlns:a16="http://schemas.microsoft.com/office/drawing/2014/main" id="{2C25D7BF-DBFB-6C39-C492-458B7D0CEF68}"/>
              </a:ext>
            </a:extLst>
          </p:cNvPr>
          <p:cNvSpPr>
            <a:spLocks noGrp="1"/>
          </p:cNvSpPr>
          <p:nvPr>
            <p:ph type="body" sz="quarter" idx="25" hasCustomPrompt="1"/>
          </p:nvPr>
        </p:nvSpPr>
        <p:spPr>
          <a:xfrm>
            <a:off x="1829802" y="3085553"/>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2" name="Text Placeholder 10">
            <a:extLst>
              <a:ext uri="{FF2B5EF4-FFF2-40B4-BE49-F238E27FC236}">
                <a16:creationId xmlns:a16="http://schemas.microsoft.com/office/drawing/2014/main" id="{7ED88475-CBCA-D7C7-3F15-40A292094DA5}"/>
              </a:ext>
            </a:extLst>
          </p:cNvPr>
          <p:cNvSpPr>
            <a:spLocks noGrp="1"/>
          </p:cNvSpPr>
          <p:nvPr>
            <p:ph type="body" sz="quarter" idx="26" hasCustomPrompt="1"/>
          </p:nvPr>
        </p:nvSpPr>
        <p:spPr>
          <a:xfrm>
            <a:off x="1829802" y="357254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3" name="Picture Placeholder 7">
            <a:extLst>
              <a:ext uri="{FF2B5EF4-FFF2-40B4-BE49-F238E27FC236}">
                <a16:creationId xmlns:a16="http://schemas.microsoft.com/office/drawing/2014/main" id="{6F9F53A7-7223-CEEA-6628-235CF9A15FF1}"/>
              </a:ext>
            </a:extLst>
          </p:cNvPr>
          <p:cNvSpPr>
            <a:spLocks noGrp="1"/>
          </p:cNvSpPr>
          <p:nvPr>
            <p:ph type="pic" sz="quarter" idx="32"/>
          </p:nvPr>
        </p:nvSpPr>
        <p:spPr bwMode="gray">
          <a:xfrm>
            <a:off x="8140859" y="1422493"/>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54" name="Text Placeholder 10">
            <a:extLst>
              <a:ext uri="{FF2B5EF4-FFF2-40B4-BE49-F238E27FC236}">
                <a16:creationId xmlns:a16="http://schemas.microsoft.com/office/drawing/2014/main" id="{00AB4F10-6CD8-6E0B-07F2-CF3473368D29}"/>
              </a:ext>
            </a:extLst>
          </p:cNvPr>
          <p:cNvSpPr>
            <a:spLocks noGrp="1"/>
          </p:cNvSpPr>
          <p:nvPr>
            <p:ph type="body" sz="quarter" idx="33" hasCustomPrompt="1"/>
          </p:nvPr>
        </p:nvSpPr>
        <p:spPr>
          <a:xfrm>
            <a:off x="9542782" y="1438271"/>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5" name="Text Placeholder 10">
            <a:extLst>
              <a:ext uri="{FF2B5EF4-FFF2-40B4-BE49-F238E27FC236}">
                <a16:creationId xmlns:a16="http://schemas.microsoft.com/office/drawing/2014/main" id="{C86F9C11-39C3-E2F0-307A-685C61BB9EB7}"/>
              </a:ext>
            </a:extLst>
          </p:cNvPr>
          <p:cNvSpPr>
            <a:spLocks noGrp="1"/>
          </p:cNvSpPr>
          <p:nvPr>
            <p:ph type="body" sz="quarter" idx="34" hasCustomPrompt="1"/>
          </p:nvPr>
        </p:nvSpPr>
        <p:spPr>
          <a:xfrm>
            <a:off x="9542782" y="1921292"/>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6" name="Picture Placeholder 7">
            <a:extLst>
              <a:ext uri="{FF2B5EF4-FFF2-40B4-BE49-F238E27FC236}">
                <a16:creationId xmlns:a16="http://schemas.microsoft.com/office/drawing/2014/main" id="{67334976-9551-F41B-9326-88CD34E235BB}"/>
              </a:ext>
            </a:extLst>
          </p:cNvPr>
          <p:cNvSpPr>
            <a:spLocks noGrp="1"/>
          </p:cNvSpPr>
          <p:nvPr>
            <p:ph type="pic" sz="quarter" idx="35"/>
          </p:nvPr>
        </p:nvSpPr>
        <p:spPr bwMode="gray">
          <a:xfrm>
            <a:off x="4279662" y="3082741"/>
            <a:ext cx="1250680" cy="1251523"/>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57" name="Text Placeholder 10">
            <a:extLst>
              <a:ext uri="{FF2B5EF4-FFF2-40B4-BE49-F238E27FC236}">
                <a16:creationId xmlns:a16="http://schemas.microsoft.com/office/drawing/2014/main" id="{7C79ABED-F011-40B9-C0FC-4F4D74EEE48A}"/>
              </a:ext>
            </a:extLst>
          </p:cNvPr>
          <p:cNvSpPr>
            <a:spLocks noGrp="1"/>
          </p:cNvSpPr>
          <p:nvPr>
            <p:ph type="body" sz="quarter" idx="36" hasCustomPrompt="1"/>
          </p:nvPr>
        </p:nvSpPr>
        <p:spPr>
          <a:xfrm>
            <a:off x="5664905" y="3085553"/>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8" name="Text Placeholder 10">
            <a:extLst>
              <a:ext uri="{FF2B5EF4-FFF2-40B4-BE49-F238E27FC236}">
                <a16:creationId xmlns:a16="http://schemas.microsoft.com/office/drawing/2014/main" id="{9C64BB49-8B23-D022-E5BD-75AE34633755}"/>
              </a:ext>
            </a:extLst>
          </p:cNvPr>
          <p:cNvSpPr>
            <a:spLocks noGrp="1"/>
          </p:cNvSpPr>
          <p:nvPr>
            <p:ph type="body" sz="quarter" idx="37" hasCustomPrompt="1"/>
          </p:nvPr>
        </p:nvSpPr>
        <p:spPr>
          <a:xfrm>
            <a:off x="5664905" y="357254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9" name="Picture Placeholder 7">
            <a:extLst>
              <a:ext uri="{FF2B5EF4-FFF2-40B4-BE49-F238E27FC236}">
                <a16:creationId xmlns:a16="http://schemas.microsoft.com/office/drawing/2014/main" id="{EB77BFEF-17D2-D5DA-1308-CAE4C245A85E}"/>
              </a:ext>
            </a:extLst>
          </p:cNvPr>
          <p:cNvSpPr>
            <a:spLocks noGrp="1"/>
          </p:cNvSpPr>
          <p:nvPr>
            <p:ph type="pic" sz="quarter" idx="41"/>
          </p:nvPr>
        </p:nvSpPr>
        <p:spPr bwMode="gray">
          <a:xfrm>
            <a:off x="8140859" y="3082740"/>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60" name="Text Placeholder 10">
            <a:extLst>
              <a:ext uri="{FF2B5EF4-FFF2-40B4-BE49-F238E27FC236}">
                <a16:creationId xmlns:a16="http://schemas.microsoft.com/office/drawing/2014/main" id="{B0E72A5B-B5AE-6EF9-8EDE-45EB0E1B915E}"/>
              </a:ext>
            </a:extLst>
          </p:cNvPr>
          <p:cNvSpPr>
            <a:spLocks noGrp="1"/>
          </p:cNvSpPr>
          <p:nvPr>
            <p:ph type="body" sz="quarter" idx="42" hasCustomPrompt="1"/>
          </p:nvPr>
        </p:nvSpPr>
        <p:spPr>
          <a:xfrm>
            <a:off x="9542782" y="3085553"/>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61" name="Text Placeholder 10">
            <a:extLst>
              <a:ext uri="{FF2B5EF4-FFF2-40B4-BE49-F238E27FC236}">
                <a16:creationId xmlns:a16="http://schemas.microsoft.com/office/drawing/2014/main" id="{EFA3B634-E0F6-134A-44F2-68A9721940C4}"/>
              </a:ext>
            </a:extLst>
          </p:cNvPr>
          <p:cNvSpPr>
            <a:spLocks noGrp="1"/>
          </p:cNvSpPr>
          <p:nvPr>
            <p:ph type="body" sz="quarter" idx="43" hasCustomPrompt="1"/>
          </p:nvPr>
        </p:nvSpPr>
        <p:spPr>
          <a:xfrm>
            <a:off x="9542782" y="357254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70" name="Rectangle: Top Corners Rounded 69">
            <a:extLst>
              <a:ext uri="{FF2B5EF4-FFF2-40B4-BE49-F238E27FC236}">
                <a16:creationId xmlns:a16="http://schemas.microsoft.com/office/drawing/2014/main" id="{014A17EA-B42F-5F00-4A09-029302EBEB2A}"/>
              </a:ext>
            </a:extLst>
          </p:cNvPr>
          <p:cNvSpPr/>
          <p:nvPr userDrawn="1"/>
        </p:nvSpPr>
        <p:spPr>
          <a:xfrm rot="16200000">
            <a:off x="3465127" y="3563589"/>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icture Placeholder 7">
            <a:extLst>
              <a:ext uri="{FF2B5EF4-FFF2-40B4-BE49-F238E27FC236}">
                <a16:creationId xmlns:a16="http://schemas.microsoft.com/office/drawing/2014/main" id="{677002D3-D23B-D8AC-949A-0BC2D17B4F29}"/>
              </a:ext>
            </a:extLst>
          </p:cNvPr>
          <p:cNvSpPr>
            <a:spLocks noGrp="1"/>
          </p:cNvSpPr>
          <p:nvPr>
            <p:ph type="pic" sz="quarter" idx="44"/>
          </p:nvPr>
        </p:nvSpPr>
        <p:spPr bwMode="gray">
          <a:xfrm>
            <a:off x="2334208" y="4801980"/>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72" name="Text Placeholder 10">
            <a:extLst>
              <a:ext uri="{FF2B5EF4-FFF2-40B4-BE49-F238E27FC236}">
                <a16:creationId xmlns:a16="http://schemas.microsoft.com/office/drawing/2014/main" id="{FBB85C41-7AF7-FA5A-4422-A6A46A1D9A06}"/>
              </a:ext>
            </a:extLst>
          </p:cNvPr>
          <p:cNvSpPr>
            <a:spLocks noGrp="1"/>
          </p:cNvSpPr>
          <p:nvPr>
            <p:ph type="body" sz="quarter" idx="45" hasCustomPrompt="1"/>
          </p:nvPr>
        </p:nvSpPr>
        <p:spPr>
          <a:xfrm>
            <a:off x="3736131" y="4804793"/>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73" name="Text Placeholder 10">
            <a:extLst>
              <a:ext uri="{FF2B5EF4-FFF2-40B4-BE49-F238E27FC236}">
                <a16:creationId xmlns:a16="http://schemas.microsoft.com/office/drawing/2014/main" id="{AFAF00F2-BB8E-FA41-2259-0C8CA9BBC980}"/>
              </a:ext>
            </a:extLst>
          </p:cNvPr>
          <p:cNvSpPr>
            <a:spLocks noGrp="1"/>
          </p:cNvSpPr>
          <p:nvPr>
            <p:ph type="body" sz="quarter" idx="46" hasCustomPrompt="1"/>
          </p:nvPr>
        </p:nvSpPr>
        <p:spPr>
          <a:xfrm>
            <a:off x="3736131" y="529178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74" name="Rectangle: Top Corners Rounded 73">
            <a:extLst>
              <a:ext uri="{FF2B5EF4-FFF2-40B4-BE49-F238E27FC236}">
                <a16:creationId xmlns:a16="http://schemas.microsoft.com/office/drawing/2014/main" id="{034419F9-AFA9-489A-DED3-E0220179CC7C}"/>
              </a:ext>
            </a:extLst>
          </p:cNvPr>
          <p:cNvSpPr/>
          <p:nvPr userDrawn="1"/>
        </p:nvSpPr>
        <p:spPr>
          <a:xfrm rot="16200000">
            <a:off x="7362915" y="3563589"/>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Picture Placeholder 7">
            <a:extLst>
              <a:ext uri="{FF2B5EF4-FFF2-40B4-BE49-F238E27FC236}">
                <a16:creationId xmlns:a16="http://schemas.microsoft.com/office/drawing/2014/main" id="{3A376788-C397-5C14-18FC-7D0ACC8DC26A}"/>
              </a:ext>
            </a:extLst>
          </p:cNvPr>
          <p:cNvSpPr>
            <a:spLocks noGrp="1"/>
          </p:cNvSpPr>
          <p:nvPr>
            <p:ph type="pic" sz="quarter" idx="47"/>
          </p:nvPr>
        </p:nvSpPr>
        <p:spPr bwMode="gray">
          <a:xfrm>
            <a:off x="6231996" y="4801980"/>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76" name="Text Placeholder 10">
            <a:extLst>
              <a:ext uri="{FF2B5EF4-FFF2-40B4-BE49-F238E27FC236}">
                <a16:creationId xmlns:a16="http://schemas.microsoft.com/office/drawing/2014/main" id="{A1ADB24F-B2E9-172F-C18F-3EC06FC4E929}"/>
              </a:ext>
            </a:extLst>
          </p:cNvPr>
          <p:cNvSpPr>
            <a:spLocks noGrp="1"/>
          </p:cNvSpPr>
          <p:nvPr>
            <p:ph type="body" sz="quarter" idx="48" hasCustomPrompt="1"/>
          </p:nvPr>
        </p:nvSpPr>
        <p:spPr>
          <a:xfrm>
            <a:off x="7633919" y="4804793"/>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77" name="Text Placeholder 10">
            <a:extLst>
              <a:ext uri="{FF2B5EF4-FFF2-40B4-BE49-F238E27FC236}">
                <a16:creationId xmlns:a16="http://schemas.microsoft.com/office/drawing/2014/main" id="{79F460EC-0B82-F56C-5DF8-1DB8A7D84A25}"/>
              </a:ext>
            </a:extLst>
          </p:cNvPr>
          <p:cNvSpPr>
            <a:spLocks noGrp="1"/>
          </p:cNvSpPr>
          <p:nvPr>
            <p:ph type="body" sz="quarter" idx="49" hasCustomPrompt="1"/>
          </p:nvPr>
        </p:nvSpPr>
        <p:spPr>
          <a:xfrm>
            <a:off x="7633919" y="529178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Tree>
    <p:extLst>
      <p:ext uri="{BB962C8B-B14F-4D97-AF65-F5344CB8AC3E}">
        <p14:creationId xmlns:p14="http://schemas.microsoft.com/office/powerpoint/2010/main" val="16004352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B_Title and O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p:txBody>
          <a:bodyPr/>
          <a:lstStyle>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DB4CF512-82E1-2689-F640-DDFFDD4CD971}"/>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0" name="Slide Number Placeholder 5">
            <a:extLst>
              <a:ext uri="{FF2B5EF4-FFF2-40B4-BE49-F238E27FC236}">
                <a16:creationId xmlns:a16="http://schemas.microsoft.com/office/drawing/2014/main" id="{C19ED1C7-0FF1-008B-4E0C-83259A7B61F3}"/>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4395992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B_Title and Two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29A13345-D8EA-438A-8BA9-E88672B7CBE9}"/>
              </a:ext>
            </a:extLst>
          </p:cNvPr>
          <p:cNvSpPr>
            <a:spLocks noGrp="1"/>
          </p:cNvSpPr>
          <p:nvPr>
            <p:ph idx="13" hasCustomPrompt="1"/>
          </p:nvPr>
        </p:nvSpPr>
        <p:spPr bwMode="gray">
          <a:xfrm>
            <a:off x="6311325" y="1412875"/>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0258077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_Title and Three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6" name="Content Placeholder 2">
            <a:extLst>
              <a:ext uri="{FF2B5EF4-FFF2-40B4-BE49-F238E27FC236}">
                <a16:creationId xmlns:a16="http://schemas.microsoft.com/office/drawing/2014/main" id="{326BC249-E151-BB39-D3D5-813D011EC4DE}"/>
              </a:ext>
            </a:extLst>
          </p:cNvPr>
          <p:cNvSpPr>
            <a:spLocks noGrp="1"/>
          </p:cNvSpPr>
          <p:nvPr>
            <p:ph idx="24" hasCustomPrompt="1"/>
          </p:nvPr>
        </p:nvSpPr>
        <p:spPr bwMode="gray">
          <a:xfrm>
            <a:off x="4267200"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AB7751F-4652-AD3B-A81E-E9DD7E8ECF31}"/>
              </a:ext>
            </a:extLst>
          </p:cNvPr>
          <p:cNvSpPr>
            <a:spLocks noGrp="1"/>
          </p:cNvSpPr>
          <p:nvPr>
            <p:ph idx="25" hasCustomPrompt="1"/>
          </p:nvPr>
        </p:nvSpPr>
        <p:spPr bwMode="gray">
          <a:xfrm>
            <a:off x="816292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89843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_Title Subtitle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332399"/>
          </a:xfrm>
        </p:spPr>
        <p:txBody>
          <a:bodyPr vert="horz">
            <a:spAutoFit/>
          </a:bodyPr>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4" y="1412875"/>
            <a:ext cx="11449049"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4" name="Text Placeholder 6">
            <a:extLst>
              <a:ext uri="{FF2B5EF4-FFF2-40B4-BE49-F238E27FC236}">
                <a16:creationId xmlns:a16="http://schemas.microsoft.com/office/drawing/2014/main" id="{9E5DDFBC-BBD8-FCF3-FDD5-BDAF7615B10F}"/>
              </a:ext>
            </a:extLst>
          </p:cNvPr>
          <p:cNvSpPr>
            <a:spLocks noGrp="1"/>
          </p:cNvSpPr>
          <p:nvPr>
            <p:ph type="body" sz="quarter" idx="14" hasCustomPrompt="1"/>
          </p:nvPr>
        </p:nvSpPr>
        <p:spPr bwMode="gray">
          <a:xfrm>
            <a:off x="371475" y="728663"/>
            <a:ext cx="11449050" cy="288000"/>
          </a:xfrm>
        </p:spPr>
        <p:txBody>
          <a:bodyPr/>
          <a:lstStyle>
            <a:lvl1pPr>
              <a:lnSpc>
                <a:spcPct val="100000"/>
              </a:lnSpc>
              <a:spcBef>
                <a:spcPts val="0"/>
              </a:spcBef>
              <a:defRPr sz="1800">
                <a:solidFill>
                  <a:schemeClr val="accent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34515723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B_Blank_Ligh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632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_Blank_Light with footer">
    <p:bg>
      <p:bgPr>
        <a:solidFill>
          <a:schemeClr val="bg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BB093E97-7B76-EAE6-8B05-F60EEDCE94B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4" name="Slide Number Placeholder 5">
            <a:extLst>
              <a:ext uri="{FF2B5EF4-FFF2-40B4-BE49-F238E27FC236}">
                <a16:creationId xmlns:a16="http://schemas.microsoft.com/office/drawing/2014/main" id="{DC15EF50-5A96-90F8-F18A-9D8143A4FF0D}"/>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4979861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_Picture Full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0077599-73C2-4B77-944D-C34B64F408E3}"/>
              </a:ext>
            </a:extLst>
          </p:cNvPr>
          <p:cNvSpPr>
            <a:spLocks noGrp="1"/>
          </p:cNvSpPr>
          <p:nvPr>
            <p:ph type="pic" sz="quarter" idx="13" hasCustomPrompt="1"/>
          </p:nvPr>
        </p:nvSpPr>
        <p:spPr bwMode="gray">
          <a:xfrm>
            <a:off x="0" y="0"/>
            <a:ext cx="12192000" cy="6858000"/>
          </a:xfrm>
          <a:solidFill>
            <a:schemeClr val="bg1"/>
          </a:solidFill>
        </p:spPr>
        <p:txBody>
          <a:bodyPr anchor="ctr" anchorCtr="0"/>
          <a:lstStyle>
            <a:lvl1pPr algn="ctr">
              <a:defRPr sz="2000">
                <a:solidFill>
                  <a:srgbClr val="0072BC"/>
                </a:solidFill>
              </a:defRPr>
            </a:lvl1pPr>
          </a:lstStyle>
          <a:p>
            <a:r>
              <a:rPr lang="en-US"/>
              <a:t>Click to add picture</a:t>
            </a:r>
          </a:p>
        </p:txBody>
      </p:sp>
      <p:sp>
        <p:nvSpPr>
          <p:cNvPr id="2" name="Title 1">
            <a:extLst>
              <a:ext uri="{FF2B5EF4-FFF2-40B4-BE49-F238E27FC236}">
                <a16:creationId xmlns:a16="http://schemas.microsoft.com/office/drawing/2014/main" id="{08473574-5E40-4F4B-82BD-ECFABA52E2E4}"/>
              </a:ext>
            </a:extLst>
          </p:cNvPr>
          <p:cNvSpPr>
            <a:spLocks noGrp="1"/>
          </p:cNvSpPr>
          <p:nvPr>
            <p:ph type="title" hasCustomPrompt="1"/>
          </p:nvPr>
        </p:nvSpPr>
        <p:spPr bwMode="gray"/>
        <p:txBody>
          <a:bodyPr vert="horz"/>
          <a:lstStyle/>
          <a:p>
            <a:r>
              <a:rPr lang="en-US"/>
              <a:t>Click to edit Master title style</a:t>
            </a:r>
          </a:p>
        </p:txBody>
      </p:sp>
      <p:sp>
        <p:nvSpPr>
          <p:cNvPr id="11" name="Text Placeholder 10">
            <a:extLst>
              <a:ext uri="{FF2B5EF4-FFF2-40B4-BE49-F238E27FC236}">
                <a16:creationId xmlns:a16="http://schemas.microsoft.com/office/drawing/2014/main" id="{8CCAE21C-42ED-4CFD-A1E1-FE234323EC4E}"/>
              </a:ext>
            </a:extLst>
          </p:cNvPr>
          <p:cNvSpPr>
            <a:spLocks noGrp="1"/>
          </p:cNvSpPr>
          <p:nvPr>
            <p:ph type="body" sz="quarter" idx="14" hasCustomPrompt="1"/>
          </p:nvPr>
        </p:nvSpPr>
        <p:spPr bwMode="gray">
          <a:xfrm>
            <a:off x="0" y="5194300"/>
            <a:ext cx="12192000" cy="16637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a:t>
            </a:r>
          </a:p>
        </p:txBody>
      </p:sp>
      <p:sp>
        <p:nvSpPr>
          <p:cNvPr id="13" name="Footer Placeholder 4">
            <a:extLst>
              <a:ext uri="{FF2B5EF4-FFF2-40B4-BE49-F238E27FC236}">
                <a16:creationId xmlns:a16="http://schemas.microsoft.com/office/drawing/2014/main" id="{55F7F56A-370B-17D8-1574-704076541262}"/>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14" name="Slide Number Placeholder 5">
            <a:extLst>
              <a:ext uri="{FF2B5EF4-FFF2-40B4-BE49-F238E27FC236}">
                <a16:creationId xmlns:a16="http://schemas.microsoft.com/office/drawing/2014/main" id="{7E04D86C-67F3-2898-A9B9-7C78B586F28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3" name="NTT DATA Global Logo" descr="NTT DATA Global Logo">
            <a:extLst>
              <a:ext uri="{FF2B5EF4-FFF2-40B4-BE49-F238E27FC236}">
                <a16:creationId xmlns:a16="http://schemas.microsoft.com/office/drawing/2014/main" id="{AAC9A100-4458-748B-AE62-3E3DB5DF4514}"/>
              </a:ext>
            </a:extLst>
          </p:cNvPr>
          <p:cNvSpPr txBox="1">
            <a:spLocks noChangeAspect="1"/>
          </p:cNvSpPr>
          <p:nvPr userDrawn="1"/>
        </p:nvSpPr>
        <p:spPr bwMode="gray">
          <a:xfrm>
            <a:off x="10531725" y="6449437"/>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37766894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_Picture Right Light">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318A9578-38C1-F618-D2D6-E94DBB278B98}"/>
              </a:ext>
            </a:extLst>
          </p:cNvPr>
          <p:cNvSpPr>
            <a:spLocks noGrp="1"/>
          </p:cNvSpPr>
          <p:nvPr>
            <p:ph type="pic" sz="quarter" idx="28" hasCustomPrompt="1"/>
          </p:nvPr>
        </p:nvSpPr>
        <p:spPr>
          <a:xfrm>
            <a:off x="815340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14" name="Text Placeholder 5">
            <a:extLst>
              <a:ext uri="{FF2B5EF4-FFF2-40B4-BE49-F238E27FC236}">
                <a16:creationId xmlns:a16="http://schemas.microsoft.com/office/drawing/2014/main" id="{B6E0CB35-CBF9-AFA5-830C-F4D86F088977}"/>
              </a:ext>
            </a:extLst>
          </p:cNvPr>
          <p:cNvSpPr>
            <a:spLocks noGrp="1"/>
          </p:cNvSpPr>
          <p:nvPr>
            <p:ph type="body" sz="quarter" idx="29" hasCustomPrompt="1"/>
          </p:nvPr>
        </p:nvSpPr>
        <p:spPr bwMode="gray">
          <a:xfrm>
            <a:off x="815340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2" name="NTT DATA Global Logo" descr="NTT DATA Global Logo">
            <a:extLst>
              <a:ext uri="{FF2B5EF4-FFF2-40B4-BE49-F238E27FC236}">
                <a16:creationId xmlns:a16="http://schemas.microsoft.com/office/drawing/2014/main" id="{5082467D-38B1-0541-A8E7-DD846D36F5B1}"/>
              </a:ext>
            </a:extLst>
          </p:cNvPr>
          <p:cNvSpPr txBox="1">
            <a:spLocks noChangeAspect="1"/>
          </p:cNvSpPr>
          <p:nvPr userDrawn="1"/>
        </p:nvSpPr>
        <p:spPr bwMode="gray">
          <a:xfrm>
            <a:off x="10531725" y="6449437"/>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734014548"/>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_Picture Left Ligh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F7A191D-6071-E779-7F2E-34886D0882B7}"/>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4586909" y="333375"/>
            <a:ext cx="7233616" cy="792000"/>
          </a:xfrm>
        </p:spPr>
        <p:txBody>
          <a:bodyPr vert="horz"/>
          <a:lstStyle/>
          <a:p>
            <a:r>
              <a:rPr lang="en-US"/>
              <a:t>Click to edit Master title style</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79629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1" name="Text Placeholder 5">
            <a:extLst>
              <a:ext uri="{FF2B5EF4-FFF2-40B4-BE49-F238E27FC236}">
                <a16:creationId xmlns:a16="http://schemas.microsoft.com/office/drawing/2014/main" id="{A5DF90C5-2F99-EF32-CBEA-23287BDE2447}"/>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4338956" y="6563358"/>
            <a:ext cx="3524884"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Tree>
    <p:extLst>
      <p:ext uri="{BB962C8B-B14F-4D97-AF65-F5344CB8AC3E}">
        <p14:creationId xmlns:p14="http://schemas.microsoft.com/office/powerpoint/2010/main" val="2521433720"/>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_Picture Bottom Ligh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16" name="Text Placeholder 5">
            <a:extLst>
              <a:ext uri="{FF2B5EF4-FFF2-40B4-BE49-F238E27FC236}">
                <a16:creationId xmlns:a16="http://schemas.microsoft.com/office/drawing/2014/main" id="{D008BF2A-3887-409B-2567-9779543E991D}"/>
              </a:ext>
            </a:extLst>
          </p:cNvPr>
          <p:cNvSpPr>
            <a:spLocks noGrp="1"/>
          </p:cNvSpPr>
          <p:nvPr>
            <p:ph type="body" sz="quarter" idx="27" hasCustomPrompt="1"/>
          </p:nvPr>
        </p:nvSpPr>
        <p:spPr bwMode="gray">
          <a:xfrm>
            <a:off x="0" y="5202000"/>
            <a:ext cx="121920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10" name="Footer Placeholder 4">
            <a:extLst>
              <a:ext uri="{FF2B5EF4-FFF2-40B4-BE49-F238E27FC236}">
                <a16:creationId xmlns:a16="http://schemas.microsoft.com/office/drawing/2014/main" id="{87A8D542-4123-5D52-32A8-5A10FF2E7D6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15" name="Slide Number Placeholder 5">
            <a:extLst>
              <a:ext uri="{FF2B5EF4-FFF2-40B4-BE49-F238E27FC236}">
                <a16:creationId xmlns:a16="http://schemas.microsoft.com/office/drawing/2014/main" id="{3F919FBB-9A4E-7FAD-B0F2-5D660792C32E}"/>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8" name="Title 5">
            <a:extLst>
              <a:ext uri="{FF2B5EF4-FFF2-40B4-BE49-F238E27FC236}">
                <a16:creationId xmlns:a16="http://schemas.microsoft.com/office/drawing/2014/main" id="{685F5729-4D42-77C1-FCC6-A3E027B0D91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2" name="NTT DATA Global Logo" descr="NTT DATA Global Logo">
            <a:extLst>
              <a:ext uri="{FF2B5EF4-FFF2-40B4-BE49-F238E27FC236}">
                <a16:creationId xmlns:a16="http://schemas.microsoft.com/office/drawing/2014/main" id="{331DD0DE-B5CC-A60D-D998-80C96B7B6CAD}"/>
              </a:ext>
            </a:extLst>
          </p:cNvPr>
          <p:cNvSpPr txBox="1">
            <a:spLocks noChangeAspect="1"/>
          </p:cNvSpPr>
          <p:nvPr userDrawn="1"/>
        </p:nvSpPr>
        <p:spPr bwMode="gray">
          <a:xfrm>
            <a:off x="10531725" y="6449437"/>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3229281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Member te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6" name="Date Placeholder 3">
            <a:extLst>
              <a:ext uri="{FF2B5EF4-FFF2-40B4-BE49-F238E27FC236}">
                <a16:creationId xmlns:a16="http://schemas.microsoft.com/office/drawing/2014/main" id="{FAFA4920-D717-816C-9E29-6C0E463B444F}"/>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37" name="Footer Placeholder 4">
            <a:extLst>
              <a:ext uri="{FF2B5EF4-FFF2-40B4-BE49-F238E27FC236}">
                <a16:creationId xmlns:a16="http://schemas.microsoft.com/office/drawing/2014/main" id="{D3B620E4-FA56-BA91-D722-6AD7A18F5EF6}"/>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39" name="Slide Number Placeholder 7">
            <a:extLst>
              <a:ext uri="{FF2B5EF4-FFF2-40B4-BE49-F238E27FC236}">
                <a16:creationId xmlns:a16="http://schemas.microsoft.com/office/drawing/2014/main" id="{76459C49-FA9F-E064-8AAC-01BDA38DC8C2}"/>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38" name="Rectangle: Top Corners Rounded 37">
            <a:extLst>
              <a:ext uri="{FF2B5EF4-FFF2-40B4-BE49-F238E27FC236}">
                <a16:creationId xmlns:a16="http://schemas.microsoft.com/office/drawing/2014/main" id="{B5FBB76F-2B0D-936D-4093-03AC520DD624}"/>
              </a:ext>
            </a:extLst>
          </p:cNvPr>
          <p:cNvSpPr/>
          <p:nvPr userDrawn="1"/>
        </p:nvSpPr>
        <p:spPr>
          <a:xfrm rot="16200000">
            <a:off x="5415752" y="1848563"/>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Top Corners Rounded 42">
            <a:extLst>
              <a:ext uri="{FF2B5EF4-FFF2-40B4-BE49-F238E27FC236}">
                <a16:creationId xmlns:a16="http://schemas.microsoft.com/office/drawing/2014/main" id="{47F84062-72F2-DCA3-D09E-33F8B6E977C7}"/>
              </a:ext>
            </a:extLst>
          </p:cNvPr>
          <p:cNvSpPr/>
          <p:nvPr userDrawn="1"/>
        </p:nvSpPr>
        <p:spPr>
          <a:xfrm rot="16200000">
            <a:off x="9271778" y="1848563"/>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Top Corners Rounded 43">
            <a:extLst>
              <a:ext uri="{FF2B5EF4-FFF2-40B4-BE49-F238E27FC236}">
                <a16:creationId xmlns:a16="http://schemas.microsoft.com/office/drawing/2014/main" id="{2C9CFCD1-0DB4-F121-C343-51F2E5F8A132}"/>
              </a:ext>
            </a:extLst>
          </p:cNvPr>
          <p:cNvSpPr/>
          <p:nvPr userDrawn="1"/>
        </p:nvSpPr>
        <p:spPr>
          <a:xfrm rot="16200000">
            <a:off x="1559726" y="1848563"/>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Top Corners Rounded 44">
            <a:extLst>
              <a:ext uri="{FF2B5EF4-FFF2-40B4-BE49-F238E27FC236}">
                <a16:creationId xmlns:a16="http://schemas.microsoft.com/office/drawing/2014/main" id="{652C8959-8064-00E1-B898-8BA0AE369A25}"/>
              </a:ext>
            </a:extLst>
          </p:cNvPr>
          <p:cNvSpPr/>
          <p:nvPr userDrawn="1"/>
        </p:nvSpPr>
        <p:spPr>
          <a:xfrm rot="16200000">
            <a:off x="5415752" y="188316"/>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Top Corners Rounded 45">
            <a:extLst>
              <a:ext uri="{FF2B5EF4-FFF2-40B4-BE49-F238E27FC236}">
                <a16:creationId xmlns:a16="http://schemas.microsoft.com/office/drawing/2014/main" id="{DBC1CC8F-ACD2-EBEE-B97A-D86C6127432F}"/>
              </a:ext>
            </a:extLst>
          </p:cNvPr>
          <p:cNvSpPr/>
          <p:nvPr userDrawn="1"/>
        </p:nvSpPr>
        <p:spPr>
          <a:xfrm rot="16200000">
            <a:off x="9271778" y="188316"/>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Top Corners Rounded 46">
            <a:extLst>
              <a:ext uri="{FF2B5EF4-FFF2-40B4-BE49-F238E27FC236}">
                <a16:creationId xmlns:a16="http://schemas.microsoft.com/office/drawing/2014/main" id="{DC340A99-00D9-33E8-1CF8-CA1726760B29}"/>
              </a:ext>
            </a:extLst>
          </p:cNvPr>
          <p:cNvSpPr/>
          <p:nvPr userDrawn="1"/>
        </p:nvSpPr>
        <p:spPr>
          <a:xfrm rot="16200000">
            <a:off x="1559726" y="188316"/>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cture Placeholder 7">
            <a:extLst>
              <a:ext uri="{FF2B5EF4-FFF2-40B4-BE49-F238E27FC236}">
                <a16:creationId xmlns:a16="http://schemas.microsoft.com/office/drawing/2014/main" id="{15AB011D-70D1-B88A-F096-290BD491A6EF}"/>
              </a:ext>
            </a:extLst>
          </p:cNvPr>
          <p:cNvSpPr>
            <a:spLocks noGrp="1"/>
          </p:cNvSpPr>
          <p:nvPr>
            <p:ph type="pic" sz="quarter" idx="14"/>
          </p:nvPr>
        </p:nvSpPr>
        <p:spPr bwMode="gray">
          <a:xfrm>
            <a:off x="425624" y="1426707"/>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49" name="Picture Placeholder 7">
            <a:extLst>
              <a:ext uri="{FF2B5EF4-FFF2-40B4-BE49-F238E27FC236}">
                <a16:creationId xmlns:a16="http://schemas.microsoft.com/office/drawing/2014/main" id="{BF8AEBF0-9CAF-F9E5-73A2-6BDDE3728DD8}"/>
              </a:ext>
            </a:extLst>
          </p:cNvPr>
          <p:cNvSpPr>
            <a:spLocks noGrp="1"/>
          </p:cNvSpPr>
          <p:nvPr>
            <p:ph type="pic" sz="quarter" idx="16"/>
          </p:nvPr>
        </p:nvSpPr>
        <p:spPr bwMode="gray">
          <a:xfrm>
            <a:off x="4283241" y="1426707"/>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50" name="Text Placeholder 10">
            <a:extLst>
              <a:ext uri="{FF2B5EF4-FFF2-40B4-BE49-F238E27FC236}">
                <a16:creationId xmlns:a16="http://schemas.microsoft.com/office/drawing/2014/main" id="{B9449FF2-AE2E-DDF6-9370-A7C616AA1B7C}"/>
              </a:ext>
            </a:extLst>
          </p:cNvPr>
          <p:cNvSpPr>
            <a:spLocks noGrp="1"/>
          </p:cNvSpPr>
          <p:nvPr>
            <p:ph type="body" sz="quarter" idx="17" hasCustomPrompt="1"/>
          </p:nvPr>
        </p:nvSpPr>
        <p:spPr>
          <a:xfrm>
            <a:off x="1829802" y="1442485"/>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1" name="Text Placeholder 10">
            <a:extLst>
              <a:ext uri="{FF2B5EF4-FFF2-40B4-BE49-F238E27FC236}">
                <a16:creationId xmlns:a16="http://schemas.microsoft.com/office/drawing/2014/main" id="{E53A74F1-1A00-8F71-7B34-EFC3ACD82F8B}"/>
              </a:ext>
            </a:extLst>
          </p:cNvPr>
          <p:cNvSpPr>
            <a:spLocks noGrp="1"/>
          </p:cNvSpPr>
          <p:nvPr>
            <p:ph type="body" sz="quarter" idx="18" hasCustomPrompt="1"/>
          </p:nvPr>
        </p:nvSpPr>
        <p:spPr>
          <a:xfrm>
            <a:off x="1829802" y="1919024"/>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2" name="Text Placeholder 10">
            <a:extLst>
              <a:ext uri="{FF2B5EF4-FFF2-40B4-BE49-F238E27FC236}">
                <a16:creationId xmlns:a16="http://schemas.microsoft.com/office/drawing/2014/main" id="{F1B9A3ED-7884-64A8-D0C3-36E383E9463F}"/>
              </a:ext>
            </a:extLst>
          </p:cNvPr>
          <p:cNvSpPr>
            <a:spLocks noGrp="1"/>
          </p:cNvSpPr>
          <p:nvPr>
            <p:ph type="body" sz="quarter" idx="21" hasCustomPrompt="1"/>
          </p:nvPr>
        </p:nvSpPr>
        <p:spPr>
          <a:xfrm>
            <a:off x="5679964" y="1442485"/>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3" name="Text Placeholder 10">
            <a:extLst>
              <a:ext uri="{FF2B5EF4-FFF2-40B4-BE49-F238E27FC236}">
                <a16:creationId xmlns:a16="http://schemas.microsoft.com/office/drawing/2014/main" id="{05E525D2-D0D2-58CB-93A5-51F72E234E89}"/>
              </a:ext>
            </a:extLst>
          </p:cNvPr>
          <p:cNvSpPr>
            <a:spLocks noGrp="1"/>
          </p:cNvSpPr>
          <p:nvPr>
            <p:ph type="body" sz="quarter" idx="22" hasCustomPrompt="1"/>
          </p:nvPr>
        </p:nvSpPr>
        <p:spPr>
          <a:xfrm>
            <a:off x="5679964" y="1919024"/>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4" name="Picture Placeholder 7">
            <a:extLst>
              <a:ext uri="{FF2B5EF4-FFF2-40B4-BE49-F238E27FC236}">
                <a16:creationId xmlns:a16="http://schemas.microsoft.com/office/drawing/2014/main" id="{86843746-EFCC-4159-08D8-729E62F380E8}"/>
              </a:ext>
            </a:extLst>
          </p:cNvPr>
          <p:cNvSpPr>
            <a:spLocks noGrp="1"/>
          </p:cNvSpPr>
          <p:nvPr>
            <p:ph type="pic" sz="quarter" idx="23"/>
          </p:nvPr>
        </p:nvSpPr>
        <p:spPr bwMode="gray">
          <a:xfrm>
            <a:off x="417169" y="3086955"/>
            <a:ext cx="1250680" cy="1251523"/>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55" name="Text Placeholder 10">
            <a:extLst>
              <a:ext uri="{FF2B5EF4-FFF2-40B4-BE49-F238E27FC236}">
                <a16:creationId xmlns:a16="http://schemas.microsoft.com/office/drawing/2014/main" id="{3FCD1882-9CBD-1674-5806-396BE98CF41F}"/>
              </a:ext>
            </a:extLst>
          </p:cNvPr>
          <p:cNvSpPr>
            <a:spLocks noGrp="1"/>
          </p:cNvSpPr>
          <p:nvPr>
            <p:ph type="body" sz="quarter" idx="25" hasCustomPrompt="1"/>
          </p:nvPr>
        </p:nvSpPr>
        <p:spPr>
          <a:xfrm>
            <a:off x="1829802" y="3089767"/>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6" name="Text Placeholder 10">
            <a:extLst>
              <a:ext uri="{FF2B5EF4-FFF2-40B4-BE49-F238E27FC236}">
                <a16:creationId xmlns:a16="http://schemas.microsoft.com/office/drawing/2014/main" id="{83C62879-DD51-585D-058B-8C106A3704E5}"/>
              </a:ext>
            </a:extLst>
          </p:cNvPr>
          <p:cNvSpPr>
            <a:spLocks noGrp="1"/>
          </p:cNvSpPr>
          <p:nvPr>
            <p:ph type="body" sz="quarter" idx="26" hasCustomPrompt="1"/>
          </p:nvPr>
        </p:nvSpPr>
        <p:spPr>
          <a:xfrm>
            <a:off x="1829802" y="3576754"/>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7" name="Picture Placeholder 7">
            <a:extLst>
              <a:ext uri="{FF2B5EF4-FFF2-40B4-BE49-F238E27FC236}">
                <a16:creationId xmlns:a16="http://schemas.microsoft.com/office/drawing/2014/main" id="{DE36B363-1A2E-BAB2-B438-78557ABB385B}"/>
              </a:ext>
            </a:extLst>
          </p:cNvPr>
          <p:cNvSpPr>
            <a:spLocks noGrp="1"/>
          </p:cNvSpPr>
          <p:nvPr>
            <p:ph type="pic" sz="quarter" idx="32"/>
          </p:nvPr>
        </p:nvSpPr>
        <p:spPr bwMode="gray">
          <a:xfrm>
            <a:off x="8140859" y="1426707"/>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58" name="Text Placeholder 10">
            <a:extLst>
              <a:ext uri="{FF2B5EF4-FFF2-40B4-BE49-F238E27FC236}">
                <a16:creationId xmlns:a16="http://schemas.microsoft.com/office/drawing/2014/main" id="{433FCCF6-DAAE-D886-B1BE-C9EFCCD67EAB}"/>
              </a:ext>
            </a:extLst>
          </p:cNvPr>
          <p:cNvSpPr>
            <a:spLocks noGrp="1"/>
          </p:cNvSpPr>
          <p:nvPr>
            <p:ph type="body" sz="quarter" idx="33" hasCustomPrompt="1"/>
          </p:nvPr>
        </p:nvSpPr>
        <p:spPr>
          <a:xfrm>
            <a:off x="9542782" y="1442485"/>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9" name="Text Placeholder 10">
            <a:extLst>
              <a:ext uri="{FF2B5EF4-FFF2-40B4-BE49-F238E27FC236}">
                <a16:creationId xmlns:a16="http://schemas.microsoft.com/office/drawing/2014/main" id="{E559BC81-1A0F-CB42-491A-C57D458E1398}"/>
              </a:ext>
            </a:extLst>
          </p:cNvPr>
          <p:cNvSpPr>
            <a:spLocks noGrp="1"/>
          </p:cNvSpPr>
          <p:nvPr>
            <p:ph type="body" sz="quarter" idx="34" hasCustomPrompt="1"/>
          </p:nvPr>
        </p:nvSpPr>
        <p:spPr>
          <a:xfrm>
            <a:off x="9542782" y="192550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60" name="Picture Placeholder 7">
            <a:extLst>
              <a:ext uri="{FF2B5EF4-FFF2-40B4-BE49-F238E27FC236}">
                <a16:creationId xmlns:a16="http://schemas.microsoft.com/office/drawing/2014/main" id="{CF15E6A2-D316-85AF-3C75-4DE3D1AF884C}"/>
              </a:ext>
            </a:extLst>
          </p:cNvPr>
          <p:cNvSpPr>
            <a:spLocks noGrp="1"/>
          </p:cNvSpPr>
          <p:nvPr>
            <p:ph type="pic" sz="quarter" idx="35"/>
          </p:nvPr>
        </p:nvSpPr>
        <p:spPr bwMode="gray">
          <a:xfrm>
            <a:off x="4279662" y="3086955"/>
            <a:ext cx="1250680" cy="1251523"/>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61" name="Text Placeholder 10">
            <a:extLst>
              <a:ext uri="{FF2B5EF4-FFF2-40B4-BE49-F238E27FC236}">
                <a16:creationId xmlns:a16="http://schemas.microsoft.com/office/drawing/2014/main" id="{771AE7F7-92F1-DDC7-C317-732398D08C8A}"/>
              </a:ext>
            </a:extLst>
          </p:cNvPr>
          <p:cNvSpPr>
            <a:spLocks noGrp="1"/>
          </p:cNvSpPr>
          <p:nvPr>
            <p:ph type="body" sz="quarter" idx="36" hasCustomPrompt="1"/>
          </p:nvPr>
        </p:nvSpPr>
        <p:spPr>
          <a:xfrm>
            <a:off x="5664905" y="3089767"/>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62" name="Text Placeholder 10">
            <a:extLst>
              <a:ext uri="{FF2B5EF4-FFF2-40B4-BE49-F238E27FC236}">
                <a16:creationId xmlns:a16="http://schemas.microsoft.com/office/drawing/2014/main" id="{521063B6-6CF7-C8F5-09BA-56B5CC5A5E06}"/>
              </a:ext>
            </a:extLst>
          </p:cNvPr>
          <p:cNvSpPr>
            <a:spLocks noGrp="1"/>
          </p:cNvSpPr>
          <p:nvPr>
            <p:ph type="body" sz="quarter" idx="37" hasCustomPrompt="1"/>
          </p:nvPr>
        </p:nvSpPr>
        <p:spPr>
          <a:xfrm>
            <a:off x="5664905" y="3576754"/>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63" name="Picture Placeholder 7">
            <a:extLst>
              <a:ext uri="{FF2B5EF4-FFF2-40B4-BE49-F238E27FC236}">
                <a16:creationId xmlns:a16="http://schemas.microsoft.com/office/drawing/2014/main" id="{3E23EC1F-F715-4218-5A1C-94926972FE71}"/>
              </a:ext>
            </a:extLst>
          </p:cNvPr>
          <p:cNvSpPr>
            <a:spLocks noGrp="1"/>
          </p:cNvSpPr>
          <p:nvPr>
            <p:ph type="pic" sz="quarter" idx="41"/>
          </p:nvPr>
        </p:nvSpPr>
        <p:spPr bwMode="gray">
          <a:xfrm>
            <a:off x="8140859" y="3086954"/>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64" name="Text Placeholder 10">
            <a:extLst>
              <a:ext uri="{FF2B5EF4-FFF2-40B4-BE49-F238E27FC236}">
                <a16:creationId xmlns:a16="http://schemas.microsoft.com/office/drawing/2014/main" id="{EBE185CC-082B-3FEA-CDE5-EA11D39A213A}"/>
              </a:ext>
            </a:extLst>
          </p:cNvPr>
          <p:cNvSpPr>
            <a:spLocks noGrp="1"/>
          </p:cNvSpPr>
          <p:nvPr>
            <p:ph type="body" sz="quarter" idx="42" hasCustomPrompt="1"/>
          </p:nvPr>
        </p:nvSpPr>
        <p:spPr>
          <a:xfrm>
            <a:off x="9542782" y="3089767"/>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65" name="Text Placeholder 10">
            <a:extLst>
              <a:ext uri="{FF2B5EF4-FFF2-40B4-BE49-F238E27FC236}">
                <a16:creationId xmlns:a16="http://schemas.microsoft.com/office/drawing/2014/main" id="{EEA95219-81D9-EFF4-1203-97D743E224DD}"/>
              </a:ext>
            </a:extLst>
          </p:cNvPr>
          <p:cNvSpPr>
            <a:spLocks noGrp="1"/>
          </p:cNvSpPr>
          <p:nvPr>
            <p:ph type="body" sz="quarter" idx="43" hasCustomPrompt="1"/>
          </p:nvPr>
        </p:nvSpPr>
        <p:spPr>
          <a:xfrm>
            <a:off x="9542782" y="3576754"/>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66" name="Rectangle: Top Corners Rounded 65">
            <a:extLst>
              <a:ext uri="{FF2B5EF4-FFF2-40B4-BE49-F238E27FC236}">
                <a16:creationId xmlns:a16="http://schemas.microsoft.com/office/drawing/2014/main" id="{4B12F468-054D-D56F-F1F8-E554D34E3A8F}"/>
              </a:ext>
            </a:extLst>
          </p:cNvPr>
          <p:cNvSpPr/>
          <p:nvPr userDrawn="1"/>
        </p:nvSpPr>
        <p:spPr>
          <a:xfrm rot="16200000">
            <a:off x="1573120" y="3525665"/>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icture Placeholder 7">
            <a:extLst>
              <a:ext uri="{FF2B5EF4-FFF2-40B4-BE49-F238E27FC236}">
                <a16:creationId xmlns:a16="http://schemas.microsoft.com/office/drawing/2014/main" id="{F24D507F-2445-6BEE-389C-DE7FA3A9B63B}"/>
              </a:ext>
            </a:extLst>
          </p:cNvPr>
          <p:cNvSpPr>
            <a:spLocks noGrp="1"/>
          </p:cNvSpPr>
          <p:nvPr>
            <p:ph type="pic" sz="quarter" idx="44"/>
          </p:nvPr>
        </p:nvSpPr>
        <p:spPr bwMode="gray">
          <a:xfrm>
            <a:off x="442201" y="4764056"/>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68" name="Text Placeholder 10">
            <a:extLst>
              <a:ext uri="{FF2B5EF4-FFF2-40B4-BE49-F238E27FC236}">
                <a16:creationId xmlns:a16="http://schemas.microsoft.com/office/drawing/2014/main" id="{EE99E172-30D9-B997-5249-D7AB31EFF16B}"/>
              </a:ext>
            </a:extLst>
          </p:cNvPr>
          <p:cNvSpPr>
            <a:spLocks noGrp="1"/>
          </p:cNvSpPr>
          <p:nvPr>
            <p:ph type="body" sz="quarter" idx="45" hasCustomPrompt="1"/>
          </p:nvPr>
        </p:nvSpPr>
        <p:spPr>
          <a:xfrm>
            <a:off x="1844124" y="4766869"/>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69" name="Text Placeholder 10">
            <a:extLst>
              <a:ext uri="{FF2B5EF4-FFF2-40B4-BE49-F238E27FC236}">
                <a16:creationId xmlns:a16="http://schemas.microsoft.com/office/drawing/2014/main" id="{2F131F03-E134-B011-BBC9-3598A0D4A06C}"/>
              </a:ext>
            </a:extLst>
          </p:cNvPr>
          <p:cNvSpPr>
            <a:spLocks noGrp="1"/>
          </p:cNvSpPr>
          <p:nvPr>
            <p:ph type="body" sz="quarter" idx="46" hasCustomPrompt="1"/>
          </p:nvPr>
        </p:nvSpPr>
        <p:spPr>
          <a:xfrm>
            <a:off x="1844124" y="525385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70" name="Rectangle: Top Corners Rounded 69">
            <a:extLst>
              <a:ext uri="{FF2B5EF4-FFF2-40B4-BE49-F238E27FC236}">
                <a16:creationId xmlns:a16="http://schemas.microsoft.com/office/drawing/2014/main" id="{0C90ECB1-8526-01C0-C5C5-1CE72A4E86E8}"/>
              </a:ext>
            </a:extLst>
          </p:cNvPr>
          <p:cNvSpPr/>
          <p:nvPr userDrawn="1"/>
        </p:nvSpPr>
        <p:spPr>
          <a:xfrm rot="16200000">
            <a:off x="5415752" y="3525665"/>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icture Placeholder 7">
            <a:extLst>
              <a:ext uri="{FF2B5EF4-FFF2-40B4-BE49-F238E27FC236}">
                <a16:creationId xmlns:a16="http://schemas.microsoft.com/office/drawing/2014/main" id="{2AEAA3ED-E8FC-DD72-D922-D0D6FBF1E5EE}"/>
              </a:ext>
            </a:extLst>
          </p:cNvPr>
          <p:cNvSpPr>
            <a:spLocks noGrp="1"/>
          </p:cNvSpPr>
          <p:nvPr>
            <p:ph type="pic" sz="quarter" idx="47"/>
          </p:nvPr>
        </p:nvSpPr>
        <p:spPr bwMode="gray">
          <a:xfrm>
            <a:off x="4279662" y="4764056"/>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72" name="Text Placeholder 10">
            <a:extLst>
              <a:ext uri="{FF2B5EF4-FFF2-40B4-BE49-F238E27FC236}">
                <a16:creationId xmlns:a16="http://schemas.microsoft.com/office/drawing/2014/main" id="{47205B7C-136A-A5F4-39E1-FADE33AF1C2D}"/>
              </a:ext>
            </a:extLst>
          </p:cNvPr>
          <p:cNvSpPr>
            <a:spLocks noGrp="1"/>
          </p:cNvSpPr>
          <p:nvPr>
            <p:ph type="body" sz="quarter" idx="48" hasCustomPrompt="1"/>
          </p:nvPr>
        </p:nvSpPr>
        <p:spPr>
          <a:xfrm>
            <a:off x="5664905" y="4766869"/>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73" name="Text Placeholder 10">
            <a:extLst>
              <a:ext uri="{FF2B5EF4-FFF2-40B4-BE49-F238E27FC236}">
                <a16:creationId xmlns:a16="http://schemas.microsoft.com/office/drawing/2014/main" id="{186B3887-72BA-F7F9-BE55-F2B774AF10AB}"/>
              </a:ext>
            </a:extLst>
          </p:cNvPr>
          <p:cNvSpPr>
            <a:spLocks noGrp="1"/>
          </p:cNvSpPr>
          <p:nvPr>
            <p:ph type="body" sz="quarter" idx="49" hasCustomPrompt="1"/>
          </p:nvPr>
        </p:nvSpPr>
        <p:spPr>
          <a:xfrm>
            <a:off x="5664905" y="525385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74" name="Rectangle: Top Corners Rounded 73">
            <a:extLst>
              <a:ext uri="{FF2B5EF4-FFF2-40B4-BE49-F238E27FC236}">
                <a16:creationId xmlns:a16="http://schemas.microsoft.com/office/drawing/2014/main" id="{9D94C0E3-153A-8E93-DC7F-CCB4F19A20AC}"/>
              </a:ext>
            </a:extLst>
          </p:cNvPr>
          <p:cNvSpPr/>
          <p:nvPr userDrawn="1"/>
        </p:nvSpPr>
        <p:spPr>
          <a:xfrm rot="16200000">
            <a:off x="9271778" y="3525665"/>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Picture Placeholder 7">
            <a:extLst>
              <a:ext uri="{FF2B5EF4-FFF2-40B4-BE49-F238E27FC236}">
                <a16:creationId xmlns:a16="http://schemas.microsoft.com/office/drawing/2014/main" id="{C7C72086-B451-C329-0CF2-7AD346F4D982}"/>
              </a:ext>
            </a:extLst>
          </p:cNvPr>
          <p:cNvSpPr>
            <a:spLocks noGrp="1"/>
          </p:cNvSpPr>
          <p:nvPr>
            <p:ph type="pic" sz="quarter" idx="50"/>
          </p:nvPr>
        </p:nvSpPr>
        <p:spPr bwMode="gray">
          <a:xfrm>
            <a:off x="8136645" y="4764056"/>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76" name="Text Placeholder 10">
            <a:extLst>
              <a:ext uri="{FF2B5EF4-FFF2-40B4-BE49-F238E27FC236}">
                <a16:creationId xmlns:a16="http://schemas.microsoft.com/office/drawing/2014/main" id="{C7E5D5DF-C2F4-1146-5273-5DEBA225D7DD}"/>
              </a:ext>
            </a:extLst>
          </p:cNvPr>
          <p:cNvSpPr>
            <a:spLocks noGrp="1"/>
          </p:cNvSpPr>
          <p:nvPr>
            <p:ph type="body" sz="quarter" idx="51" hasCustomPrompt="1"/>
          </p:nvPr>
        </p:nvSpPr>
        <p:spPr>
          <a:xfrm>
            <a:off x="9542782" y="4766869"/>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77" name="Text Placeholder 10">
            <a:extLst>
              <a:ext uri="{FF2B5EF4-FFF2-40B4-BE49-F238E27FC236}">
                <a16:creationId xmlns:a16="http://schemas.microsoft.com/office/drawing/2014/main" id="{24CC7A1A-F204-29EC-8445-99BF788D217B}"/>
              </a:ext>
            </a:extLst>
          </p:cNvPr>
          <p:cNvSpPr>
            <a:spLocks noGrp="1"/>
          </p:cNvSpPr>
          <p:nvPr>
            <p:ph type="body" sz="quarter" idx="52" hasCustomPrompt="1"/>
          </p:nvPr>
        </p:nvSpPr>
        <p:spPr>
          <a:xfrm>
            <a:off x="9542782" y="525385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Tree>
    <p:extLst>
      <p:ext uri="{BB962C8B-B14F-4D97-AF65-F5344CB8AC3E}">
        <p14:creationId xmlns:p14="http://schemas.microsoft.com/office/powerpoint/2010/main" val="28144270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_Pictures Three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99AD32-EACB-40FD-ACFA-9178E8D00357}"/>
              </a:ext>
            </a:extLst>
          </p:cNvPr>
          <p:cNvSpPr>
            <a:spLocks noGrp="1"/>
          </p:cNvSpPr>
          <p:nvPr>
            <p:ph type="pic" sz="quarter" idx="13" hasCustomPrompt="1"/>
          </p:nvPr>
        </p:nvSpPr>
        <p:spPr bwMode="gray">
          <a:xfrm>
            <a:off x="1"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8" name="Picture Placeholder 6">
            <a:extLst>
              <a:ext uri="{FF2B5EF4-FFF2-40B4-BE49-F238E27FC236}">
                <a16:creationId xmlns:a16="http://schemas.microsoft.com/office/drawing/2014/main" id="{C73D5620-2B8C-49E1-ADF3-9ADE2BF3BA3C}"/>
              </a:ext>
            </a:extLst>
          </p:cNvPr>
          <p:cNvSpPr>
            <a:spLocks noGrp="1"/>
          </p:cNvSpPr>
          <p:nvPr>
            <p:ph type="pic" sz="quarter" idx="14" hasCustomPrompt="1"/>
          </p:nvPr>
        </p:nvSpPr>
        <p:spPr bwMode="gray">
          <a:xfrm>
            <a:off x="4088000"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9" name="Picture Placeholder 6">
            <a:extLst>
              <a:ext uri="{FF2B5EF4-FFF2-40B4-BE49-F238E27FC236}">
                <a16:creationId xmlns:a16="http://schemas.microsoft.com/office/drawing/2014/main" id="{A31D45D1-5334-4DD5-8154-DAD52B3C3972}"/>
              </a:ext>
            </a:extLst>
          </p:cNvPr>
          <p:cNvSpPr>
            <a:spLocks noGrp="1"/>
          </p:cNvSpPr>
          <p:nvPr>
            <p:ph type="pic" sz="quarter" idx="15" hasCustomPrompt="1"/>
          </p:nvPr>
        </p:nvSpPr>
        <p:spPr bwMode="gray">
          <a:xfrm>
            <a:off x="8175999"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911547048"/>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_Picture Collection Light">
    <p:spTree>
      <p:nvGrpSpPr>
        <p:cNvPr id="1" name=""/>
        <p:cNvGrpSpPr/>
        <p:nvPr/>
      </p:nvGrpSpPr>
      <p:grpSpPr>
        <a:xfrm>
          <a:off x="0" y="0"/>
          <a:ext cx="0" cy="0"/>
          <a:chOff x="0" y="0"/>
          <a:chExt cx="0" cy="0"/>
        </a:xfrm>
      </p:grpSpPr>
      <p:sp>
        <p:nvSpPr>
          <p:cNvPr id="28" name="Picture Placeholder 25">
            <a:extLst>
              <a:ext uri="{C183D7F6-B498-43B3-948B-1728B52AA6E4}">
                <adec:decorative xmlns:adec="http://schemas.microsoft.com/office/drawing/2017/decorative" val="1"/>
              </a:ext>
            </a:extLst>
          </p:cNvPr>
          <p:cNvSpPr>
            <a:spLocks noGrp="1"/>
          </p:cNvSpPr>
          <p:nvPr>
            <p:ph type="pic" sz="quarter" idx="22" hasCustomPrompt="1"/>
          </p:nvPr>
        </p:nvSpPr>
        <p:spPr>
          <a:xfrm>
            <a:off x="3877779" y="3987605"/>
            <a:ext cx="5371355" cy="224968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95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3" name="Rounded Rectangle 12">
            <a:extLst>
              <a:ext uri="{C183D7F6-B498-43B3-948B-1728B52AA6E4}">
                <adec:decorative xmlns:adec="http://schemas.microsoft.com/office/drawing/2017/decorative" val="1"/>
              </a:ext>
            </a:extLst>
          </p:cNvPr>
          <p:cNvSpPr/>
          <p:nvPr userDrawn="1"/>
        </p:nvSpPr>
        <p:spPr>
          <a:xfrm>
            <a:off x="9349318" y="2163386"/>
            <a:ext cx="2484125" cy="2675053"/>
          </a:xfrm>
          <a:prstGeom prst="roundRect">
            <a:avLst>
              <a:gd name="adj" fmla="val 0"/>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solidFill>
              <a:latin typeface="+mn-lt"/>
            </a:endParaRPr>
          </a:p>
        </p:txBody>
      </p:sp>
      <p:sp>
        <p:nvSpPr>
          <p:cNvPr id="6" name="Picture Placeholder 25">
            <a:extLst>
              <a:ext uri="{C183D7F6-B498-43B3-948B-1728B52AA6E4}">
                <adec:decorative xmlns:adec="http://schemas.microsoft.com/office/drawing/2017/decorative" val="1"/>
              </a:ext>
            </a:extLst>
          </p:cNvPr>
          <p:cNvSpPr>
            <a:spLocks noGrp="1"/>
          </p:cNvSpPr>
          <p:nvPr>
            <p:ph type="pic" sz="quarter" idx="10" hasCustomPrompt="1"/>
          </p:nvPr>
        </p:nvSpPr>
        <p:spPr>
          <a:xfrm>
            <a:off x="371475" y="333373"/>
            <a:ext cx="4419959" cy="3547536"/>
          </a:xfrm>
          <a:prstGeom prst="roundRect">
            <a:avLst>
              <a:gd name="adj" fmla="val 0"/>
            </a:avLst>
          </a:prstGeom>
          <a:solidFill>
            <a:schemeClr val="accent3"/>
          </a:solidFill>
          <a:ln>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4" name="Picture Placeholder 25">
            <a:extLst>
              <a:ext uri="{C183D7F6-B498-43B3-948B-1728B52AA6E4}">
                <adec:decorative xmlns:adec="http://schemas.microsoft.com/office/drawing/2017/decorative" val="1"/>
              </a:ext>
            </a:extLst>
          </p:cNvPr>
          <p:cNvSpPr>
            <a:spLocks noGrp="1"/>
          </p:cNvSpPr>
          <p:nvPr>
            <p:ph type="pic" sz="quarter" idx="15" hasCustomPrompt="1"/>
          </p:nvPr>
        </p:nvSpPr>
        <p:spPr>
          <a:xfrm>
            <a:off x="9349318" y="2140170"/>
            <a:ext cx="2484124" cy="268069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29" name="Text Placeholder 4"/>
          <p:cNvSpPr>
            <a:spLocks noGrp="1"/>
          </p:cNvSpPr>
          <p:nvPr>
            <p:ph type="body" sz="quarter" idx="23" hasCustomPrompt="1"/>
          </p:nvPr>
        </p:nvSpPr>
        <p:spPr>
          <a:xfrm>
            <a:off x="371475" y="2422522"/>
            <a:ext cx="4419959" cy="1458387"/>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19" name="Text Placeholder 4"/>
          <p:cNvSpPr>
            <a:spLocks noGrp="1"/>
          </p:cNvSpPr>
          <p:nvPr>
            <p:ph type="body" sz="quarter" idx="17" hasCustomPrompt="1"/>
          </p:nvPr>
        </p:nvSpPr>
        <p:spPr>
          <a:xfrm>
            <a:off x="4902048" y="333375"/>
            <a:ext cx="4347085" cy="3555695"/>
          </a:xfrm>
          <a:prstGeom prst="roundRect">
            <a:avLst>
              <a:gd name="adj" fmla="val 0"/>
            </a:avLst>
          </a:prstGeom>
          <a:solidFill>
            <a:schemeClr val="accent1"/>
          </a:solidFill>
          <a:ln>
            <a:noFill/>
          </a:ln>
          <a:effectLst/>
        </p:spPr>
        <p:txBody>
          <a:bodyPr lIns="108000" anchor="ctr"/>
          <a:lstStyle>
            <a:lvl1pPr marL="0" indent="0" algn="l">
              <a:lnSpc>
                <a:spcPct val="100000"/>
              </a:lnSpc>
              <a:tabLst/>
              <a:defRPr sz="3200" b="1">
                <a:solidFill>
                  <a:schemeClr val="bg1"/>
                </a:solidFill>
                <a:effectLst/>
                <a:latin typeface="+mn-lt"/>
                <a:cs typeface="Arial"/>
              </a:defRPr>
            </a:lvl1pPr>
            <a:lvl2pPr marL="0" indent="0" algn="l">
              <a:lnSpc>
                <a:spcPct val="100000"/>
              </a:lnSpc>
              <a:defRPr>
                <a:solidFill>
                  <a:schemeClr val="bg1"/>
                </a:solidFill>
                <a:effectLst/>
                <a:latin typeface="+mn-lt"/>
                <a:cs typeface="Aria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a:p>
            <a:pPr lvl="1"/>
            <a:r>
              <a:rPr lang="en-US" altLang="ja-JP"/>
              <a:t>Second level</a:t>
            </a:r>
          </a:p>
        </p:txBody>
      </p:sp>
      <p:sp>
        <p:nvSpPr>
          <p:cNvPr id="21" name="Text Placeholder 4"/>
          <p:cNvSpPr>
            <a:spLocks noGrp="1"/>
          </p:cNvSpPr>
          <p:nvPr>
            <p:ph type="body" sz="quarter" idx="14" hasCustomPrompt="1"/>
          </p:nvPr>
        </p:nvSpPr>
        <p:spPr>
          <a:xfrm>
            <a:off x="9359747" y="333375"/>
            <a:ext cx="2474100" cy="1700963"/>
          </a:xfrm>
          <a:prstGeom prst="roundRect">
            <a:avLst>
              <a:gd name="adj" fmla="val 0"/>
            </a:avLst>
          </a:prstGeom>
          <a:solidFill>
            <a:schemeClr val="accent6"/>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6" name="Text Placeholder 4"/>
          <p:cNvSpPr>
            <a:spLocks noGrp="1"/>
          </p:cNvSpPr>
          <p:nvPr>
            <p:ph type="body" sz="quarter" idx="21" hasCustomPrompt="1"/>
          </p:nvPr>
        </p:nvSpPr>
        <p:spPr>
          <a:xfrm>
            <a:off x="9359747" y="3744196"/>
            <a:ext cx="2474099" cy="1076667"/>
          </a:xfrm>
          <a:prstGeom prst="roundRect">
            <a:avLst>
              <a:gd name="adj" fmla="val 0"/>
            </a:avLst>
          </a:prstGeom>
          <a:noFill/>
          <a:ln>
            <a:noFill/>
          </a:ln>
          <a:effectLst/>
        </p:spPr>
        <p:txBody>
          <a:bodyPr anchor="t" anchorCtr="0"/>
          <a:lstStyle>
            <a:lvl1pPr algn="ctr">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4" name="Text Placeholder 4"/>
          <p:cNvSpPr>
            <a:spLocks noGrp="1"/>
          </p:cNvSpPr>
          <p:nvPr>
            <p:ph type="body" sz="quarter" idx="13" hasCustomPrompt="1"/>
          </p:nvPr>
        </p:nvSpPr>
        <p:spPr>
          <a:xfrm>
            <a:off x="371475" y="3987606"/>
            <a:ext cx="3420269" cy="2249682"/>
          </a:xfrm>
          <a:prstGeom prst="roundRect">
            <a:avLst>
              <a:gd name="adj" fmla="val 0"/>
            </a:avLst>
          </a:prstGeom>
          <a:solidFill>
            <a:schemeClr val="accent6"/>
          </a:solidFill>
          <a:ln>
            <a:noFill/>
          </a:ln>
          <a:effectLst/>
        </p:spPr>
        <p:txBody>
          <a:bodyPr lIns="108000" anchor="ctr"/>
          <a:lstStyle>
            <a:lvl1pPr algn="l">
              <a:lnSpc>
                <a:spcPct val="100000"/>
              </a:lnSpc>
              <a:defRPr sz="2667" b="1">
                <a:solidFill>
                  <a:schemeClr val="bg1"/>
                </a:solidFill>
                <a:latin typeface="+mn-lt"/>
                <a:cs typeface="Arial"/>
              </a:defRPr>
            </a:lvl1pPr>
            <a:lvl2pPr algn="l">
              <a:defRPr>
                <a:solidFill>
                  <a:schemeClr val="tx2"/>
                </a:solidFill>
              </a:defRPr>
            </a:lvl2pPr>
            <a:lvl3pPr algn="l">
              <a:defRPr>
                <a:solidFill>
                  <a:schemeClr val="tx2"/>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5" name="Text Placeholder 4"/>
          <p:cNvSpPr>
            <a:spLocks noGrp="1"/>
          </p:cNvSpPr>
          <p:nvPr>
            <p:ph type="body" sz="quarter" idx="20" hasCustomPrompt="1"/>
          </p:nvPr>
        </p:nvSpPr>
        <p:spPr>
          <a:xfrm>
            <a:off x="3877779" y="5399590"/>
            <a:ext cx="5371355" cy="837698"/>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2" name="Text Placeholder 4"/>
          <p:cNvSpPr>
            <a:spLocks noGrp="1"/>
          </p:cNvSpPr>
          <p:nvPr>
            <p:ph type="body" sz="quarter" idx="19" hasCustomPrompt="1"/>
          </p:nvPr>
        </p:nvSpPr>
        <p:spPr>
          <a:xfrm>
            <a:off x="9349318" y="4926695"/>
            <a:ext cx="2471207" cy="1310593"/>
          </a:xfrm>
          <a:prstGeom prst="roundRect">
            <a:avLst>
              <a:gd name="adj" fmla="val 0"/>
            </a:avLst>
          </a:prstGeom>
          <a:solidFill>
            <a:schemeClr val="bg2"/>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5" name="TextBox 4">
            <a:extLst>
              <a:ext uri="{FF2B5EF4-FFF2-40B4-BE49-F238E27FC236}">
                <a16:creationId xmlns:a16="http://schemas.microsoft.com/office/drawing/2014/main" id="{AFBA9505-91C7-B9FF-4651-787D86C3BED1}"/>
              </a:ext>
            </a:extLst>
          </p:cNvPr>
          <p:cNvSpPr txBox="1"/>
          <p:nvPr userDrawn="1"/>
        </p:nvSpPr>
        <p:spPr>
          <a:xfrm>
            <a:off x="3685309" y="-803564"/>
            <a:ext cx="0" cy="0"/>
          </a:xfrm>
          <a:prstGeom prst="rect">
            <a:avLst/>
          </a:prstGeom>
          <a:noFill/>
        </p:spPr>
        <p:txBody>
          <a:bodyPr wrap="none" rtlCol="0">
            <a:noAutofit/>
          </a:bodyPr>
          <a:lstStyle/>
          <a:p>
            <a:pPr algn="l"/>
            <a:endParaRPr lang="en-US" err="1">
              <a:solidFill>
                <a:srgbClr val="FFFFFF"/>
              </a:solidFill>
            </a:endParaRPr>
          </a:p>
        </p:txBody>
      </p:sp>
      <p:sp>
        <p:nvSpPr>
          <p:cNvPr id="8" name="Footer Placeholder 4">
            <a:extLst>
              <a:ext uri="{FF2B5EF4-FFF2-40B4-BE49-F238E27FC236}">
                <a16:creationId xmlns:a16="http://schemas.microsoft.com/office/drawing/2014/main" id="{59C35B40-A84A-00D6-5FD3-6FD80F61E86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9" name="Slide Number Placeholder 5">
            <a:extLst>
              <a:ext uri="{FF2B5EF4-FFF2-40B4-BE49-F238E27FC236}">
                <a16:creationId xmlns:a16="http://schemas.microsoft.com/office/drawing/2014/main" id="{BFC1EFC3-6CA1-181A-9D7F-24D4581B210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5864477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_Closing Slide White Light">
    <p:spTree>
      <p:nvGrpSpPr>
        <p:cNvPr id="1" name=""/>
        <p:cNvGrpSpPr/>
        <p:nvPr/>
      </p:nvGrpSpPr>
      <p:grpSpPr>
        <a:xfrm>
          <a:off x="0" y="0"/>
          <a:ext cx="0" cy="0"/>
          <a:chOff x="0" y="0"/>
          <a:chExt cx="0" cy="0"/>
        </a:xfrm>
      </p:grpSpPr>
      <p:pic>
        <p:nvPicPr>
          <p:cNvPr id="3" name="NTT DATA Global Logo">
            <a:extLst>
              <a:ext uri="{FF2B5EF4-FFF2-40B4-BE49-F238E27FC236}">
                <a16:creationId xmlns:a16="http://schemas.microsoft.com/office/drawing/2014/main" id="{01F40004-0B55-0534-B49E-3160E9FA2E1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3403287" y="2880000"/>
            <a:ext cx="5385427" cy="1098000"/>
          </a:xfrm>
          <a:prstGeom prst="rect">
            <a:avLst/>
          </a:prstGeom>
        </p:spPr>
      </p:pic>
    </p:spTree>
    <p:extLst>
      <p:ext uri="{BB962C8B-B14F-4D97-AF65-F5344CB8AC3E}">
        <p14:creationId xmlns:p14="http://schemas.microsoft.com/office/powerpoint/2010/main" val="16648209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_Closing Slide Future Blue with Picture Light">
    <p:bg>
      <p:bgPr>
        <a:solidFill>
          <a:schemeClr val="accent2"/>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98CC4E28-4615-54DE-9A23-19AE8504C324}"/>
              </a:ext>
            </a:extLst>
          </p:cNvPr>
          <p:cNvSpPr>
            <a:spLocks noGrp="1" noChangeAspect="1"/>
          </p:cNvSpPr>
          <p:nvPr>
            <p:ph type="body" sz="quarter" idx="17" hasCustomPrompt="1"/>
          </p:nvPr>
        </p:nvSpPr>
        <p:spPr bwMode="black">
          <a:xfrm>
            <a:off x="3403200" y="2879266"/>
            <a:ext cx="5385600" cy="1099468"/>
          </a:xfrm>
          <a:prstGeom prst="rect">
            <a:avLst/>
          </a:prstGeom>
          <a:blipFill dpi="0" rotWithShape="1">
            <a:blip r:embed="rId2"/>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
        <p:nvSpPr>
          <p:cNvPr id="3" name="Picture Placeholder 4">
            <a:extLst>
              <a:ext uri="{FF2B5EF4-FFF2-40B4-BE49-F238E27FC236}">
                <a16:creationId xmlns:a16="http://schemas.microsoft.com/office/drawing/2014/main" id="{FB17ABEB-CE11-6DFE-1EDF-82662ED8C955}"/>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bg1"/>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Tree>
    <p:extLst>
      <p:ext uri="{BB962C8B-B14F-4D97-AF65-F5344CB8AC3E}">
        <p14:creationId xmlns:p14="http://schemas.microsoft.com/office/powerpoint/2010/main" val="8973170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_Divider_Image Left Light">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4495800" y="2286000"/>
            <a:ext cx="7315200" cy="3951288"/>
          </a:xfrm>
        </p:spPr>
        <p:txBody>
          <a:bodyPr/>
          <a:lstStyle>
            <a:lvl1pPr>
              <a:defRPr sz="4800">
                <a:solidFill>
                  <a:schemeClr val="accent1"/>
                </a:solidFill>
              </a:defRPr>
            </a:lvl1pPr>
          </a:lstStyle>
          <a:p>
            <a:r>
              <a:rPr lang="en-US"/>
              <a:t>Divider Page Text</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6" name="Picture Placeholder 4">
            <a:extLst>
              <a:ext uri="{FF2B5EF4-FFF2-40B4-BE49-F238E27FC236}">
                <a16:creationId xmlns:a16="http://schemas.microsoft.com/office/drawing/2014/main" id="{CBAA2EA5-06E3-8691-22FA-AE783265C861}"/>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ext Placeholder 5">
            <a:extLst>
              <a:ext uri="{FF2B5EF4-FFF2-40B4-BE49-F238E27FC236}">
                <a16:creationId xmlns:a16="http://schemas.microsoft.com/office/drawing/2014/main" id="{84E201FA-14DE-26F5-5B59-34540918F7C3}"/>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4495800" y="6563358"/>
            <a:ext cx="3202940"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7777162"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4207689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_Divider_InnovationCurve on Right Light">
    <p:bg>
      <p:bgPr>
        <a:solidFill>
          <a:schemeClr val="bg1"/>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371475" y="2286000"/>
            <a:ext cx="7315200" cy="3886200"/>
          </a:xfrm>
        </p:spPr>
        <p:txBody>
          <a:bodyPr/>
          <a:lstStyle>
            <a:lvl1pPr>
              <a:defRPr sz="4000">
                <a:solidFill>
                  <a:schemeClr val="accent1"/>
                </a:solidFill>
              </a:defRPr>
            </a:lvl1pPr>
          </a:lstStyle>
          <a:p>
            <a:r>
              <a:rPr lang="en-US"/>
              <a:t>Divider Page</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371475"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7" name="Picture 6">
            <a:extLst>
              <a:ext uri="{FF2B5EF4-FFF2-40B4-BE49-F238E27FC236}">
                <a16:creationId xmlns:a16="http://schemas.microsoft.com/office/drawing/2014/main" id="{8E54CF47-5670-1E36-A01C-CE6BD5FD4ECA}"/>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8070773" y="2431973"/>
            <a:ext cx="3740227" cy="3740227"/>
          </a:xfrm>
          <a:prstGeom prst="rect">
            <a:avLst/>
          </a:prstGeom>
        </p:spPr>
      </p:pic>
    </p:spTree>
    <p:extLst>
      <p:ext uri="{BB962C8B-B14F-4D97-AF65-F5344CB8AC3E}">
        <p14:creationId xmlns:p14="http://schemas.microsoft.com/office/powerpoint/2010/main" val="29034629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_Divider_Innovation Curve Image Left 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433116"/>
            <a:ext cx="7315200" cy="3739084"/>
          </a:xfrm>
        </p:spPr>
        <p:txBody>
          <a:bodyPr/>
          <a:lstStyle>
            <a:lvl1pPr>
              <a:defRPr sz="4000">
                <a:solidFill>
                  <a:schemeClr val="accent1"/>
                </a:solidFill>
              </a:defRPr>
            </a:lvl1pPr>
          </a:lstStyle>
          <a:p>
            <a:r>
              <a:rPr lang="en-US"/>
              <a:t>Divider Page</a:t>
            </a:r>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1" name="Footer Placeholder 4">
            <a:extLst>
              <a:ext uri="{FF2B5EF4-FFF2-40B4-BE49-F238E27FC236}">
                <a16:creationId xmlns:a16="http://schemas.microsoft.com/office/drawing/2014/main" id="{8795E080-1F31-4238-044C-F377C0E2532A}"/>
              </a:ext>
            </a:extLst>
          </p:cNvPr>
          <p:cNvSpPr>
            <a:spLocks noGrp="1"/>
          </p:cNvSpPr>
          <p:nvPr>
            <p:ph type="ftr" sz="quarter" idx="3"/>
          </p:nvPr>
        </p:nvSpPr>
        <p:spPr bwMode="gray">
          <a:xfrm>
            <a:off x="371475" y="6563358"/>
            <a:ext cx="218376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3" name="Slide Number Placeholder 5">
            <a:extLst>
              <a:ext uri="{FF2B5EF4-FFF2-40B4-BE49-F238E27FC236}">
                <a16:creationId xmlns:a16="http://schemas.microsoft.com/office/drawing/2014/main" id="{5ACFAEF6-C002-CEF8-D12E-35B10EFF2EE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4" name="Picture 6">
            <a:extLst>
              <a:ext uri="{FF2B5EF4-FFF2-40B4-BE49-F238E27FC236}">
                <a16:creationId xmlns:a16="http://schemas.microsoft.com/office/drawing/2014/main" id="{AE44EF5E-6648-1398-B4E7-717D749EE9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4575" y="2447060"/>
            <a:ext cx="3718800" cy="3718800"/>
          </a:xfrm>
          <a:prstGeom prst="rect">
            <a:avLst/>
          </a:prstGeom>
        </p:spPr>
      </p:pic>
      <p:sp>
        <p:nvSpPr>
          <p:cNvPr id="15" name="Picture Placeholder 9">
            <a:extLst>
              <a:ext uri="{FF2B5EF4-FFF2-40B4-BE49-F238E27FC236}">
                <a16:creationId xmlns:a16="http://schemas.microsoft.com/office/drawing/2014/main" id="{C74CB7FF-BF38-583F-EB84-775D76F699B8}"/>
              </a:ext>
            </a:extLst>
          </p:cNvPr>
          <p:cNvSpPr>
            <a:spLocks noGrp="1"/>
          </p:cNvSpPr>
          <p:nvPr>
            <p:ph type="pic" sz="quarter" idx="17" hasCustomPrompt="1"/>
          </p:nvPr>
        </p:nvSpPr>
        <p:spPr>
          <a:xfrm>
            <a:off x="371475" y="2447060"/>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accent6"/>
          </a:solidFill>
          <a:ln w="12700">
            <a:noFill/>
          </a:ln>
          <a:effectLst/>
        </p:spPr>
        <p:txBody>
          <a:bodyPr wrap="none" lIns="0" tIns="1371600" rIns="0" anchor="t">
            <a:noAutofit/>
          </a:bodyPr>
          <a:lstStyle>
            <a:lvl1pPr marL="0" indent="0" algn="ctr">
              <a:buFontTx/>
              <a:buNone/>
              <a:defRPr sz="1100">
                <a:solidFill>
                  <a:schemeClr val="bg1"/>
                </a:solidFill>
              </a:defRPr>
            </a:lvl1pPr>
          </a:lstStyle>
          <a:p>
            <a:r>
              <a:rPr lang="en-US"/>
              <a:t> </a:t>
            </a:r>
          </a:p>
        </p:txBody>
      </p:sp>
    </p:spTree>
    <p:extLst>
      <p:ext uri="{BB962C8B-B14F-4D97-AF65-F5344CB8AC3E}">
        <p14:creationId xmlns:p14="http://schemas.microsoft.com/office/powerpoint/2010/main" val="31845207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D_Divider_InnovationCurve on Right Dark">
    <p:bg>
      <p:bgPr>
        <a:solidFill>
          <a:schemeClr val="accent1"/>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371475" y="2286000"/>
            <a:ext cx="7315200" cy="3886200"/>
          </a:xfrm>
        </p:spPr>
        <p:txBody>
          <a:bodyPr/>
          <a:lstStyle>
            <a:lvl1pPr>
              <a:defRPr sz="4000">
                <a:solidFill>
                  <a:schemeClr val="bg1"/>
                </a:solidFill>
              </a:defRPr>
            </a:lvl1pPr>
          </a:lstStyle>
          <a:p>
            <a:r>
              <a:rPr lang="en-US"/>
              <a:t>Divider Page</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371475" y="685800"/>
            <a:ext cx="7315200" cy="1447800"/>
          </a:xfrm>
          <a:prstGeom prst="rect">
            <a:avLst/>
          </a:prstGeom>
        </p:spPr>
        <p:txBody>
          <a:bodyPr lIns="0" tIns="45720" rIns="0"/>
          <a:lstStyle>
            <a:lvl1pPr>
              <a:defRPr lang="en-US" sz="9600" b="1" dirty="0" smtClean="0">
                <a:solidFill>
                  <a:schemeClr val="bg2"/>
                </a:solidFill>
              </a:defRPr>
            </a:lvl1pPr>
          </a:lstStyle>
          <a:p>
            <a:pPr lvl="0">
              <a:lnSpc>
                <a:spcPct val="100000"/>
              </a:lnSpc>
            </a:pPr>
            <a:r>
              <a:rPr lang="en-US"/>
              <a:t>#</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pic>
        <p:nvPicPr>
          <p:cNvPr id="8" name="Innovation Curve">
            <a:extLst>
              <a:ext uri="{FF2B5EF4-FFF2-40B4-BE49-F238E27FC236}">
                <a16:creationId xmlns:a16="http://schemas.microsoft.com/office/drawing/2014/main" id="{8FAD0C94-F295-1BA4-75E9-C0403855E0F0}"/>
              </a:ext>
            </a:extLst>
          </p:cNvPr>
          <p:cNvPicPr>
            <a:picLocks noChangeAspect="1"/>
          </p:cNvPicPr>
          <p:nvPr userDrawn="1"/>
        </p:nvPicPr>
        <p:blipFill>
          <a:blip r:embed="rId2"/>
          <a:stretch>
            <a:fillRect/>
          </a:stretch>
        </p:blipFill>
        <p:spPr>
          <a:xfrm>
            <a:off x="7940970" y="2281852"/>
            <a:ext cx="3879556" cy="3890348"/>
          </a:xfrm>
          <a:prstGeom prst="rect">
            <a:avLst/>
          </a:prstGeom>
        </p:spPr>
      </p:pic>
    </p:spTree>
    <p:extLst>
      <p:ext uri="{BB962C8B-B14F-4D97-AF65-F5344CB8AC3E}">
        <p14:creationId xmlns:p14="http://schemas.microsoft.com/office/powerpoint/2010/main" val="7656288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NTT_title_and_content_page_white">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3" y="169335"/>
            <a:ext cx="9725123" cy="793751"/>
          </a:xfrm>
          <a:prstGeom prst="rect">
            <a:avLst/>
          </a:prstGeom>
        </p:spPr>
        <p:txBody>
          <a:bodyPr anchor="ctr"/>
          <a:lstStyle>
            <a:lvl1pPr>
              <a:defRPr sz="3200" b="1">
                <a:solidFill>
                  <a:schemeClr val="accent2"/>
                </a:solidFill>
                <a:latin typeface="Arial"/>
                <a:cs typeface="Arial"/>
              </a:defRPr>
            </a:lvl1pPr>
          </a:lstStyle>
          <a:p>
            <a:r>
              <a:rPr lang="en-US" altLang="ja-JP"/>
              <a:t>Click to edit Master title style</a:t>
            </a:r>
            <a:endParaRPr lang="en-ZA"/>
          </a:p>
        </p:txBody>
      </p:sp>
      <p:sp>
        <p:nvSpPr>
          <p:cNvPr id="8" name="Content Placeholder 2"/>
          <p:cNvSpPr>
            <a:spLocks noGrp="1"/>
          </p:cNvSpPr>
          <p:nvPr>
            <p:ph idx="1"/>
          </p:nvPr>
        </p:nvSpPr>
        <p:spPr>
          <a:xfrm>
            <a:off x="396695" y="1529026"/>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ZA"/>
          </a:p>
        </p:txBody>
      </p:sp>
      <p:grpSp>
        <p:nvGrpSpPr>
          <p:cNvPr id="5" name="Group 4">
            <a:extLst>
              <a:ext uri="{FF2B5EF4-FFF2-40B4-BE49-F238E27FC236}">
                <a16:creationId xmlns:a16="http://schemas.microsoft.com/office/drawing/2014/main" id="{38D7F1C7-6695-A34D-9E94-BA54ABAE009A}"/>
              </a:ext>
            </a:extLst>
          </p:cNvPr>
          <p:cNvGrpSpPr/>
          <p:nvPr/>
        </p:nvGrpSpPr>
        <p:grpSpPr>
          <a:xfrm>
            <a:off x="10458439" y="332679"/>
            <a:ext cx="1308293" cy="484944"/>
            <a:chOff x="7843828" y="249509"/>
            <a:chExt cx="981220" cy="363708"/>
          </a:xfrm>
        </p:grpSpPr>
        <p:sp>
          <p:nvSpPr>
            <p:cNvPr id="9" name="Freeform 5">
              <a:extLst>
                <a:ext uri="{FF2B5EF4-FFF2-40B4-BE49-F238E27FC236}">
                  <a16:creationId xmlns:a16="http://schemas.microsoft.com/office/drawing/2014/main" id="{D426F0B0-CF4C-8B43-90F0-F374BA1161A6}"/>
                </a:ext>
              </a:extLst>
            </p:cNvPr>
            <p:cNvSpPr>
              <a:spLocks noEditPoints="1"/>
            </p:cNvSpPr>
            <p:nvPr/>
          </p:nvSpPr>
          <p:spPr bwMode="auto">
            <a:xfrm>
              <a:off x="7843828" y="249509"/>
              <a:ext cx="384001" cy="363708"/>
            </a:xfrm>
            <a:custGeom>
              <a:avLst/>
              <a:gdLst>
                <a:gd name="T0" fmla="*/ 1508 w 2428"/>
                <a:gd name="T1" fmla="*/ 0 h 2296"/>
                <a:gd name="T2" fmla="*/ 1214 w 2428"/>
                <a:gd name="T3" fmla="*/ 55 h 2296"/>
                <a:gd name="T4" fmla="*/ 920 w 2428"/>
                <a:gd name="T5" fmla="*/ 0 h 2296"/>
                <a:gd name="T6" fmla="*/ 0 w 2428"/>
                <a:gd name="T7" fmla="*/ 1084 h 2296"/>
                <a:gd name="T8" fmla="*/ 1214 w 2428"/>
                <a:gd name="T9" fmla="*/ 2296 h 2296"/>
                <a:gd name="T10" fmla="*/ 2428 w 2428"/>
                <a:gd name="T11" fmla="*/ 1084 h 2296"/>
                <a:gd name="T12" fmla="*/ 1508 w 2428"/>
                <a:gd name="T13" fmla="*/ 0 h 2296"/>
                <a:gd name="T14" fmla="*/ 1214 w 2428"/>
                <a:gd name="T15" fmla="*/ 372 h 2296"/>
                <a:gd name="T16" fmla="*/ 1430 w 2428"/>
                <a:gd name="T17" fmla="*/ 769 h 2296"/>
                <a:gd name="T18" fmla="*/ 1214 w 2428"/>
                <a:gd name="T19" fmla="*/ 1006 h 2296"/>
                <a:gd name="T20" fmla="*/ 998 w 2428"/>
                <a:gd name="T21" fmla="*/ 769 h 2296"/>
                <a:gd name="T22" fmla="*/ 1214 w 2428"/>
                <a:gd name="T23" fmla="*/ 372 h 2296"/>
                <a:gd name="T24" fmla="*/ 1214 w 2428"/>
                <a:gd name="T25" fmla="*/ 1998 h 2296"/>
                <a:gd name="T26" fmla="*/ 299 w 2428"/>
                <a:gd name="T27" fmla="*/ 1078 h 2296"/>
                <a:gd name="T28" fmla="*/ 907 w 2428"/>
                <a:gd name="T29" fmla="*/ 296 h 2296"/>
                <a:gd name="T30" fmla="*/ 703 w 2428"/>
                <a:gd name="T31" fmla="*/ 784 h 2296"/>
                <a:gd name="T32" fmla="*/ 1214 w 2428"/>
                <a:gd name="T33" fmla="*/ 1305 h 2296"/>
                <a:gd name="T34" fmla="*/ 1725 w 2428"/>
                <a:gd name="T35" fmla="*/ 784 h 2296"/>
                <a:gd name="T36" fmla="*/ 1521 w 2428"/>
                <a:gd name="T37" fmla="*/ 296 h 2296"/>
                <a:gd name="T38" fmla="*/ 2129 w 2428"/>
                <a:gd name="T39" fmla="*/ 1078 h 2296"/>
                <a:gd name="T40" fmla="*/ 1214 w 2428"/>
                <a:gd name="T41" fmla="*/ 1998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28" h="2296">
                  <a:moveTo>
                    <a:pt x="1508" y="0"/>
                  </a:moveTo>
                  <a:cubicBezTo>
                    <a:pt x="1398" y="0"/>
                    <a:pt x="1290" y="23"/>
                    <a:pt x="1214" y="55"/>
                  </a:cubicBezTo>
                  <a:cubicBezTo>
                    <a:pt x="1138" y="23"/>
                    <a:pt x="1030" y="0"/>
                    <a:pt x="920" y="0"/>
                  </a:cubicBezTo>
                  <a:cubicBezTo>
                    <a:pt x="437" y="0"/>
                    <a:pt x="0" y="457"/>
                    <a:pt x="0" y="1084"/>
                  </a:cubicBezTo>
                  <a:cubicBezTo>
                    <a:pt x="0" y="1768"/>
                    <a:pt x="559" y="2296"/>
                    <a:pt x="1214" y="2296"/>
                  </a:cubicBezTo>
                  <a:cubicBezTo>
                    <a:pt x="1869" y="2296"/>
                    <a:pt x="2428" y="1768"/>
                    <a:pt x="2428" y="1084"/>
                  </a:cubicBezTo>
                  <a:cubicBezTo>
                    <a:pt x="2428" y="457"/>
                    <a:pt x="1991" y="0"/>
                    <a:pt x="1508" y="0"/>
                  </a:cubicBezTo>
                  <a:moveTo>
                    <a:pt x="1214" y="372"/>
                  </a:moveTo>
                  <a:cubicBezTo>
                    <a:pt x="1307" y="427"/>
                    <a:pt x="1430" y="588"/>
                    <a:pt x="1430" y="769"/>
                  </a:cubicBezTo>
                  <a:cubicBezTo>
                    <a:pt x="1430" y="902"/>
                    <a:pt x="1343" y="1006"/>
                    <a:pt x="1214" y="1006"/>
                  </a:cubicBezTo>
                  <a:cubicBezTo>
                    <a:pt x="1086" y="1006"/>
                    <a:pt x="998" y="902"/>
                    <a:pt x="998" y="769"/>
                  </a:cubicBezTo>
                  <a:cubicBezTo>
                    <a:pt x="998" y="588"/>
                    <a:pt x="1121" y="427"/>
                    <a:pt x="1214" y="372"/>
                  </a:cubicBezTo>
                  <a:moveTo>
                    <a:pt x="1214" y="1998"/>
                  </a:moveTo>
                  <a:cubicBezTo>
                    <a:pt x="713" y="1998"/>
                    <a:pt x="299" y="1595"/>
                    <a:pt x="299" y="1078"/>
                  </a:cubicBezTo>
                  <a:cubicBezTo>
                    <a:pt x="299" y="606"/>
                    <a:pt x="639" y="284"/>
                    <a:pt x="907" y="296"/>
                  </a:cubicBezTo>
                  <a:cubicBezTo>
                    <a:pt x="780" y="422"/>
                    <a:pt x="703" y="606"/>
                    <a:pt x="703" y="784"/>
                  </a:cubicBezTo>
                  <a:cubicBezTo>
                    <a:pt x="703" y="1090"/>
                    <a:pt x="946" y="1305"/>
                    <a:pt x="1214" y="1305"/>
                  </a:cubicBezTo>
                  <a:cubicBezTo>
                    <a:pt x="1482" y="1305"/>
                    <a:pt x="1725" y="1090"/>
                    <a:pt x="1725" y="784"/>
                  </a:cubicBezTo>
                  <a:cubicBezTo>
                    <a:pt x="1725" y="606"/>
                    <a:pt x="1648" y="422"/>
                    <a:pt x="1521" y="296"/>
                  </a:cubicBezTo>
                  <a:cubicBezTo>
                    <a:pt x="1789" y="284"/>
                    <a:pt x="2129" y="606"/>
                    <a:pt x="2129" y="1078"/>
                  </a:cubicBezTo>
                  <a:cubicBezTo>
                    <a:pt x="2129" y="1595"/>
                    <a:pt x="1715" y="1998"/>
                    <a:pt x="1214" y="199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0" name="Freeform 6">
              <a:extLst>
                <a:ext uri="{FF2B5EF4-FFF2-40B4-BE49-F238E27FC236}">
                  <a16:creationId xmlns:a16="http://schemas.microsoft.com/office/drawing/2014/main" id="{6AD97A14-CA51-B249-A18A-0D4E8BE47FE9}"/>
                </a:ext>
              </a:extLst>
            </p:cNvPr>
            <p:cNvSpPr>
              <a:spLocks noEditPoints="1"/>
            </p:cNvSpPr>
            <p:nvPr/>
          </p:nvSpPr>
          <p:spPr bwMode="auto">
            <a:xfrm>
              <a:off x="8298781" y="330161"/>
              <a:ext cx="526267" cy="184568"/>
            </a:xfrm>
            <a:custGeom>
              <a:avLst/>
              <a:gdLst>
                <a:gd name="T0" fmla="*/ 362 w 1055"/>
                <a:gd name="T1" fmla="*/ 0 h 370"/>
                <a:gd name="T2" fmla="*/ 362 w 1055"/>
                <a:gd name="T3" fmla="*/ 73 h 370"/>
                <a:gd name="T4" fmla="*/ 321 w 1055"/>
                <a:gd name="T5" fmla="*/ 73 h 370"/>
                <a:gd name="T6" fmla="*/ 321 w 1055"/>
                <a:gd name="T7" fmla="*/ 370 h 370"/>
                <a:gd name="T8" fmla="*/ 236 w 1055"/>
                <a:gd name="T9" fmla="*/ 370 h 370"/>
                <a:gd name="T10" fmla="*/ 126 w 1055"/>
                <a:gd name="T11" fmla="*/ 163 h 370"/>
                <a:gd name="T12" fmla="*/ 126 w 1055"/>
                <a:gd name="T13" fmla="*/ 297 h 370"/>
                <a:gd name="T14" fmla="*/ 167 w 1055"/>
                <a:gd name="T15" fmla="*/ 297 h 370"/>
                <a:gd name="T16" fmla="*/ 167 w 1055"/>
                <a:gd name="T17" fmla="*/ 370 h 370"/>
                <a:gd name="T18" fmla="*/ 0 w 1055"/>
                <a:gd name="T19" fmla="*/ 370 h 370"/>
                <a:gd name="T20" fmla="*/ 0 w 1055"/>
                <a:gd name="T21" fmla="*/ 297 h 370"/>
                <a:gd name="T22" fmla="*/ 40 w 1055"/>
                <a:gd name="T23" fmla="*/ 297 h 370"/>
                <a:gd name="T24" fmla="*/ 40 w 1055"/>
                <a:gd name="T25" fmla="*/ 73 h 370"/>
                <a:gd name="T26" fmla="*/ 0 w 1055"/>
                <a:gd name="T27" fmla="*/ 73 h 370"/>
                <a:gd name="T28" fmla="*/ 0 w 1055"/>
                <a:gd name="T29" fmla="*/ 0 h 370"/>
                <a:gd name="T30" fmla="*/ 126 w 1055"/>
                <a:gd name="T31" fmla="*/ 0 h 370"/>
                <a:gd name="T32" fmla="*/ 236 w 1055"/>
                <a:gd name="T33" fmla="*/ 208 h 370"/>
                <a:gd name="T34" fmla="*/ 236 w 1055"/>
                <a:gd name="T35" fmla="*/ 73 h 370"/>
                <a:gd name="T36" fmla="*/ 195 w 1055"/>
                <a:gd name="T37" fmla="*/ 73 h 370"/>
                <a:gd name="T38" fmla="*/ 195 w 1055"/>
                <a:gd name="T39" fmla="*/ 0 h 370"/>
                <a:gd name="T40" fmla="*/ 362 w 1055"/>
                <a:gd name="T41" fmla="*/ 0 h 370"/>
                <a:gd name="T42" fmla="*/ 709 w 1055"/>
                <a:gd name="T43" fmla="*/ 142 h 370"/>
                <a:gd name="T44" fmla="*/ 709 w 1055"/>
                <a:gd name="T45" fmla="*/ 0 h 370"/>
                <a:gd name="T46" fmla="*/ 388 w 1055"/>
                <a:gd name="T47" fmla="*/ 0 h 370"/>
                <a:gd name="T48" fmla="*/ 388 w 1055"/>
                <a:gd name="T49" fmla="*/ 142 h 370"/>
                <a:gd name="T50" fmla="*/ 461 w 1055"/>
                <a:gd name="T51" fmla="*/ 142 h 370"/>
                <a:gd name="T52" fmla="*/ 461 w 1055"/>
                <a:gd name="T53" fmla="*/ 73 h 370"/>
                <a:gd name="T54" fmla="*/ 500 w 1055"/>
                <a:gd name="T55" fmla="*/ 73 h 370"/>
                <a:gd name="T56" fmla="*/ 500 w 1055"/>
                <a:gd name="T57" fmla="*/ 297 h 370"/>
                <a:gd name="T58" fmla="*/ 447 w 1055"/>
                <a:gd name="T59" fmla="*/ 297 h 370"/>
                <a:gd name="T60" fmla="*/ 447 w 1055"/>
                <a:gd name="T61" fmla="*/ 370 h 370"/>
                <a:gd name="T62" fmla="*/ 650 w 1055"/>
                <a:gd name="T63" fmla="*/ 370 h 370"/>
                <a:gd name="T64" fmla="*/ 650 w 1055"/>
                <a:gd name="T65" fmla="*/ 297 h 370"/>
                <a:gd name="T66" fmla="*/ 597 w 1055"/>
                <a:gd name="T67" fmla="*/ 297 h 370"/>
                <a:gd name="T68" fmla="*/ 597 w 1055"/>
                <a:gd name="T69" fmla="*/ 73 h 370"/>
                <a:gd name="T70" fmla="*/ 636 w 1055"/>
                <a:gd name="T71" fmla="*/ 73 h 370"/>
                <a:gd name="T72" fmla="*/ 636 w 1055"/>
                <a:gd name="T73" fmla="*/ 142 h 370"/>
                <a:gd name="T74" fmla="*/ 709 w 1055"/>
                <a:gd name="T75" fmla="*/ 142 h 370"/>
                <a:gd name="T76" fmla="*/ 1055 w 1055"/>
                <a:gd name="T77" fmla="*/ 142 h 370"/>
                <a:gd name="T78" fmla="*/ 1055 w 1055"/>
                <a:gd name="T79" fmla="*/ 0 h 370"/>
                <a:gd name="T80" fmla="*/ 734 w 1055"/>
                <a:gd name="T81" fmla="*/ 0 h 370"/>
                <a:gd name="T82" fmla="*/ 734 w 1055"/>
                <a:gd name="T83" fmla="*/ 142 h 370"/>
                <a:gd name="T84" fmla="*/ 807 w 1055"/>
                <a:gd name="T85" fmla="*/ 142 h 370"/>
                <a:gd name="T86" fmla="*/ 807 w 1055"/>
                <a:gd name="T87" fmla="*/ 73 h 370"/>
                <a:gd name="T88" fmla="*/ 846 w 1055"/>
                <a:gd name="T89" fmla="*/ 73 h 370"/>
                <a:gd name="T90" fmla="*/ 846 w 1055"/>
                <a:gd name="T91" fmla="*/ 297 h 370"/>
                <a:gd name="T92" fmla="*/ 793 w 1055"/>
                <a:gd name="T93" fmla="*/ 297 h 370"/>
                <a:gd name="T94" fmla="*/ 793 w 1055"/>
                <a:gd name="T95" fmla="*/ 370 h 370"/>
                <a:gd name="T96" fmla="*/ 996 w 1055"/>
                <a:gd name="T97" fmla="*/ 370 h 370"/>
                <a:gd name="T98" fmla="*/ 996 w 1055"/>
                <a:gd name="T99" fmla="*/ 297 h 370"/>
                <a:gd name="T100" fmla="*/ 943 w 1055"/>
                <a:gd name="T101" fmla="*/ 297 h 370"/>
                <a:gd name="T102" fmla="*/ 943 w 1055"/>
                <a:gd name="T103" fmla="*/ 73 h 370"/>
                <a:gd name="T104" fmla="*/ 982 w 1055"/>
                <a:gd name="T105" fmla="*/ 73 h 370"/>
                <a:gd name="T106" fmla="*/ 982 w 1055"/>
                <a:gd name="T107" fmla="*/ 142 h 370"/>
                <a:gd name="T108" fmla="*/ 1055 w 1055"/>
                <a:gd name="T109" fmla="*/ 14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5" h="370">
                  <a:moveTo>
                    <a:pt x="362" y="0"/>
                  </a:moveTo>
                  <a:lnTo>
                    <a:pt x="362" y="73"/>
                  </a:lnTo>
                  <a:lnTo>
                    <a:pt x="321" y="73"/>
                  </a:lnTo>
                  <a:lnTo>
                    <a:pt x="321" y="370"/>
                  </a:lnTo>
                  <a:lnTo>
                    <a:pt x="236" y="370"/>
                  </a:lnTo>
                  <a:lnTo>
                    <a:pt x="126" y="163"/>
                  </a:lnTo>
                  <a:lnTo>
                    <a:pt x="126" y="297"/>
                  </a:lnTo>
                  <a:lnTo>
                    <a:pt x="167" y="297"/>
                  </a:lnTo>
                  <a:lnTo>
                    <a:pt x="167" y="370"/>
                  </a:lnTo>
                  <a:lnTo>
                    <a:pt x="0" y="370"/>
                  </a:lnTo>
                  <a:lnTo>
                    <a:pt x="0" y="297"/>
                  </a:lnTo>
                  <a:lnTo>
                    <a:pt x="40" y="297"/>
                  </a:lnTo>
                  <a:lnTo>
                    <a:pt x="40" y="73"/>
                  </a:lnTo>
                  <a:lnTo>
                    <a:pt x="0" y="73"/>
                  </a:lnTo>
                  <a:lnTo>
                    <a:pt x="0" y="0"/>
                  </a:lnTo>
                  <a:lnTo>
                    <a:pt x="126" y="0"/>
                  </a:lnTo>
                  <a:lnTo>
                    <a:pt x="236" y="208"/>
                  </a:lnTo>
                  <a:lnTo>
                    <a:pt x="236" y="73"/>
                  </a:lnTo>
                  <a:lnTo>
                    <a:pt x="195" y="73"/>
                  </a:lnTo>
                  <a:lnTo>
                    <a:pt x="195" y="0"/>
                  </a:lnTo>
                  <a:lnTo>
                    <a:pt x="362" y="0"/>
                  </a:lnTo>
                  <a:close/>
                  <a:moveTo>
                    <a:pt x="709" y="142"/>
                  </a:moveTo>
                  <a:lnTo>
                    <a:pt x="709" y="0"/>
                  </a:lnTo>
                  <a:lnTo>
                    <a:pt x="388" y="0"/>
                  </a:lnTo>
                  <a:lnTo>
                    <a:pt x="388" y="142"/>
                  </a:lnTo>
                  <a:lnTo>
                    <a:pt x="461" y="142"/>
                  </a:lnTo>
                  <a:lnTo>
                    <a:pt x="461" y="73"/>
                  </a:lnTo>
                  <a:lnTo>
                    <a:pt x="500" y="73"/>
                  </a:lnTo>
                  <a:lnTo>
                    <a:pt x="500" y="297"/>
                  </a:lnTo>
                  <a:lnTo>
                    <a:pt x="447" y="297"/>
                  </a:lnTo>
                  <a:lnTo>
                    <a:pt x="447" y="370"/>
                  </a:lnTo>
                  <a:lnTo>
                    <a:pt x="650" y="370"/>
                  </a:lnTo>
                  <a:lnTo>
                    <a:pt x="650" y="297"/>
                  </a:lnTo>
                  <a:lnTo>
                    <a:pt x="597" y="297"/>
                  </a:lnTo>
                  <a:lnTo>
                    <a:pt x="597" y="73"/>
                  </a:lnTo>
                  <a:lnTo>
                    <a:pt x="636" y="73"/>
                  </a:lnTo>
                  <a:lnTo>
                    <a:pt x="636" y="142"/>
                  </a:lnTo>
                  <a:lnTo>
                    <a:pt x="709" y="142"/>
                  </a:lnTo>
                  <a:close/>
                  <a:moveTo>
                    <a:pt x="1055" y="142"/>
                  </a:moveTo>
                  <a:lnTo>
                    <a:pt x="1055" y="0"/>
                  </a:lnTo>
                  <a:lnTo>
                    <a:pt x="734" y="0"/>
                  </a:lnTo>
                  <a:lnTo>
                    <a:pt x="734" y="142"/>
                  </a:lnTo>
                  <a:lnTo>
                    <a:pt x="807" y="142"/>
                  </a:lnTo>
                  <a:lnTo>
                    <a:pt x="807" y="73"/>
                  </a:lnTo>
                  <a:lnTo>
                    <a:pt x="846" y="73"/>
                  </a:lnTo>
                  <a:lnTo>
                    <a:pt x="846" y="297"/>
                  </a:lnTo>
                  <a:lnTo>
                    <a:pt x="793" y="297"/>
                  </a:lnTo>
                  <a:lnTo>
                    <a:pt x="793" y="370"/>
                  </a:lnTo>
                  <a:lnTo>
                    <a:pt x="996" y="370"/>
                  </a:lnTo>
                  <a:lnTo>
                    <a:pt x="996" y="297"/>
                  </a:lnTo>
                  <a:lnTo>
                    <a:pt x="943" y="297"/>
                  </a:lnTo>
                  <a:lnTo>
                    <a:pt x="943" y="73"/>
                  </a:lnTo>
                  <a:lnTo>
                    <a:pt x="982" y="73"/>
                  </a:lnTo>
                  <a:lnTo>
                    <a:pt x="982" y="142"/>
                  </a:lnTo>
                  <a:lnTo>
                    <a:pt x="1055" y="14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p>
          </p:txBody>
        </p:sp>
      </p:grpSp>
      <p:sp>
        <p:nvSpPr>
          <p:cNvPr id="13" name="Text Placeholder 2">
            <a:extLst>
              <a:ext uri="{FF2B5EF4-FFF2-40B4-BE49-F238E27FC236}">
                <a16:creationId xmlns:a16="http://schemas.microsoft.com/office/drawing/2014/main" id="{85F4C83D-6BA3-B04B-A3B2-E94C3B8DCF8B}"/>
              </a:ext>
            </a:extLst>
          </p:cNvPr>
          <p:cNvSpPr>
            <a:spLocks noGrp="1"/>
          </p:cNvSpPr>
          <p:nvPr>
            <p:ph type="body" sz="quarter" idx="30" hasCustomPrompt="1"/>
          </p:nvPr>
        </p:nvSpPr>
        <p:spPr>
          <a:xfrm>
            <a:off x="6376011" y="6499792"/>
            <a:ext cx="4799415" cy="234949"/>
          </a:xfrm>
          <a:prstGeom prst="rect">
            <a:avLst/>
          </a:prstGeom>
        </p:spPr>
        <p:txBody>
          <a:bodyPr anchor="ctr"/>
          <a:lstStyle>
            <a:lvl1pPr algn="r">
              <a:defRPr sz="1200">
                <a:solidFill>
                  <a:schemeClr val="tx1"/>
                </a:solidFill>
              </a:defRPr>
            </a:lvl1pPr>
          </a:lstStyle>
          <a:p>
            <a:r>
              <a:rPr lang="en-GB" sz="1200"/>
              <a:t>[Name]-[Classification]-[Status]-v[x-x]</a:t>
            </a:r>
          </a:p>
        </p:txBody>
      </p:sp>
      <p:sp>
        <p:nvSpPr>
          <p:cNvPr id="12" name="Rectangle 28">
            <a:extLst>
              <a:ext uri="{FF2B5EF4-FFF2-40B4-BE49-F238E27FC236}">
                <a16:creationId xmlns:a16="http://schemas.microsoft.com/office/drawing/2014/main" id="{97FF7CBA-CB5D-7146-A823-A512B2B7D7A3}"/>
              </a:ext>
            </a:extLst>
          </p:cNvPr>
          <p:cNvSpPr/>
          <p:nvPr/>
        </p:nvSpPr>
        <p:spPr>
          <a:xfrm>
            <a:off x="215899" y="6463379"/>
            <a:ext cx="2409634" cy="276999"/>
          </a:xfrm>
          <a:prstGeom prst="rect">
            <a:avLst/>
          </a:prstGeom>
        </p:spPr>
        <p:txBody>
          <a:bodyPr wrap="none">
            <a:spAutoFit/>
          </a:bodyPr>
          <a:lstStyle/>
          <a:p>
            <a:pPr algn="l"/>
            <a:r>
              <a:rPr lang="en-US" sz="1200">
                <a:solidFill>
                  <a:schemeClr val="tx1"/>
                </a:solidFill>
              </a:rPr>
              <a:t>©          NTT All Rights Reserved</a:t>
            </a:r>
          </a:p>
        </p:txBody>
      </p:sp>
      <p:sp>
        <p:nvSpPr>
          <p:cNvPr id="15" name="Date Placeholder 3">
            <a:extLst>
              <a:ext uri="{FF2B5EF4-FFF2-40B4-BE49-F238E27FC236}">
                <a16:creationId xmlns:a16="http://schemas.microsoft.com/office/drawing/2014/main" id="{09E1AA00-A28E-0A4A-83D5-1CBC20F84E54}"/>
              </a:ext>
            </a:extLst>
          </p:cNvPr>
          <p:cNvSpPr>
            <a:spLocks noGrp="1"/>
          </p:cNvSpPr>
          <p:nvPr>
            <p:ph type="dt" sz="half" idx="32"/>
          </p:nvPr>
        </p:nvSpPr>
        <p:spPr>
          <a:xfrm>
            <a:off x="375328" y="6463380"/>
            <a:ext cx="641248" cy="486833"/>
          </a:xfrm>
          <a:prstGeom prst="rect">
            <a:avLst/>
          </a:prstGeom>
        </p:spPr>
        <p:txBody>
          <a:bodyPr/>
          <a:lstStyle>
            <a:lvl1pPr>
              <a:defRPr lang="en-ZA" sz="1200" kern="1200" smtClean="0">
                <a:solidFill>
                  <a:schemeClr val="tx1"/>
                </a:solidFill>
                <a:latin typeface="Arial" charset="0"/>
                <a:ea typeface="ＭＳ Ｐゴシック" charset="0"/>
                <a:cs typeface="ＭＳ Ｐゴシック" charset="0"/>
              </a:defRPr>
            </a:lvl1pPr>
          </a:lstStyle>
          <a:p>
            <a:r>
              <a:rPr lang="en-US"/>
              <a:t>2022</a:t>
            </a:r>
            <a:endParaRPr lang="en-ZA"/>
          </a:p>
        </p:txBody>
      </p:sp>
      <p:grpSp>
        <p:nvGrpSpPr>
          <p:cNvPr id="11" name="Group 10">
            <a:extLst>
              <a:ext uri="{FF2B5EF4-FFF2-40B4-BE49-F238E27FC236}">
                <a16:creationId xmlns:a16="http://schemas.microsoft.com/office/drawing/2014/main" id="{6E6710EF-4929-4810-8B6C-58CD3BAA59F2}"/>
              </a:ext>
            </a:extLst>
          </p:cNvPr>
          <p:cNvGrpSpPr/>
          <p:nvPr userDrawn="1"/>
        </p:nvGrpSpPr>
        <p:grpSpPr>
          <a:xfrm>
            <a:off x="10458439" y="332679"/>
            <a:ext cx="1308293" cy="484944"/>
            <a:chOff x="7843828" y="249509"/>
            <a:chExt cx="981220" cy="363708"/>
          </a:xfrm>
        </p:grpSpPr>
        <p:sp>
          <p:nvSpPr>
            <p:cNvPr id="16" name="Freeform 5">
              <a:extLst>
                <a:ext uri="{FF2B5EF4-FFF2-40B4-BE49-F238E27FC236}">
                  <a16:creationId xmlns:a16="http://schemas.microsoft.com/office/drawing/2014/main" id="{91D9A874-8A11-4F7D-ACD3-02F7C2615935}"/>
                </a:ext>
              </a:extLst>
            </p:cNvPr>
            <p:cNvSpPr>
              <a:spLocks noEditPoints="1"/>
            </p:cNvSpPr>
            <p:nvPr userDrawn="1"/>
          </p:nvSpPr>
          <p:spPr bwMode="auto">
            <a:xfrm>
              <a:off x="7843828" y="249509"/>
              <a:ext cx="384001" cy="363708"/>
            </a:xfrm>
            <a:custGeom>
              <a:avLst/>
              <a:gdLst>
                <a:gd name="T0" fmla="*/ 1508 w 2428"/>
                <a:gd name="T1" fmla="*/ 0 h 2296"/>
                <a:gd name="T2" fmla="*/ 1214 w 2428"/>
                <a:gd name="T3" fmla="*/ 55 h 2296"/>
                <a:gd name="T4" fmla="*/ 920 w 2428"/>
                <a:gd name="T5" fmla="*/ 0 h 2296"/>
                <a:gd name="T6" fmla="*/ 0 w 2428"/>
                <a:gd name="T7" fmla="*/ 1084 h 2296"/>
                <a:gd name="T8" fmla="*/ 1214 w 2428"/>
                <a:gd name="T9" fmla="*/ 2296 h 2296"/>
                <a:gd name="T10" fmla="*/ 2428 w 2428"/>
                <a:gd name="T11" fmla="*/ 1084 h 2296"/>
                <a:gd name="T12" fmla="*/ 1508 w 2428"/>
                <a:gd name="T13" fmla="*/ 0 h 2296"/>
                <a:gd name="T14" fmla="*/ 1214 w 2428"/>
                <a:gd name="T15" fmla="*/ 372 h 2296"/>
                <a:gd name="T16" fmla="*/ 1430 w 2428"/>
                <a:gd name="T17" fmla="*/ 769 h 2296"/>
                <a:gd name="T18" fmla="*/ 1214 w 2428"/>
                <a:gd name="T19" fmla="*/ 1006 h 2296"/>
                <a:gd name="T20" fmla="*/ 998 w 2428"/>
                <a:gd name="T21" fmla="*/ 769 h 2296"/>
                <a:gd name="T22" fmla="*/ 1214 w 2428"/>
                <a:gd name="T23" fmla="*/ 372 h 2296"/>
                <a:gd name="T24" fmla="*/ 1214 w 2428"/>
                <a:gd name="T25" fmla="*/ 1998 h 2296"/>
                <a:gd name="T26" fmla="*/ 299 w 2428"/>
                <a:gd name="T27" fmla="*/ 1078 h 2296"/>
                <a:gd name="T28" fmla="*/ 907 w 2428"/>
                <a:gd name="T29" fmla="*/ 296 h 2296"/>
                <a:gd name="T30" fmla="*/ 703 w 2428"/>
                <a:gd name="T31" fmla="*/ 784 h 2296"/>
                <a:gd name="T32" fmla="*/ 1214 w 2428"/>
                <a:gd name="T33" fmla="*/ 1305 h 2296"/>
                <a:gd name="T34" fmla="*/ 1725 w 2428"/>
                <a:gd name="T35" fmla="*/ 784 h 2296"/>
                <a:gd name="T36" fmla="*/ 1521 w 2428"/>
                <a:gd name="T37" fmla="*/ 296 h 2296"/>
                <a:gd name="T38" fmla="*/ 2129 w 2428"/>
                <a:gd name="T39" fmla="*/ 1078 h 2296"/>
                <a:gd name="T40" fmla="*/ 1214 w 2428"/>
                <a:gd name="T41" fmla="*/ 1998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28" h="2296">
                  <a:moveTo>
                    <a:pt x="1508" y="0"/>
                  </a:moveTo>
                  <a:cubicBezTo>
                    <a:pt x="1398" y="0"/>
                    <a:pt x="1290" y="23"/>
                    <a:pt x="1214" y="55"/>
                  </a:cubicBezTo>
                  <a:cubicBezTo>
                    <a:pt x="1138" y="23"/>
                    <a:pt x="1030" y="0"/>
                    <a:pt x="920" y="0"/>
                  </a:cubicBezTo>
                  <a:cubicBezTo>
                    <a:pt x="437" y="0"/>
                    <a:pt x="0" y="457"/>
                    <a:pt x="0" y="1084"/>
                  </a:cubicBezTo>
                  <a:cubicBezTo>
                    <a:pt x="0" y="1768"/>
                    <a:pt x="559" y="2296"/>
                    <a:pt x="1214" y="2296"/>
                  </a:cubicBezTo>
                  <a:cubicBezTo>
                    <a:pt x="1869" y="2296"/>
                    <a:pt x="2428" y="1768"/>
                    <a:pt x="2428" y="1084"/>
                  </a:cubicBezTo>
                  <a:cubicBezTo>
                    <a:pt x="2428" y="457"/>
                    <a:pt x="1991" y="0"/>
                    <a:pt x="1508" y="0"/>
                  </a:cubicBezTo>
                  <a:moveTo>
                    <a:pt x="1214" y="372"/>
                  </a:moveTo>
                  <a:cubicBezTo>
                    <a:pt x="1307" y="427"/>
                    <a:pt x="1430" y="588"/>
                    <a:pt x="1430" y="769"/>
                  </a:cubicBezTo>
                  <a:cubicBezTo>
                    <a:pt x="1430" y="902"/>
                    <a:pt x="1343" y="1006"/>
                    <a:pt x="1214" y="1006"/>
                  </a:cubicBezTo>
                  <a:cubicBezTo>
                    <a:pt x="1086" y="1006"/>
                    <a:pt x="998" y="902"/>
                    <a:pt x="998" y="769"/>
                  </a:cubicBezTo>
                  <a:cubicBezTo>
                    <a:pt x="998" y="588"/>
                    <a:pt x="1121" y="427"/>
                    <a:pt x="1214" y="372"/>
                  </a:cubicBezTo>
                  <a:moveTo>
                    <a:pt x="1214" y="1998"/>
                  </a:moveTo>
                  <a:cubicBezTo>
                    <a:pt x="713" y="1998"/>
                    <a:pt x="299" y="1595"/>
                    <a:pt x="299" y="1078"/>
                  </a:cubicBezTo>
                  <a:cubicBezTo>
                    <a:pt x="299" y="606"/>
                    <a:pt x="639" y="284"/>
                    <a:pt x="907" y="296"/>
                  </a:cubicBezTo>
                  <a:cubicBezTo>
                    <a:pt x="780" y="422"/>
                    <a:pt x="703" y="606"/>
                    <a:pt x="703" y="784"/>
                  </a:cubicBezTo>
                  <a:cubicBezTo>
                    <a:pt x="703" y="1090"/>
                    <a:pt x="946" y="1305"/>
                    <a:pt x="1214" y="1305"/>
                  </a:cubicBezTo>
                  <a:cubicBezTo>
                    <a:pt x="1482" y="1305"/>
                    <a:pt x="1725" y="1090"/>
                    <a:pt x="1725" y="784"/>
                  </a:cubicBezTo>
                  <a:cubicBezTo>
                    <a:pt x="1725" y="606"/>
                    <a:pt x="1648" y="422"/>
                    <a:pt x="1521" y="296"/>
                  </a:cubicBezTo>
                  <a:cubicBezTo>
                    <a:pt x="1789" y="284"/>
                    <a:pt x="2129" y="606"/>
                    <a:pt x="2129" y="1078"/>
                  </a:cubicBezTo>
                  <a:cubicBezTo>
                    <a:pt x="2129" y="1595"/>
                    <a:pt x="1715" y="1998"/>
                    <a:pt x="1214" y="199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7" name="Freeform 6">
              <a:extLst>
                <a:ext uri="{FF2B5EF4-FFF2-40B4-BE49-F238E27FC236}">
                  <a16:creationId xmlns:a16="http://schemas.microsoft.com/office/drawing/2014/main" id="{6ACEB4D2-67CE-410A-952A-6F1732F7B48A}"/>
                </a:ext>
              </a:extLst>
            </p:cNvPr>
            <p:cNvSpPr>
              <a:spLocks noEditPoints="1"/>
            </p:cNvSpPr>
            <p:nvPr userDrawn="1"/>
          </p:nvSpPr>
          <p:spPr bwMode="auto">
            <a:xfrm>
              <a:off x="8298781" y="330161"/>
              <a:ext cx="526267" cy="184568"/>
            </a:xfrm>
            <a:custGeom>
              <a:avLst/>
              <a:gdLst>
                <a:gd name="T0" fmla="*/ 362 w 1055"/>
                <a:gd name="T1" fmla="*/ 0 h 370"/>
                <a:gd name="T2" fmla="*/ 362 w 1055"/>
                <a:gd name="T3" fmla="*/ 73 h 370"/>
                <a:gd name="T4" fmla="*/ 321 w 1055"/>
                <a:gd name="T5" fmla="*/ 73 h 370"/>
                <a:gd name="T6" fmla="*/ 321 w 1055"/>
                <a:gd name="T7" fmla="*/ 370 h 370"/>
                <a:gd name="T8" fmla="*/ 236 w 1055"/>
                <a:gd name="T9" fmla="*/ 370 h 370"/>
                <a:gd name="T10" fmla="*/ 126 w 1055"/>
                <a:gd name="T11" fmla="*/ 163 h 370"/>
                <a:gd name="T12" fmla="*/ 126 w 1055"/>
                <a:gd name="T13" fmla="*/ 297 h 370"/>
                <a:gd name="T14" fmla="*/ 167 w 1055"/>
                <a:gd name="T15" fmla="*/ 297 h 370"/>
                <a:gd name="T16" fmla="*/ 167 w 1055"/>
                <a:gd name="T17" fmla="*/ 370 h 370"/>
                <a:gd name="T18" fmla="*/ 0 w 1055"/>
                <a:gd name="T19" fmla="*/ 370 h 370"/>
                <a:gd name="T20" fmla="*/ 0 w 1055"/>
                <a:gd name="T21" fmla="*/ 297 h 370"/>
                <a:gd name="T22" fmla="*/ 40 w 1055"/>
                <a:gd name="T23" fmla="*/ 297 h 370"/>
                <a:gd name="T24" fmla="*/ 40 w 1055"/>
                <a:gd name="T25" fmla="*/ 73 h 370"/>
                <a:gd name="T26" fmla="*/ 0 w 1055"/>
                <a:gd name="T27" fmla="*/ 73 h 370"/>
                <a:gd name="T28" fmla="*/ 0 w 1055"/>
                <a:gd name="T29" fmla="*/ 0 h 370"/>
                <a:gd name="T30" fmla="*/ 126 w 1055"/>
                <a:gd name="T31" fmla="*/ 0 h 370"/>
                <a:gd name="T32" fmla="*/ 236 w 1055"/>
                <a:gd name="T33" fmla="*/ 208 h 370"/>
                <a:gd name="T34" fmla="*/ 236 w 1055"/>
                <a:gd name="T35" fmla="*/ 73 h 370"/>
                <a:gd name="T36" fmla="*/ 195 w 1055"/>
                <a:gd name="T37" fmla="*/ 73 h 370"/>
                <a:gd name="T38" fmla="*/ 195 w 1055"/>
                <a:gd name="T39" fmla="*/ 0 h 370"/>
                <a:gd name="T40" fmla="*/ 362 w 1055"/>
                <a:gd name="T41" fmla="*/ 0 h 370"/>
                <a:gd name="T42" fmla="*/ 709 w 1055"/>
                <a:gd name="T43" fmla="*/ 142 h 370"/>
                <a:gd name="T44" fmla="*/ 709 w 1055"/>
                <a:gd name="T45" fmla="*/ 0 h 370"/>
                <a:gd name="T46" fmla="*/ 388 w 1055"/>
                <a:gd name="T47" fmla="*/ 0 h 370"/>
                <a:gd name="T48" fmla="*/ 388 w 1055"/>
                <a:gd name="T49" fmla="*/ 142 h 370"/>
                <a:gd name="T50" fmla="*/ 461 w 1055"/>
                <a:gd name="T51" fmla="*/ 142 h 370"/>
                <a:gd name="T52" fmla="*/ 461 w 1055"/>
                <a:gd name="T53" fmla="*/ 73 h 370"/>
                <a:gd name="T54" fmla="*/ 500 w 1055"/>
                <a:gd name="T55" fmla="*/ 73 h 370"/>
                <a:gd name="T56" fmla="*/ 500 w 1055"/>
                <a:gd name="T57" fmla="*/ 297 h 370"/>
                <a:gd name="T58" fmla="*/ 447 w 1055"/>
                <a:gd name="T59" fmla="*/ 297 h 370"/>
                <a:gd name="T60" fmla="*/ 447 w 1055"/>
                <a:gd name="T61" fmla="*/ 370 h 370"/>
                <a:gd name="T62" fmla="*/ 650 w 1055"/>
                <a:gd name="T63" fmla="*/ 370 h 370"/>
                <a:gd name="T64" fmla="*/ 650 w 1055"/>
                <a:gd name="T65" fmla="*/ 297 h 370"/>
                <a:gd name="T66" fmla="*/ 597 w 1055"/>
                <a:gd name="T67" fmla="*/ 297 h 370"/>
                <a:gd name="T68" fmla="*/ 597 w 1055"/>
                <a:gd name="T69" fmla="*/ 73 h 370"/>
                <a:gd name="T70" fmla="*/ 636 w 1055"/>
                <a:gd name="T71" fmla="*/ 73 h 370"/>
                <a:gd name="T72" fmla="*/ 636 w 1055"/>
                <a:gd name="T73" fmla="*/ 142 h 370"/>
                <a:gd name="T74" fmla="*/ 709 w 1055"/>
                <a:gd name="T75" fmla="*/ 142 h 370"/>
                <a:gd name="T76" fmla="*/ 1055 w 1055"/>
                <a:gd name="T77" fmla="*/ 142 h 370"/>
                <a:gd name="T78" fmla="*/ 1055 w 1055"/>
                <a:gd name="T79" fmla="*/ 0 h 370"/>
                <a:gd name="T80" fmla="*/ 734 w 1055"/>
                <a:gd name="T81" fmla="*/ 0 h 370"/>
                <a:gd name="T82" fmla="*/ 734 w 1055"/>
                <a:gd name="T83" fmla="*/ 142 h 370"/>
                <a:gd name="T84" fmla="*/ 807 w 1055"/>
                <a:gd name="T85" fmla="*/ 142 h 370"/>
                <a:gd name="T86" fmla="*/ 807 w 1055"/>
                <a:gd name="T87" fmla="*/ 73 h 370"/>
                <a:gd name="T88" fmla="*/ 846 w 1055"/>
                <a:gd name="T89" fmla="*/ 73 h 370"/>
                <a:gd name="T90" fmla="*/ 846 w 1055"/>
                <a:gd name="T91" fmla="*/ 297 h 370"/>
                <a:gd name="T92" fmla="*/ 793 w 1055"/>
                <a:gd name="T93" fmla="*/ 297 h 370"/>
                <a:gd name="T94" fmla="*/ 793 w 1055"/>
                <a:gd name="T95" fmla="*/ 370 h 370"/>
                <a:gd name="T96" fmla="*/ 996 w 1055"/>
                <a:gd name="T97" fmla="*/ 370 h 370"/>
                <a:gd name="T98" fmla="*/ 996 w 1055"/>
                <a:gd name="T99" fmla="*/ 297 h 370"/>
                <a:gd name="T100" fmla="*/ 943 w 1055"/>
                <a:gd name="T101" fmla="*/ 297 h 370"/>
                <a:gd name="T102" fmla="*/ 943 w 1055"/>
                <a:gd name="T103" fmla="*/ 73 h 370"/>
                <a:gd name="T104" fmla="*/ 982 w 1055"/>
                <a:gd name="T105" fmla="*/ 73 h 370"/>
                <a:gd name="T106" fmla="*/ 982 w 1055"/>
                <a:gd name="T107" fmla="*/ 142 h 370"/>
                <a:gd name="T108" fmla="*/ 1055 w 1055"/>
                <a:gd name="T109" fmla="*/ 14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5" h="370">
                  <a:moveTo>
                    <a:pt x="362" y="0"/>
                  </a:moveTo>
                  <a:lnTo>
                    <a:pt x="362" y="73"/>
                  </a:lnTo>
                  <a:lnTo>
                    <a:pt x="321" y="73"/>
                  </a:lnTo>
                  <a:lnTo>
                    <a:pt x="321" y="370"/>
                  </a:lnTo>
                  <a:lnTo>
                    <a:pt x="236" y="370"/>
                  </a:lnTo>
                  <a:lnTo>
                    <a:pt x="126" y="163"/>
                  </a:lnTo>
                  <a:lnTo>
                    <a:pt x="126" y="297"/>
                  </a:lnTo>
                  <a:lnTo>
                    <a:pt x="167" y="297"/>
                  </a:lnTo>
                  <a:lnTo>
                    <a:pt x="167" y="370"/>
                  </a:lnTo>
                  <a:lnTo>
                    <a:pt x="0" y="370"/>
                  </a:lnTo>
                  <a:lnTo>
                    <a:pt x="0" y="297"/>
                  </a:lnTo>
                  <a:lnTo>
                    <a:pt x="40" y="297"/>
                  </a:lnTo>
                  <a:lnTo>
                    <a:pt x="40" y="73"/>
                  </a:lnTo>
                  <a:lnTo>
                    <a:pt x="0" y="73"/>
                  </a:lnTo>
                  <a:lnTo>
                    <a:pt x="0" y="0"/>
                  </a:lnTo>
                  <a:lnTo>
                    <a:pt x="126" y="0"/>
                  </a:lnTo>
                  <a:lnTo>
                    <a:pt x="236" y="208"/>
                  </a:lnTo>
                  <a:lnTo>
                    <a:pt x="236" y="73"/>
                  </a:lnTo>
                  <a:lnTo>
                    <a:pt x="195" y="73"/>
                  </a:lnTo>
                  <a:lnTo>
                    <a:pt x="195" y="0"/>
                  </a:lnTo>
                  <a:lnTo>
                    <a:pt x="362" y="0"/>
                  </a:lnTo>
                  <a:close/>
                  <a:moveTo>
                    <a:pt x="709" y="142"/>
                  </a:moveTo>
                  <a:lnTo>
                    <a:pt x="709" y="0"/>
                  </a:lnTo>
                  <a:lnTo>
                    <a:pt x="388" y="0"/>
                  </a:lnTo>
                  <a:lnTo>
                    <a:pt x="388" y="142"/>
                  </a:lnTo>
                  <a:lnTo>
                    <a:pt x="461" y="142"/>
                  </a:lnTo>
                  <a:lnTo>
                    <a:pt x="461" y="73"/>
                  </a:lnTo>
                  <a:lnTo>
                    <a:pt x="500" y="73"/>
                  </a:lnTo>
                  <a:lnTo>
                    <a:pt x="500" y="297"/>
                  </a:lnTo>
                  <a:lnTo>
                    <a:pt x="447" y="297"/>
                  </a:lnTo>
                  <a:lnTo>
                    <a:pt x="447" y="370"/>
                  </a:lnTo>
                  <a:lnTo>
                    <a:pt x="650" y="370"/>
                  </a:lnTo>
                  <a:lnTo>
                    <a:pt x="650" y="297"/>
                  </a:lnTo>
                  <a:lnTo>
                    <a:pt x="597" y="297"/>
                  </a:lnTo>
                  <a:lnTo>
                    <a:pt x="597" y="73"/>
                  </a:lnTo>
                  <a:lnTo>
                    <a:pt x="636" y="73"/>
                  </a:lnTo>
                  <a:lnTo>
                    <a:pt x="636" y="142"/>
                  </a:lnTo>
                  <a:lnTo>
                    <a:pt x="709" y="142"/>
                  </a:lnTo>
                  <a:close/>
                  <a:moveTo>
                    <a:pt x="1055" y="142"/>
                  </a:moveTo>
                  <a:lnTo>
                    <a:pt x="1055" y="0"/>
                  </a:lnTo>
                  <a:lnTo>
                    <a:pt x="734" y="0"/>
                  </a:lnTo>
                  <a:lnTo>
                    <a:pt x="734" y="142"/>
                  </a:lnTo>
                  <a:lnTo>
                    <a:pt x="807" y="142"/>
                  </a:lnTo>
                  <a:lnTo>
                    <a:pt x="807" y="73"/>
                  </a:lnTo>
                  <a:lnTo>
                    <a:pt x="846" y="73"/>
                  </a:lnTo>
                  <a:lnTo>
                    <a:pt x="846" y="297"/>
                  </a:lnTo>
                  <a:lnTo>
                    <a:pt x="793" y="297"/>
                  </a:lnTo>
                  <a:lnTo>
                    <a:pt x="793" y="370"/>
                  </a:lnTo>
                  <a:lnTo>
                    <a:pt x="996" y="370"/>
                  </a:lnTo>
                  <a:lnTo>
                    <a:pt x="996" y="297"/>
                  </a:lnTo>
                  <a:lnTo>
                    <a:pt x="943" y="297"/>
                  </a:lnTo>
                  <a:lnTo>
                    <a:pt x="943" y="73"/>
                  </a:lnTo>
                  <a:lnTo>
                    <a:pt x="982" y="73"/>
                  </a:lnTo>
                  <a:lnTo>
                    <a:pt x="982" y="142"/>
                  </a:lnTo>
                  <a:lnTo>
                    <a:pt x="1055" y="14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319332719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1_NTT_title_and_content_page_white">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3" y="169335"/>
            <a:ext cx="9725123" cy="793751"/>
          </a:xfrm>
          <a:prstGeom prst="rect">
            <a:avLst/>
          </a:prstGeom>
        </p:spPr>
        <p:txBody>
          <a:bodyPr anchor="ctr"/>
          <a:lstStyle>
            <a:lvl1pPr>
              <a:defRPr sz="3200" b="1">
                <a:solidFill>
                  <a:schemeClr val="accent2"/>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5" y="1529026"/>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pic>
        <p:nvPicPr>
          <p:cNvPr id="6" name="Picture 5">
            <a:extLst>
              <a:ext uri="{FF2B5EF4-FFF2-40B4-BE49-F238E27FC236}">
                <a16:creationId xmlns:a16="http://schemas.microsoft.com/office/drawing/2014/main" id="{80889D0A-8FE3-CF4D-B7B4-54652810513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67151" y="332679"/>
            <a:ext cx="1305751" cy="484944"/>
          </a:xfrm>
          <a:prstGeom prst="rect">
            <a:avLst/>
          </a:prstGeom>
        </p:spPr>
      </p:pic>
    </p:spTree>
    <p:extLst>
      <p:ext uri="{BB962C8B-B14F-4D97-AF65-F5344CB8AC3E}">
        <p14:creationId xmlns:p14="http://schemas.microsoft.com/office/powerpoint/2010/main" val="2233539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Member team">
    <p:spTree>
      <p:nvGrpSpPr>
        <p:cNvPr id="1" name=""/>
        <p:cNvGrpSpPr/>
        <p:nvPr/>
      </p:nvGrpSpPr>
      <p:grpSpPr>
        <a:xfrm>
          <a:off x="0" y="0"/>
          <a:ext cx="0" cy="0"/>
          <a:chOff x="0" y="0"/>
          <a:chExt cx="0" cy="0"/>
        </a:xfrm>
      </p:grpSpPr>
      <p:sp>
        <p:nvSpPr>
          <p:cNvPr id="36" name="Rectangle: Top Corners Rounded 35">
            <a:extLst>
              <a:ext uri="{FF2B5EF4-FFF2-40B4-BE49-F238E27FC236}">
                <a16:creationId xmlns:a16="http://schemas.microsoft.com/office/drawing/2014/main" id="{0C8FFBD7-8D0C-DAC7-FC64-6C2FDF9ADE3C}"/>
              </a:ext>
            </a:extLst>
          </p:cNvPr>
          <p:cNvSpPr/>
          <p:nvPr userDrawn="1"/>
        </p:nvSpPr>
        <p:spPr>
          <a:xfrm rot="16200000">
            <a:off x="1241024" y="840733"/>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Top Corners Rounded 36">
            <a:extLst>
              <a:ext uri="{FF2B5EF4-FFF2-40B4-BE49-F238E27FC236}">
                <a16:creationId xmlns:a16="http://schemas.microsoft.com/office/drawing/2014/main" id="{B9E1CFBA-2500-3850-517B-BEFF22E042D3}"/>
              </a:ext>
            </a:extLst>
          </p:cNvPr>
          <p:cNvSpPr/>
          <p:nvPr userDrawn="1"/>
        </p:nvSpPr>
        <p:spPr>
          <a:xfrm rot="16200000">
            <a:off x="4140824" y="840734"/>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Top Corners Rounded 38">
            <a:extLst>
              <a:ext uri="{FF2B5EF4-FFF2-40B4-BE49-F238E27FC236}">
                <a16:creationId xmlns:a16="http://schemas.microsoft.com/office/drawing/2014/main" id="{20AE0902-EE81-FDDF-C845-7D3110C11C6F}"/>
              </a:ext>
            </a:extLst>
          </p:cNvPr>
          <p:cNvSpPr/>
          <p:nvPr userDrawn="1"/>
        </p:nvSpPr>
        <p:spPr>
          <a:xfrm rot="16200000">
            <a:off x="7040624" y="840735"/>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D8EB2720-6EE2-532B-48B1-F7498CD04712}"/>
              </a:ext>
            </a:extLst>
          </p:cNvPr>
          <p:cNvSpPr/>
          <p:nvPr userDrawn="1"/>
        </p:nvSpPr>
        <p:spPr>
          <a:xfrm rot="16200000">
            <a:off x="9940425" y="840736"/>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Top Corners Rounded 54">
            <a:extLst>
              <a:ext uri="{FF2B5EF4-FFF2-40B4-BE49-F238E27FC236}">
                <a16:creationId xmlns:a16="http://schemas.microsoft.com/office/drawing/2014/main" id="{3BE5931E-A01B-16AD-A1DE-D00D3A8CAC88}"/>
              </a:ext>
            </a:extLst>
          </p:cNvPr>
          <p:cNvSpPr/>
          <p:nvPr userDrawn="1"/>
        </p:nvSpPr>
        <p:spPr>
          <a:xfrm rot="16200000">
            <a:off x="1241025" y="2176994"/>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Top Corners Rounded 55">
            <a:extLst>
              <a:ext uri="{FF2B5EF4-FFF2-40B4-BE49-F238E27FC236}">
                <a16:creationId xmlns:a16="http://schemas.microsoft.com/office/drawing/2014/main" id="{04D3BA49-27C7-0043-CFBC-7DBAA557CE84}"/>
              </a:ext>
            </a:extLst>
          </p:cNvPr>
          <p:cNvSpPr/>
          <p:nvPr userDrawn="1"/>
        </p:nvSpPr>
        <p:spPr>
          <a:xfrm rot="16200000">
            <a:off x="4140825" y="2176995"/>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Top Corners Rounded 56">
            <a:extLst>
              <a:ext uri="{FF2B5EF4-FFF2-40B4-BE49-F238E27FC236}">
                <a16:creationId xmlns:a16="http://schemas.microsoft.com/office/drawing/2014/main" id="{C05D0380-B2F9-75BF-B7BD-06136E09CEBA}"/>
              </a:ext>
            </a:extLst>
          </p:cNvPr>
          <p:cNvSpPr/>
          <p:nvPr userDrawn="1"/>
        </p:nvSpPr>
        <p:spPr>
          <a:xfrm rot="16200000">
            <a:off x="7040625" y="2176996"/>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Top Corners Rounded 57">
            <a:extLst>
              <a:ext uri="{FF2B5EF4-FFF2-40B4-BE49-F238E27FC236}">
                <a16:creationId xmlns:a16="http://schemas.microsoft.com/office/drawing/2014/main" id="{29BDB0F3-BB81-3AC5-79A0-9D91D32ED991}"/>
              </a:ext>
            </a:extLst>
          </p:cNvPr>
          <p:cNvSpPr/>
          <p:nvPr userDrawn="1"/>
        </p:nvSpPr>
        <p:spPr>
          <a:xfrm rot="16200000">
            <a:off x="9940426" y="2176997"/>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Top Corners Rounded 58">
            <a:extLst>
              <a:ext uri="{FF2B5EF4-FFF2-40B4-BE49-F238E27FC236}">
                <a16:creationId xmlns:a16="http://schemas.microsoft.com/office/drawing/2014/main" id="{AAEEF3E7-E0AA-03DE-F0E4-0599E91F6EAA}"/>
              </a:ext>
            </a:extLst>
          </p:cNvPr>
          <p:cNvSpPr/>
          <p:nvPr userDrawn="1"/>
        </p:nvSpPr>
        <p:spPr>
          <a:xfrm rot="16200000">
            <a:off x="1241026" y="3513255"/>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Top Corners Rounded 59">
            <a:extLst>
              <a:ext uri="{FF2B5EF4-FFF2-40B4-BE49-F238E27FC236}">
                <a16:creationId xmlns:a16="http://schemas.microsoft.com/office/drawing/2014/main" id="{6D35880B-07F1-0F0D-6447-5027DBBF4243}"/>
              </a:ext>
            </a:extLst>
          </p:cNvPr>
          <p:cNvSpPr/>
          <p:nvPr userDrawn="1"/>
        </p:nvSpPr>
        <p:spPr>
          <a:xfrm rot="16200000">
            <a:off x="4140826" y="3513256"/>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Top Corners Rounded 60">
            <a:extLst>
              <a:ext uri="{FF2B5EF4-FFF2-40B4-BE49-F238E27FC236}">
                <a16:creationId xmlns:a16="http://schemas.microsoft.com/office/drawing/2014/main" id="{8273A973-BC51-C2C7-CA82-20FF674A6B16}"/>
              </a:ext>
            </a:extLst>
          </p:cNvPr>
          <p:cNvSpPr/>
          <p:nvPr userDrawn="1"/>
        </p:nvSpPr>
        <p:spPr>
          <a:xfrm rot="16200000">
            <a:off x="7040626" y="3513257"/>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Top Corners Rounded 61">
            <a:extLst>
              <a:ext uri="{FF2B5EF4-FFF2-40B4-BE49-F238E27FC236}">
                <a16:creationId xmlns:a16="http://schemas.microsoft.com/office/drawing/2014/main" id="{C8750CAD-A55D-EB7E-D501-5A3DF266EF8C}"/>
              </a:ext>
            </a:extLst>
          </p:cNvPr>
          <p:cNvSpPr/>
          <p:nvPr userDrawn="1"/>
        </p:nvSpPr>
        <p:spPr>
          <a:xfrm rot="16200000">
            <a:off x="9940427" y="3513258"/>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7"/>
          <p:cNvSpPr>
            <a:spLocks noGrp="1"/>
          </p:cNvSpPr>
          <p:nvPr userDrawn="1">
            <p:ph type="pic" sz="quarter" idx="14"/>
          </p:nvPr>
        </p:nvSpPr>
        <p:spPr bwMode="gray">
          <a:xfrm>
            <a:off x="423550" y="1762197"/>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6" name="Picture Placeholder 7"/>
          <p:cNvSpPr>
            <a:spLocks noGrp="1"/>
          </p:cNvSpPr>
          <p:nvPr userDrawn="1">
            <p:ph type="pic" sz="quarter" idx="16"/>
          </p:nvPr>
        </p:nvSpPr>
        <p:spPr bwMode="gray">
          <a:xfrm>
            <a:off x="3329498" y="1762197"/>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7" name="Text Placeholder 10"/>
          <p:cNvSpPr>
            <a:spLocks noGrp="1"/>
          </p:cNvSpPr>
          <p:nvPr userDrawn="1">
            <p:ph type="body" sz="quarter" idx="17" hasCustomPrompt="1"/>
          </p:nvPr>
        </p:nvSpPr>
        <p:spPr>
          <a:xfrm>
            <a:off x="1413565" y="1795564"/>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userDrawn="1">
            <p:ph type="body" sz="quarter" idx="18" hasCustomPrompt="1"/>
          </p:nvPr>
        </p:nvSpPr>
        <p:spPr>
          <a:xfrm>
            <a:off x="1413565" y="2152829"/>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userDrawn="1">
            <p:ph type="body" sz="quarter" idx="21" hasCustomPrompt="1"/>
          </p:nvPr>
        </p:nvSpPr>
        <p:spPr>
          <a:xfrm>
            <a:off x="4337960" y="1795564"/>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userDrawn="1">
            <p:ph type="body" sz="quarter" idx="22" hasCustomPrompt="1"/>
          </p:nvPr>
        </p:nvSpPr>
        <p:spPr>
          <a:xfrm>
            <a:off x="4337960" y="2152829"/>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userDrawn="1">
            <p:ph type="pic" sz="quarter" idx="23"/>
          </p:nvPr>
        </p:nvSpPr>
        <p:spPr bwMode="gray">
          <a:xfrm>
            <a:off x="9128979" y="1762197"/>
            <a:ext cx="904610"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15" name="Text Placeholder 10"/>
          <p:cNvSpPr>
            <a:spLocks noGrp="1"/>
          </p:cNvSpPr>
          <p:nvPr userDrawn="1">
            <p:ph type="body" sz="quarter" idx="25" hasCustomPrompt="1"/>
          </p:nvPr>
        </p:nvSpPr>
        <p:spPr>
          <a:xfrm>
            <a:off x="10118993" y="1765403"/>
            <a:ext cx="1684639" cy="248478"/>
          </a:xfrm>
          <a:prstGeom prst="rect">
            <a:avLst/>
          </a:prstGeom>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userDrawn="1">
            <p:ph type="body" sz="quarter" idx="26" hasCustomPrompt="1"/>
          </p:nvPr>
        </p:nvSpPr>
        <p:spPr>
          <a:xfrm>
            <a:off x="10118993" y="2133116"/>
            <a:ext cx="1684639" cy="116329"/>
          </a:xfrm>
          <a:prstGeom prst="rect">
            <a:avLst/>
          </a:prstGeom>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userDrawn="1">
            <p:ph type="pic" sz="quarter" idx="32"/>
          </p:nvPr>
        </p:nvSpPr>
        <p:spPr bwMode="gray">
          <a:xfrm>
            <a:off x="6227168" y="1762197"/>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23" name="Text Placeholder 10"/>
          <p:cNvSpPr>
            <a:spLocks noGrp="1"/>
          </p:cNvSpPr>
          <p:nvPr userDrawn="1">
            <p:ph type="body" sz="quarter" idx="33" hasCustomPrompt="1"/>
          </p:nvPr>
        </p:nvSpPr>
        <p:spPr>
          <a:xfrm>
            <a:off x="7223366" y="1795564"/>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userDrawn="1">
            <p:ph type="body" sz="quarter" idx="34" hasCustomPrompt="1"/>
          </p:nvPr>
        </p:nvSpPr>
        <p:spPr>
          <a:xfrm>
            <a:off x="7223366" y="2159311"/>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7" name="Picture Placeholder 7"/>
          <p:cNvSpPr>
            <a:spLocks noGrp="1"/>
          </p:cNvSpPr>
          <p:nvPr userDrawn="1">
            <p:ph type="pic" sz="quarter" idx="35"/>
          </p:nvPr>
        </p:nvSpPr>
        <p:spPr bwMode="gray">
          <a:xfrm>
            <a:off x="423550" y="3098458"/>
            <a:ext cx="904610"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28" name="Text Placeholder 10"/>
          <p:cNvSpPr>
            <a:spLocks noGrp="1"/>
          </p:cNvSpPr>
          <p:nvPr userDrawn="1">
            <p:ph type="body" sz="quarter" idx="36" hasCustomPrompt="1"/>
          </p:nvPr>
        </p:nvSpPr>
        <p:spPr>
          <a:xfrm>
            <a:off x="1413565" y="3116639"/>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userDrawn="1">
            <p:ph type="body" sz="quarter" idx="37" hasCustomPrompt="1"/>
          </p:nvPr>
        </p:nvSpPr>
        <p:spPr>
          <a:xfrm>
            <a:off x="1413565" y="3481453"/>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userDrawn="1">
            <p:ph type="pic" sz="quarter" idx="41"/>
          </p:nvPr>
        </p:nvSpPr>
        <p:spPr bwMode="gray">
          <a:xfrm>
            <a:off x="3329498" y="3098458"/>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41" name="Text Placeholder 10"/>
          <p:cNvSpPr>
            <a:spLocks noGrp="1"/>
          </p:cNvSpPr>
          <p:nvPr userDrawn="1">
            <p:ph type="body" sz="quarter" idx="42" hasCustomPrompt="1"/>
          </p:nvPr>
        </p:nvSpPr>
        <p:spPr>
          <a:xfrm>
            <a:off x="4337960" y="3116639"/>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userDrawn="1">
            <p:ph type="body" sz="quarter" idx="43" hasCustomPrompt="1"/>
          </p:nvPr>
        </p:nvSpPr>
        <p:spPr>
          <a:xfrm>
            <a:off x="4337960" y="3481453"/>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userDrawn="1">
            <p:ph type="title"/>
          </p:nvPr>
        </p:nvSpPr>
        <p:spPr/>
        <p:txBody>
          <a:bodyPr/>
          <a:lstStyle/>
          <a:p>
            <a:r>
              <a:rPr lang="en-US"/>
              <a:t>Click to edit Master title style</a:t>
            </a:r>
          </a:p>
        </p:txBody>
      </p:sp>
      <p:sp>
        <p:nvSpPr>
          <p:cNvPr id="5" name="Picture Placeholder 7">
            <a:extLst>
              <a:ext uri="{FF2B5EF4-FFF2-40B4-BE49-F238E27FC236}">
                <a16:creationId xmlns:a16="http://schemas.microsoft.com/office/drawing/2014/main" id="{05061709-2995-9C23-994F-6096BA6732DB}"/>
              </a:ext>
            </a:extLst>
          </p:cNvPr>
          <p:cNvSpPr>
            <a:spLocks noGrp="1"/>
          </p:cNvSpPr>
          <p:nvPr userDrawn="1">
            <p:ph type="pic" sz="quarter" idx="44"/>
          </p:nvPr>
        </p:nvSpPr>
        <p:spPr bwMode="gray">
          <a:xfrm>
            <a:off x="6227168" y="3098458"/>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9" name="Text Placeholder 10">
            <a:extLst>
              <a:ext uri="{FF2B5EF4-FFF2-40B4-BE49-F238E27FC236}">
                <a16:creationId xmlns:a16="http://schemas.microsoft.com/office/drawing/2014/main" id="{E47E92EC-4909-E2AA-FDBF-CC0D47D2A11D}"/>
              </a:ext>
            </a:extLst>
          </p:cNvPr>
          <p:cNvSpPr>
            <a:spLocks noGrp="1"/>
          </p:cNvSpPr>
          <p:nvPr userDrawn="1">
            <p:ph type="body" sz="quarter" idx="45" hasCustomPrompt="1"/>
          </p:nvPr>
        </p:nvSpPr>
        <p:spPr>
          <a:xfrm>
            <a:off x="7223366" y="3116639"/>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0" name="Text Placeholder 10">
            <a:extLst>
              <a:ext uri="{FF2B5EF4-FFF2-40B4-BE49-F238E27FC236}">
                <a16:creationId xmlns:a16="http://schemas.microsoft.com/office/drawing/2014/main" id="{70A04066-DF8E-954A-E60F-19669C9C5C0B}"/>
              </a:ext>
            </a:extLst>
          </p:cNvPr>
          <p:cNvSpPr>
            <a:spLocks noGrp="1"/>
          </p:cNvSpPr>
          <p:nvPr userDrawn="1">
            <p:ph type="body" sz="quarter" idx="46" hasCustomPrompt="1"/>
          </p:nvPr>
        </p:nvSpPr>
        <p:spPr>
          <a:xfrm>
            <a:off x="7223366" y="3481453"/>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7" name="Picture Placeholder 7">
            <a:extLst>
              <a:ext uri="{FF2B5EF4-FFF2-40B4-BE49-F238E27FC236}">
                <a16:creationId xmlns:a16="http://schemas.microsoft.com/office/drawing/2014/main" id="{4F05FC3E-ECE7-5438-30BE-8D9187E2E81F}"/>
              </a:ext>
            </a:extLst>
          </p:cNvPr>
          <p:cNvSpPr>
            <a:spLocks noGrp="1"/>
          </p:cNvSpPr>
          <p:nvPr userDrawn="1">
            <p:ph type="pic" sz="quarter" idx="47"/>
          </p:nvPr>
        </p:nvSpPr>
        <p:spPr bwMode="gray">
          <a:xfrm>
            <a:off x="9128134" y="3098458"/>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18" name="Text Placeholder 10">
            <a:extLst>
              <a:ext uri="{FF2B5EF4-FFF2-40B4-BE49-F238E27FC236}">
                <a16:creationId xmlns:a16="http://schemas.microsoft.com/office/drawing/2014/main" id="{5CFD15A3-238D-C461-CFE7-29F71E71A37F}"/>
              </a:ext>
            </a:extLst>
          </p:cNvPr>
          <p:cNvSpPr>
            <a:spLocks noGrp="1"/>
          </p:cNvSpPr>
          <p:nvPr userDrawn="1">
            <p:ph type="body" sz="quarter" idx="48" hasCustomPrompt="1"/>
          </p:nvPr>
        </p:nvSpPr>
        <p:spPr>
          <a:xfrm>
            <a:off x="10118993" y="3116639"/>
            <a:ext cx="1684639" cy="248478"/>
          </a:xfrm>
          <a:prstGeom prst="rect">
            <a:avLst/>
          </a:prstGeom>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9" name="Text Placeholder 10">
            <a:extLst>
              <a:ext uri="{FF2B5EF4-FFF2-40B4-BE49-F238E27FC236}">
                <a16:creationId xmlns:a16="http://schemas.microsoft.com/office/drawing/2014/main" id="{0AD5B760-FAB8-9FEC-274B-66688D68A634}"/>
              </a:ext>
            </a:extLst>
          </p:cNvPr>
          <p:cNvSpPr>
            <a:spLocks noGrp="1"/>
          </p:cNvSpPr>
          <p:nvPr userDrawn="1">
            <p:ph type="body" sz="quarter" idx="49" hasCustomPrompt="1"/>
          </p:nvPr>
        </p:nvSpPr>
        <p:spPr>
          <a:xfrm>
            <a:off x="10118993" y="3481453"/>
            <a:ext cx="1684639" cy="116329"/>
          </a:xfrm>
          <a:prstGeom prst="rect">
            <a:avLst/>
          </a:prstGeom>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1" name="Picture Placeholder 7">
            <a:extLst>
              <a:ext uri="{FF2B5EF4-FFF2-40B4-BE49-F238E27FC236}">
                <a16:creationId xmlns:a16="http://schemas.microsoft.com/office/drawing/2014/main" id="{AA109C0C-449B-7255-237E-77FD4B3C18B0}"/>
              </a:ext>
            </a:extLst>
          </p:cNvPr>
          <p:cNvSpPr>
            <a:spLocks noGrp="1"/>
          </p:cNvSpPr>
          <p:nvPr userDrawn="1">
            <p:ph type="pic" sz="quarter" idx="50"/>
          </p:nvPr>
        </p:nvSpPr>
        <p:spPr bwMode="gray">
          <a:xfrm>
            <a:off x="423550" y="4434719"/>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25" name="Text Placeholder 10">
            <a:extLst>
              <a:ext uri="{FF2B5EF4-FFF2-40B4-BE49-F238E27FC236}">
                <a16:creationId xmlns:a16="http://schemas.microsoft.com/office/drawing/2014/main" id="{6F2D387A-6CC8-99C1-75A9-8A2D52D513FC}"/>
              </a:ext>
            </a:extLst>
          </p:cNvPr>
          <p:cNvSpPr>
            <a:spLocks noGrp="1"/>
          </p:cNvSpPr>
          <p:nvPr userDrawn="1">
            <p:ph type="body" sz="quarter" idx="51" hasCustomPrompt="1"/>
          </p:nvPr>
        </p:nvSpPr>
        <p:spPr>
          <a:xfrm>
            <a:off x="1413565" y="4437198"/>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2" name="Text Placeholder 10">
            <a:extLst>
              <a:ext uri="{FF2B5EF4-FFF2-40B4-BE49-F238E27FC236}">
                <a16:creationId xmlns:a16="http://schemas.microsoft.com/office/drawing/2014/main" id="{B19C024B-D176-CEC2-7DC3-474D87E72AE1}"/>
              </a:ext>
            </a:extLst>
          </p:cNvPr>
          <p:cNvSpPr>
            <a:spLocks noGrp="1"/>
          </p:cNvSpPr>
          <p:nvPr userDrawn="1">
            <p:ph type="body" sz="quarter" idx="52" hasCustomPrompt="1"/>
          </p:nvPr>
        </p:nvSpPr>
        <p:spPr>
          <a:xfrm>
            <a:off x="1413565" y="4804911"/>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Picture Placeholder 7">
            <a:extLst>
              <a:ext uri="{FF2B5EF4-FFF2-40B4-BE49-F238E27FC236}">
                <a16:creationId xmlns:a16="http://schemas.microsoft.com/office/drawing/2014/main" id="{02DDBA73-452D-A7CE-807C-C6CD8586F6F8}"/>
              </a:ext>
            </a:extLst>
          </p:cNvPr>
          <p:cNvSpPr>
            <a:spLocks noGrp="1"/>
          </p:cNvSpPr>
          <p:nvPr userDrawn="1">
            <p:ph type="pic" sz="quarter" idx="53"/>
          </p:nvPr>
        </p:nvSpPr>
        <p:spPr bwMode="gray">
          <a:xfrm>
            <a:off x="3329498" y="4434719"/>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44" name="Text Placeholder 10">
            <a:extLst>
              <a:ext uri="{FF2B5EF4-FFF2-40B4-BE49-F238E27FC236}">
                <a16:creationId xmlns:a16="http://schemas.microsoft.com/office/drawing/2014/main" id="{E87078B8-EA6D-4F7F-A4BC-35E0ABCE8506}"/>
              </a:ext>
            </a:extLst>
          </p:cNvPr>
          <p:cNvSpPr>
            <a:spLocks noGrp="1"/>
          </p:cNvSpPr>
          <p:nvPr userDrawn="1">
            <p:ph type="body" sz="quarter" idx="54" hasCustomPrompt="1"/>
          </p:nvPr>
        </p:nvSpPr>
        <p:spPr>
          <a:xfrm>
            <a:off x="4337960" y="4437198"/>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5" name="Text Placeholder 10">
            <a:extLst>
              <a:ext uri="{FF2B5EF4-FFF2-40B4-BE49-F238E27FC236}">
                <a16:creationId xmlns:a16="http://schemas.microsoft.com/office/drawing/2014/main" id="{8C527D75-0155-8280-C347-9D34B07530A5}"/>
              </a:ext>
            </a:extLst>
          </p:cNvPr>
          <p:cNvSpPr>
            <a:spLocks noGrp="1"/>
          </p:cNvSpPr>
          <p:nvPr userDrawn="1">
            <p:ph type="body" sz="quarter" idx="55" hasCustomPrompt="1"/>
          </p:nvPr>
        </p:nvSpPr>
        <p:spPr>
          <a:xfrm>
            <a:off x="4337960" y="4804911"/>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7" name="Picture Placeholder 7">
            <a:extLst>
              <a:ext uri="{FF2B5EF4-FFF2-40B4-BE49-F238E27FC236}">
                <a16:creationId xmlns:a16="http://schemas.microsoft.com/office/drawing/2014/main" id="{25C877DF-DAA9-029B-4DCE-80B1F4AC94D9}"/>
              </a:ext>
            </a:extLst>
          </p:cNvPr>
          <p:cNvSpPr>
            <a:spLocks noGrp="1"/>
          </p:cNvSpPr>
          <p:nvPr userDrawn="1">
            <p:ph type="pic" sz="quarter" idx="56"/>
          </p:nvPr>
        </p:nvSpPr>
        <p:spPr bwMode="gray">
          <a:xfrm>
            <a:off x="6227168" y="4434719"/>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48" name="Text Placeholder 10">
            <a:extLst>
              <a:ext uri="{FF2B5EF4-FFF2-40B4-BE49-F238E27FC236}">
                <a16:creationId xmlns:a16="http://schemas.microsoft.com/office/drawing/2014/main" id="{5E3FD3E8-A932-D433-8A2B-B93E10AD3B0A}"/>
              </a:ext>
            </a:extLst>
          </p:cNvPr>
          <p:cNvSpPr>
            <a:spLocks noGrp="1"/>
          </p:cNvSpPr>
          <p:nvPr userDrawn="1">
            <p:ph type="body" sz="quarter" idx="57" hasCustomPrompt="1"/>
          </p:nvPr>
        </p:nvSpPr>
        <p:spPr>
          <a:xfrm>
            <a:off x="7223366" y="4437198"/>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9" name="Text Placeholder 10">
            <a:extLst>
              <a:ext uri="{FF2B5EF4-FFF2-40B4-BE49-F238E27FC236}">
                <a16:creationId xmlns:a16="http://schemas.microsoft.com/office/drawing/2014/main" id="{5824F8C9-F33A-4723-8B91-2B6FBB7A79C7}"/>
              </a:ext>
            </a:extLst>
          </p:cNvPr>
          <p:cNvSpPr>
            <a:spLocks noGrp="1"/>
          </p:cNvSpPr>
          <p:nvPr userDrawn="1">
            <p:ph type="body" sz="quarter" idx="58" hasCustomPrompt="1"/>
          </p:nvPr>
        </p:nvSpPr>
        <p:spPr>
          <a:xfrm>
            <a:off x="7223366" y="4804911"/>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1" name="Picture Placeholder 7">
            <a:extLst>
              <a:ext uri="{FF2B5EF4-FFF2-40B4-BE49-F238E27FC236}">
                <a16:creationId xmlns:a16="http://schemas.microsoft.com/office/drawing/2014/main" id="{A591C706-93B7-01AC-B5DF-6B39E9921858}"/>
              </a:ext>
            </a:extLst>
          </p:cNvPr>
          <p:cNvSpPr>
            <a:spLocks noGrp="1"/>
          </p:cNvSpPr>
          <p:nvPr userDrawn="1">
            <p:ph type="pic" sz="quarter" idx="59"/>
          </p:nvPr>
        </p:nvSpPr>
        <p:spPr bwMode="gray">
          <a:xfrm>
            <a:off x="9128134" y="4434719"/>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52" name="Text Placeholder 10">
            <a:extLst>
              <a:ext uri="{FF2B5EF4-FFF2-40B4-BE49-F238E27FC236}">
                <a16:creationId xmlns:a16="http://schemas.microsoft.com/office/drawing/2014/main" id="{518AD6DA-1BE1-755D-E5B5-1B49ED407D78}"/>
              </a:ext>
            </a:extLst>
          </p:cNvPr>
          <p:cNvSpPr>
            <a:spLocks noGrp="1"/>
          </p:cNvSpPr>
          <p:nvPr userDrawn="1">
            <p:ph type="body" sz="quarter" idx="60" hasCustomPrompt="1"/>
          </p:nvPr>
        </p:nvSpPr>
        <p:spPr>
          <a:xfrm>
            <a:off x="10118993" y="4437198"/>
            <a:ext cx="1684639" cy="248478"/>
          </a:xfrm>
          <a:prstGeom prst="rect">
            <a:avLst/>
          </a:prstGeom>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3" name="Text Placeholder 10">
            <a:extLst>
              <a:ext uri="{FF2B5EF4-FFF2-40B4-BE49-F238E27FC236}">
                <a16:creationId xmlns:a16="http://schemas.microsoft.com/office/drawing/2014/main" id="{A588FE25-45EB-DC5E-3889-4DA0F8C4D97C}"/>
              </a:ext>
            </a:extLst>
          </p:cNvPr>
          <p:cNvSpPr>
            <a:spLocks noGrp="1"/>
          </p:cNvSpPr>
          <p:nvPr userDrawn="1">
            <p:ph type="body" sz="quarter" idx="61" hasCustomPrompt="1"/>
          </p:nvPr>
        </p:nvSpPr>
        <p:spPr>
          <a:xfrm>
            <a:off x="10118993" y="4804911"/>
            <a:ext cx="1684639" cy="116329"/>
          </a:xfrm>
          <a:prstGeom prst="rect">
            <a:avLst/>
          </a:prstGeom>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66" name="Date Placeholder 65">
            <a:extLst>
              <a:ext uri="{FF2B5EF4-FFF2-40B4-BE49-F238E27FC236}">
                <a16:creationId xmlns:a16="http://schemas.microsoft.com/office/drawing/2014/main" id="{E56A8F5D-97F7-02D4-31F3-1B45AD7011CC}"/>
              </a:ext>
            </a:extLst>
          </p:cNvPr>
          <p:cNvSpPr>
            <a:spLocks noGrp="1"/>
          </p:cNvSpPr>
          <p:nvPr userDrawn="1">
            <p:ph type="dt" sz="half" idx="7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67" name="Footer Placeholder 66">
            <a:extLst>
              <a:ext uri="{FF2B5EF4-FFF2-40B4-BE49-F238E27FC236}">
                <a16:creationId xmlns:a16="http://schemas.microsoft.com/office/drawing/2014/main" id="{EC587662-A585-7E32-29E5-AEE4F1B951C5}"/>
              </a:ext>
            </a:extLst>
          </p:cNvPr>
          <p:cNvSpPr>
            <a:spLocks noGrp="1"/>
          </p:cNvSpPr>
          <p:nvPr userDrawn="1">
            <p:ph type="ftr" sz="quarter" idx="7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68" name="Slide Number Placeholder 67">
            <a:extLst>
              <a:ext uri="{FF2B5EF4-FFF2-40B4-BE49-F238E27FC236}">
                <a16:creationId xmlns:a16="http://schemas.microsoft.com/office/drawing/2014/main" id="{CAA7894B-9243-7B55-E0FF-7511249EE27C}"/>
              </a:ext>
            </a:extLst>
          </p:cNvPr>
          <p:cNvSpPr>
            <a:spLocks noGrp="1"/>
          </p:cNvSpPr>
          <p:nvPr userDrawn="1">
            <p:ph type="sldNum" sz="quarter" idx="7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2628603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NTT_divider_page_blue">
    <p:bg>
      <p:bgPr>
        <a:solidFill>
          <a:schemeClr val="accent2"/>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EADE93CD-37DF-E343-A975-1AA1C847DAE2}"/>
              </a:ext>
            </a:extLst>
          </p:cNvPr>
          <p:cNvSpPr>
            <a:spLocks noGrp="1"/>
          </p:cNvSpPr>
          <p:nvPr>
            <p:ph type="title"/>
          </p:nvPr>
        </p:nvSpPr>
        <p:spPr>
          <a:xfrm>
            <a:off x="391599" y="2734845"/>
            <a:ext cx="11408804" cy="631775"/>
          </a:xfrm>
          <a:prstGeom prst="rect">
            <a:avLst/>
          </a:prstGeom>
        </p:spPr>
        <p:txBody>
          <a:bodyPr anchor="ctr"/>
          <a:lstStyle>
            <a:lvl1pPr algn="ctr">
              <a:defRPr sz="3200" b="1">
                <a:solidFill>
                  <a:schemeClr val="bg1"/>
                </a:solidFill>
              </a:defRPr>
            </a:lvl1pPr>
          </a:lstStyle>
          <a:p>
            <a:r>
              <a:rPr lang="en-US"/>
              <a:t>Click to edit Master title style</a:t>
            </a:r>
            <a:endParaRPr lang="en-GB"/>
          </a:p>
        </p:txBody>
      </p:sp>
      <p:sp>
        <p:nvSpPr>
          <p:cNvPr id="9" name="Text Placeholder 6">
            <a:extLst>
              <a:ext uri="{FF2B5EF4-FFF2-40B4-BE49-F238E27FC236}">
                <a16:creationId xmlns:a16="http://schemas.microsoft.com/office/drawing/2014/main" id="{E79472A9-7FF4-844C-8BB9-B7A54132FCBA}"/>
              </a:ext>
            </a:extLst>
          </p:cNvPr>
          <p:cNvSpPr>
            <a:spLocks noGrp="1"/>
          </p:cNvSpPr>
          <p:nvPr>
            <p:ph type="body" sz="quarter" idx="16" hasCustomPrompt="1"/>
          </p:nvPr>
        </p:nvSpPr>
        <p:spPr>
          <a:xfrm>
            <a:off x="391599" y="3412190"/>
            <a:ext cx="11408804" cy="530055"/>
          </a:xfrm>
          <a:prstGeom prst="rect">
            <a:avLst/>
          </a:prstGeom>
        </p:spPr>
        <p:txBody>
          <a:bodyPr anchor="ctr"/>
          <a:lstStyle>
            <a:lvl1pPr marL="0" indent="0" algn="ctr">
              <a:buNone/>
              <a:defRPr sz="2400" b="1">
                <a:solidFill>
                  <a:schemeClr val="bg1"/>
                </a:solidFill>
              </a:defRPr>
            </a:lvl1pPr>
            <a:lvl2pPr>
              <a:defRPr sz="1333"/>
            </a:lvl2pPr>
            <a:lvl3pPr>
              <a:defRPr sz="1333"/>
            </a:lvl3pPr>
            <a:lvl4pPr>
              <a:defRPr sz="1333"/>
            </a:lvl4pPr>
            <a:lvl5pPr>
              <a:defRPr sz="1333"/>
            </a:lvl5pPr>
          </a:lstStyle>
          <a:p>
            <a:pPr lvl="0"/>
            <a:r>
              <a:rPr lang="en-US"/>
              <a:t>Click to edit Master title slide</a:t>
            </a:r>
            <a:endParaRPr lang="en-GB"/>
          </a:p>
        </p:txBody>
      </p:sp>
    </p:spTree>
    <p:extLst>
      <p:ext uri="{BB962C8B-B14F-4D97-AF65-F5344CB8AC3E}">
        <p14:creationId xmlns:p14="http://schemas.microsoft.com/office/powerpoint/2010/main" val="25405215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cSld name="NTT_title_and_content_page_white_small_title">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3" y="169338"/>
            <a:ext cx="9725123" cy="384521"/>
          </a:xfrm>
          <a:prstGeom prst="rect">
            <a:avLst/>
          </a:prstGeom>
        </p:spPr>
        <p:txBody>
          <a:bodyPr anchor="ctr"/>
          <a:lstStyle>
            <a:lvl1pPr>
              <a:defRPr sz="2000" b="1">
                <a:solidFill>
                  <a:schemeClr val="accent2"/>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7" y="835345"/>
            <a:ext cx="11376207" cy="5765152"/>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pic>
        <p:nvPicPr>
          <p:cNvPr id="6" name="Picture 5">
            <a:extLst>
              <a:ext uri="{FF2B5EF4-FFF2-40B4-BE49-F238E27FC236}">
                <a16:creationId xmlns:a16="http://schemas.microsoft.com/office/drawing/2014/main" id="{80889D0A-8FE3-CF4D-B7B4-5465281051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67153" y="169338"/>
            <a:ext cx="1305751" cy="484944"/>
          </a:xfrm>
          <a:prstGeom prst="rect">
            <a:avLst/>
          </a:prstGeom>
        </p:spPr>
      </p:pic>
    </p:spTree>
    <p:extLst>
      <p:ext uri="{BB962C8B-B14F-4D97-AF65-F5344CB8AC3E}">
        <p14:creationId xmlns:p14="http://schemas.microsoft.com/office/powerpoint/2010/main" val="2580028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ABEA4-C8AD-5F0C-B8A8-050E62F6BB77}"/>
              </a:ext>
            </a:extLst>
          </p:cNvPr>
          <p:cNvSpPr>
            <a:spLocks noGrp="1"/>
          </p:cNvSpPr>
          <p:nvPr>
            <p:ph type="dt" sz="half" idx="10"/>
          </p:nvPr>
        </p:nvSpPr>
        <p:spPr/>
        <p:txBody>
          <a:bodyPr/>
          <a:lstStyle/>
          <a:p>
            <a:fld id="{C659655A-ADE0-4A42-BF20-FD470331BD59}" type="datetimeFigureOut">
              <a:rPr lang="en-US" smtClean="0"/>
              <a:t>3/17/2025</a:t>
            </a:fld>
            <a:endParaRPr lang="en-US"/>
          </a:p>
        </p:txBody>
      </p:sp>
      <p:sp>
        <p:nvSpPr>
          <p:cNvPr id="3" name="Footer Placeholder 2">
            <a:extLst>
              <a:ext uri="{FF2B5EF4-FFF2-40B4-BE49-F238E27FC236}">
                <a16:creationId xmlns:a16="http://schemas.microsoft.com/office/drawing/2014/main" id="{AA12E642-2FE6-C17D-3380-172F2CA1DB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242B32-10F6-6341-49A6-CF03D81C6E18}"/>
              </a:ext>
            </a:extLst>
          </p:cNvPr>
          <p:cNvSpPr>
            <a:spLocks noGrp="1"/>
          </p:cNvSpPr>
          <p:nvPr>
            <p:ph type="sldNum" sz="quarter" idx="12"/>
          </p:nvPr>
        </p:nvSpPr>
        <p:spPr/>
        <p:txBody>
          <a:bodyPr/>
          <a:lstStyle/>
          <a:p>
            <a:fld id="{28AFB2FB-AD8D-4665-A2A0-27B84CD80CD1}" type="slidenum">
              <a:rPr lang="en-US" smtClean="0"/>
              <a:t>‹#›</a:t>
            </a:fld>
            <a:endParaRPr lang="en-US"/>
          </a:p>
        </p:txBody>
      </p:sp>
    </p:spTree>
    <p:extLst>
      <p:ext uri="{BB962C8B-B14F-4D97-AF65-F5344CB8AC3E}">
        <p14:creationId xmlns:p14="http://schemas.microsoft.com/office/powerpoint/2010/main" val="8198997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cSld name="32_NTT_content_page">
    <p:bg bwMode="ltGray">
      <p:bgPr>
        <a:solidFill>
          <a:schemeClr val="tx1"/>
        </a:solidFill>
        <a:effectLst/>
      </p:bgPr>
    </p:bg>
    <p:spTree>
      <p:nvGrpSpPr>
        <p:cNvPr id="1" name=""/>
        <p:cNvGrpSpPr/>
        <p:nvPr/>
      </p:nvGrpSpPr>
      <p:grpSpPr>
        <a:xfrm>
          <a:off x="0" y="0"/>
          <a:ext cx="0" cy="0"/>
          <a:chOff x="0" y="0"/>
          <a:chExt cx="0" cy="0"/>
        </a:xfrm>
      </p:grpSpPr>
      <p:sp>
        <p:nvSpPr>
          <p:cNvPr id="16" name="Picture Placeholder 1">
            <a:extLst>
              <a:ext uri="{FF2B5EF4-FFF2-40B4-BE49-F238E27FC236}">
                <a16:creationId xmlns:a16="http://schemas.microsoft.com/office/drawing/2014/main" id="{835D2B04-2356-A640-8C36-BF74FA32E5EE}"/>
              </a:ext>
            </a:extLst>
          </p:cNvPr>
          <p:cNvSpPr>
            <a:spLocks noGrp="1"/>
          </p:cNvSpPr>
          <p:nvPr>
            <p:ph type="pic" sz="quarter" idx="26"/>
          </p:nvPr>
        </p:nvSpPr>
        <p:spPr>
          <a:xfrm>
            <a:off x="4" y="0"/>
            <a:ext cx="5065713" cy="6858000"/>
          </a:xfrm>
          <a:prstGeom prst="rect">
            <a:avLst/>
          </a:prstGeom>
          <a:solidFill>
            <a:schemeClr val="bg2">
              <a:lumMod val="20000"/>
              <a:lumOff val="80000"/>
            </a:schemeClr>
          </a:solidFill>
        </p:spPr>
        <p:txBody>
          <a:bodyPr/>
          <a:lstStyle>
            <a:lvl1pPr marL="0" indent="0">
              <a:buNone/>
              <a:defRPr sz="1867">
                <a:solidFill>
                  <a:schemeClr val="bg1"/>
                </a:solidFill>
              </a:defRPr>
            </a:lvl1pPr>
          </a:lstStyle>
          <a:p>
            <a:r>
              <a:rPr lang="en-US"/>
              <a:t>Click icon to add picture</a:t>
            </a:r>
            <a:endParaRPr lang="en-GB"/>
          </a:p>
        </p:txBody>
      </p:sp>
      <p:sp>
        <p:nvSpPr>
          <p:cNvPr id="18" name="Title 4">
            <a:extLst>
              <a:ext uri="{FF2B5EF4-FFF2-40B4-BE49-F238E27FC236}">
                <a16:creationId xmlns:a16="http://schemas.microsoft.com/office/drawing/2014/main" id="{D136005A-11B0-8D4E-9718-39BB0EC340F4}"/>
              </a:ext>
            </a:extLst>
          </p:cNvPr>
          <p:cNvSpPr>
            <a:spLocks noGrp="1"/>
          </p:cNvSpPr>
          <p:nvPr>
            <p:ph type="title" hasCustomPrompt="1"/>
          </p:nvPr>
        </p:nvSpPr>
        <p:spPr>
          <a:xfrm>
            <a:off x="5521128" y="1167037"/>
            <a:ext cx="6251773" cy="996915"/>
          </a:xfrm>
          <a:prstGeom prst="rect">
            <a:avLst/>
          </a:prstGeom>
        </p:spPr>
        <p:txBody>
          <a:bodyPr anchor="ctr"/>
          <a:lstStyle>
            <a:lvl1pPr algn="l">
              <a:lnSpc>
                <a:spcPct val="100000"/>
              </a:lnSpc>
              <a:spcBef>
                <a:spcPts val="0"/>
              </a:spcBef>
              <a:spcAft>
                <a:spcPts val="0"/>
              </a:spcAft>
              <a:defRPr sz="3200" b="1">
                <a:solidFill>
                  <a:schemeClr val="accent2"/>
                </a:solidFill>
              </a:defRPr>
            </a:lvl1pPr>
          </a:lstStyle>
          <a:p>
            <a:r>
              <a:rPr lang="en-US"/>
              <a:t>Click to edit </a:t>
            </a:r>
            <a:br>
              <a:rPr lang="en-US"/>
            </a:br>
            <a:r>
              <a:rPr lang="en-US"/>
              <a:t>Master title style</a:t>
            </a:r>
            <a:endParaRPr lang="en-GB"/>
          </a:p>
        </p:txBody>
      </p:sp>
      <p:sp>
        <p:nvSpPr>
          <p:cNvPr id="19" name="Text Placeholder 6">
            <a:extLst>
              <a:ext uri="{FF2B5EF4-FFF2-40B4-BE49-F238E27FC236}">
                <a16:creationId xmlns:a16="http://schemas.microsoft.com/office/drawing/2014/main" id="{DA5EC964-4A3C-2F47-B937-C98A2869954E}"/>
              </a:ext>
            </a:extLst>
          </p:cNvPr>
          <p:cNvSpPr>
            <a:spLocks noGrp="1"/>
          </p:cNvSpPr>
          <p:nvPr>
            <p:ph type="body" sz="quarter" idx="61"/>
          </p:nvPr>
        </p:nvSpPr>
        <p:spPr>
          <a:xfrm>
            <a:off x="5521128" y="3146593"/>
            <a:ext cx="6251773" cy="2866331"/>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en-US"/>
              <a:t>Click to edit Master text styles</a:t>
            </a:r>
          </a:p>
        </p:txBody>
      </p:sp>
      <p:sp>
        <p:nvSpPr>
          <p:cNvPr id="22" name="Text Placeholder 6">
            <a:extLst>
              <a:ext uri="{FF2B5EF4-FFF2-40B4-BE49-F238E27FC236}">
                <a16:creationId xmlns:a16="http://schemas.microsoft.com/office/drawing/2014/main" id="{F271EA18-F1C4-5445-BC6B-2E8E13F8085B}"/>
              </a:ext>
            </a:extLst>
          </p:cNvPr>
          <p:cNvSpPr>
            <a:spLocks noGrp="1"/>
          </p:cNvSpPr>
          <p:nvPr>
            <p:ph type="body" sz="quarter" idx="16" hasCustomPrompt="1"/>
          </p:nvPr>
        </p:nvSpPr>
        <p:spPr>
          <a:xfrm>
            <a:off x="5521128" y="2311109"/>
            <a:ext cx="6251773" cy="621339"/>
          </a:xfrm>
          <a:prstGeom prst="rect">
            <a:avLst/>
          </a:prstGeom>
        </p:spPr>
        <p:txBody>
          <a:bodyPr anchor="ctr"/>
          <a:lstStyle>
            <a:lvl1pPr marL="0" indent="0" algn="l">
              <a:buNone/>
              <a:defRPr sz="2400" b="1">
                <a:solidFill>
                  <a:schemeClr val="bg1"/>
                </a:solidFill>
              </a:defRPr>
            </a:lvl1pPr>
            <a:lvl2pPr>
              <a:defRPr sz="1333"/>
            </a:lvl2pPr>
            <a:lvl3pPr>
              <a:defRPr sz="1333"/>
            </a:lvl3pPr>
            <a:lvl4pPr>
              <a:defRPr sz="1333"/>
            </a:lvl4pPr>
            <a:lvl5pPr>
              <a:defRPr sz="1333"/>
            </a:lvl5pPr>
          </a:lstStyle>
          <a:p>
            <a:pPr lvl="0"/>
            <a:r>
              <a:rPr lang="en-US"/>
              <a:t>Click to edit Master title slide</a:t>
            </a:r>
            <a:endParaRPr lang="en-GB"/>
          </a:p>
        </p:txBody>
      </p:sp>
      <p:pic>
        <p:nvPicPr>
          <p:cNvPr id="6" name="Picture 5">
            <a:extLst>
              <a:ext uri="{FF2B5EF4-FFF2-40B4-BE49-F238E27FC236}">
                <a16:creationId xmlns:a16="http://schemas.microsoft.com/office/drawing/2014/main" id="{CC552A4F-D1DB-4444-A096-6B92017E34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67153" y="332679"/>
            <a:ext cx="1305751" cy="484944"/>
          </a:xfrm>
          <a:prstGeom prst="rect">
            <a:avLst/>
          </a:prstGeom>
        </p:spPr>
      </p:pic>
    </p:spTree>
    <p:extLst>
      <p:ext uri="{BB962C8B-B14F-4D97-AF65-F5344CB8AC3E}">
        <p14:creationId xmlns:p14="http://schemas.microsoft.com/office/powerpoint/2010/main" val="2080616489"/>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9_NTT_content_page">
    <p:bg bwMode="ltGray">
      <p:bgPr>
        <a:solidFill>
          <a:schemeClr val="tx1"/>
        </a:solidFill>
        <a:effectLst/>
      </p:bgPr>
    </p:bg>
    <p:spTree>
      <p:nvGrpSpPr>
        <p:cNvPr id="1" name=""/>
        <p:cNvGrpSpPr/>
        <p:nvPr/>
      </p:nvGrpSpPr>
      <p:grpSpPr>
        <a:xfrm>
          <a:off x="0" y="0"/>
          <a:ext cx="0" cy="0"/>
          <a:chOff x="0" y="0"/>
          <a:chExt cx="0" cy="0"/>
        </a:xfrm>
      </p:grpSpPr>
      <p:sp>
        <p:nvSpPr>
          <p:cNvPr id="25" name="Picture Placeholder 13">
            <a:extLst>
              <a:ext uri="{FF2B5EF4-FFF2-40B4-BE49-F238E27FC236}">
                <a16:creationId xmlns:a16="http://schemas.microsoft.com/office/drawing/2014/main" id="{CC2F59C1-FB59-6442-AD76-AEF04666F089}"/>
              </a:ext>
            </a:extLst>
          </p:cNvPr>
          <p:cNvSpPr>
            <a:spLocks noGrp="1"/>
          </p:cNvSpPr>
          <p:nvPr>
            <p:ph type="pic" sz="quarter" idx="13"/>
          </p:nvPr>
        </p:nvSpPr>
        <p:spPr>
          <a:xfrm>
            <a:off x="5879025" y="0"/>
            <a:ext cx="6312975" cy="6858000"/>
          </a:xfrm>
          <a:prstGeom prst="rect">
            <a:avLst/>
          </a:prstGeom>
          <a:solidFill>
            <a:schemeClr val="bg2">
              <a:lumMod val="20000"/>
              <a:lumOff val="80000"/>
            </a:schemeClr>
          </a:solidFill>
          <a:effectLst/>
        </p:spPr>
        <p:txBody>
          <a:bodyPr>
            <a:normAutofit/>
          </a:bodyPr>
          <a:lstStyle>
            <a:lvl1pPr marL="0" indent="0">
              <a:buNone/>
              <a:defRPr sz="1867">
                <a:ln>
                  <a:noFill/>
                </a:ln>
                <a:solidFill>
                  <a:schemeClr val="bg1"/>
                </a:solidFill>
                <a:latin typeface="Arial" panose="020B0604020202020204" pitchFamily="34" charset="0"/>
                <a:ea typeface="Lato Light" charset="0"/>
                <a:cs typeface="Arial" panose="020B0604020202020204" pitchFamily="34" charset="0"/>
              </a:defRPr>
            </a:lvl1pPr>
          </a:lstStyle>
          <a:p>
            <a:pPr lvl="0"/>
            <a:r>
              <a:rPr lang="fr-FR" noProof="0"/>
              <a:t>Cliquez sur l'icône pour ajouter une image</a:t>
            </a:r>
            <a:endParaRPr lang="en-US" noProof="0"/>
          </a:p>
        </p:txBody>
      </p:sp>
      <p:sp>
        <p:nvSpPr>
          <p:cNvPr id="5" name="Title 4">
            <a:extLst>
              <a:ext uri="{FF2B5EF4-FFF2-40B4-BE49-F238E27FC236}">
                <a16:creationId xmlns:a16="http://schemas.microsoft.com/office/drawing/2014/main" id="{53010EE3-E153-394E-A879-6872145A81BA}"/>
              </a:ext>
            </a:extLst>
          </p:cNvPr>
          <p:cNvSpPr>
            <a:spLocks noGrp="1"/>
          </p:cNvSpPr>
          <p:nvPr>
            <p:ph type="title"/>
          </p:nvPr>
        </p:nvSpPr>
        <p:spPr>
          <a:xfrm>
            <a:off x="6540644" y="2097904"/>
            <a:ext cx="3523281" cy="996915"/>
          </a:xfrm>
          <a:prstGeom prst="rect">
            <a:avLst/>
          </a:prstGeom>
        </p:spPr>
        <p:txBody>
          <a:bodyPr anchor="ctr"/>
          <a:lstStyle>
            <a:lvl1pPr algn="l">
              <a:lnSpc>
                <a:spcPct val="100000"/>
              </a:lnSpc>
              <a:defRPr sz="3200" b="1">
                <a:solidFill>
                  <a:schemeClr val="bg1"/>
                </a:solidFill>
              </a:defRPr>
            </a:lvl1pPr>
          </a:lstStyle>
          <a:p>
            <a:r>
              <a:rPr lang="fr-FR"/>
              <a:t>Modifiez le style du titre</a:t>
            </a:r>
            <a:endParaRPr lang="en-GB"/>
          </a:p>
        </p:txBody>
      </p:sp>
      <p:sp>
        <p:nvSpPr>
          <p:cNvPr id="7" name="Text Placeholder 6">
            <a:extLst>
              <a:ext uri="{FF2B5EF4-FFF2-40B4-BE49-F238E27FC236}">
                <a16:creationId xmlns:a16="http://schemas.microsoft.com/office/drawing/2014/main" id="{5A274682-542E-EB4E-B888-5D496DB0A0AC}"/>
              </a:ext>
            </a:extLst>
          </p:cNvPr>
          <p:cNvSpPr>
            <a:spLocks noGrp="1"/>
          </p:cNvSpPr>
          <p:nvPr>
            <p:ph type="body" sz="quarter" idx="15"/>
          </p:nvPr>
        </p:nvSpPr>
        <p:spPr>
          <a:xfrm>
            <a:off x="6529918" y="3274270"/>
            <a:ext cx="3543300" cy="1422041"/>
          </a:xfrm>
          <a:prstGeom prst="rect">
            <a:avLst/>
          </a:prstGeom>
        </p:spPr>
        <p:txBody>
          <a:bodyPr/>
          <a:lstStyle>
            <a:lvl1pPr>
              <a:defRPr sz="1333">
                <a:solidFill>
                  <a:schemeClr val="bg1"/>
                </a:solidFill>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Text Placeholder 6">
            <a:extLst>
              <a:ext uri="{FF2B5EF4-FFF2-40B4-BE49-F238E27FC236}">
                <a16:creationId xmlns:a16="http://schemas.microsoft.com/office/drawing/2014/main" id="{3B4DA557-7B08-5B4D-97DB-FC7E41E181F5}"/>
              </a:ext>
            </a:extLst>
          </p:cNvPr>
          <p:cNvSpPr>
            <a:spLocks noGrp="1"/>
          </p:cNvSpPr>
          <p:nvPr>
            <p:ph type="body" sz="quarter" idx="61"/>
          </p:nvPr>
        </p:nvSpPr>
        <p:spPr>
          <a:xfrm>
            <a:off x="1415511" y="1814845"/>
            <a:ext cx="4039892" cy="465791"/>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fr-FR"/>
              <a:t>Cliquez pour modifier les styles du texte du masque</a:t>
            </a:r>
          </a:p>
        </p:txBody>
      </p:sp>
      <p:sp>
        <p:nvSpPr>
          <p:cNvPr id="8" name="Text Placeholder 6">
            <a:extLst>
              <a:ext uri="{FF2B5EF4-FFF2-40B4-BE49-F238E27FC236}">
                <a16:creationId xmlns:a16="http://schemas.microsoft.com/office/drawing/2014/main" id="{97FFF4BF-46E3-B541-AA52-FAB53E3E1054}"/>
              </a:ext>
            </a:extLst>
          </p:cNvPr>
          <p:cNvSpPr>
            <a:spLocks noGrp="1"/>
          </p:cNvSpPr>
          <p:nvPr>
            <p:ph type="body" sz="quarter" idx="16"/>
          </p:nvPr>
        </p:nvSpPr>
        <p:spPr>
          <a:xfrm>
            <a:off x="1415511" y="1386347"/>
            <a:ext cx="4039892" cy="465789"/>
          </a:xfrm>
          <a:prstGeom prst="rect">
            <a:avLst/>
          </a:prstGeom>
        </p:spPr>
        <p:txBody>
          <a:bodyPr anchor="ctr"/>
          <a:lstStyle>
            <a:lvl1pPr marL="0" indent="0" algn="l">
              <a:buNone/>
              <a:defRPr sz="1867" b="1">
                <a:solidFill>
                  <a:schemeClr val="accent2"/>
                </a:solidFill>
              </a:defRPr>
            </a:lvl1pPr>
            <a:lvl2pPr>
              <a:defRPr sz="1333"/>
            </a:lvl2pPr>
            <a:lvl3pPr>
              <a:defRPr sz="1333"/>
            </a:lvl3pPr>
            <a:lvl4pPr>
              <a:defRPr sz="1333"/>
            </a:lvl4pPr>
            <a:lvl5pPr>
              <a:defRPr sz="1333"/>
            </a:lvl5pPr>
          </a:lstStyle>
          <a:p>
            <a:pPr lvl="0"/>
            <a:r>
              <a:rPr lang="fr-FR"/>
              <a:t>Cliquez pour modifier les styles du texte du masque</a:t>
            </a:r>
          </a:p>
        </p:txBody>
      </p:sp>
      <p:sp>
        <p:nvSpPr>
          <p:cNvPr id="11" name="Text Placeholder 6">
            <a:extLst>
              <a:ext uri="{FF2B5EF4-FFF2-40B4-BE49-F238E27FC236}">
                <a16:creationId xmlns:a16="http://schemas.microsoft.com/office/drawing/2014/main" id="{4BE66BA0-BAB7-6644-9195-003A679DF78A}"/>
              </a:ext>
            </a:extLst>
          </p:cNvPr>
          <p:cNvSpPr>
            <a:spLocks noGrp="1"/>
          </p:cNvSpPr>
          <p:nvPr>
            <p:ph type="body" sz="quarter" idx="62"/>
          </p:nvPr>
        </p:nvSpPr>
        <p:spPr>
          <a:xfrm>
            <a:off x="1415511" y="3240689"/>
            <a:ext cx="4039892" cy="465791"/>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fr-FR"/>
              <a:t>Cliquez pour modifier les styles du texte du masque</a:t>
            </a:r>
          </a:p>
        </p:txBody>
      </p:sp>
      <p:sp>
        <p:nvSpPr>
          <p:cNvPr id="12" name="Text Placeholder 6">
            <a:extLst>
              <a:ext uri="{FF2B5EF4-FFF2-40B4-BE49-F238E27FC236}">
                <a16:creationId xmlns:a16="http://schemas.microsoft.com/office/drawing/2014/main" id="{42D8740A-EF16-4A4B-8561-0AFE570EC69D}"/>
              </a:ext>
            </a:extLst>
          </p:cNvPr>
          <p:cNvSpPr>
            <a:spLocks noGrp="1"/>
          </p:cNvSpPr>
          <p:nvPr>
            <p:ph type="body" sz="quarter" idx="63"/>
          </p:nvPr>
        </p:nvSpPr>
        <p:spPr>
          <a:xfrm>
            <a:off x="1415511" y="2812191"/>
            <a:ext cx="4039892" cy="465789"/>
          </a:xfrm>
          <a:prstGeom prst="rect">
            <a:avLst/>
          </a:prstGeom>
        </p:spPr>
        <p:txBody>
          <a:bodyPr anchor="ctr"/>
          <a:lstStyle>
            <a:lvl1pPr marL="0" indent="0" algn="l">
              <a:buNone/>
              <a:defRPr sz="1867" b="1">
                <a:solidFill>
                  <a:schemeClr val="accent2"/>
                </a:solidFill>
              </a:defRPr>
            </a:lvl1pPr>
            <a:lvl2pPr>
              <a:defRPr sz="1333"/>
            </a:lvl2pPr>
            <a:lvl3pPr>
              <a:defRPr sz="1333"/>
            </a:lvl3pPr>
            <a:lvl4pPr>
              <a:defRPr sz="1333"/>
            </a:lvl4pPr>
            <a:lvl5pPr>
              <a:defRPr sz="1333"/>
            </a:lvl5pPr>
          </a:lstStyle>
          <a:p>
            <a:pPr lvl="0"/>
            <a:r>
              <a:rPr lang="fr-FR"/>
              <a:t>Cliquez pour modifier les styles du texte du masque</a:t>
            </a:r>
          </a:p>
        </p:txBody>
      </p:sp>
      <p:sp>
        <p:nvSpPr>
          <p:cNvPr id="13" name="Text Placeholder 6">
            <a:extLst>
              <a:ext uri="{FF2B5EF4-FFF2-40B4-BE49-F238E27FC236}">
                <a16:creationId xmlns:a16="http://schemas.microsoft.com/office/drawing/2014/main" id="{F91806EC-97C9-D043-B9CB-6602A30F2D91}"/>
              </a:ext>
            </a:extLst>
          </p:cNvPr>
          <p:cNvSpPr>
            <a:spLocks noGrp="1"/>
          </p:cNvSpPr>
          <p:nvPr>
            <p:ph type="body" sz="quarter" idx="64"/>
          </p:nvPr>
        </p:nvSpPr>
        <p:spPr>
          <a:xfrm>
            <a:off x="1415511" y="4668486"/>
            <a:ext cx="4039892" cy="465791"/>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fr-FR"/>
              <a:t>Cliquez pour modifier les styles du texte du masque</a:t>
            </a:r>
          </a:p>
        </p:txBody>
      </p:sp>
      <p:sp>
        <p:nvSpPr>
          <p:cNvPr id="14" name="Text Placeholder 6">
            <a:extLst>
              <a:ext uri="{FF2B5EF4-FFF2-40B4-BE49-F238E27FC236}">
                <a16:creationId xmlns:a16="http://schemas.microsoft.com/office/drawing/2014/main" id="{BBDBDD5B-089E-2C47-B88F-38897DB817A2}"/>
              </a:ext>
            </a:extLst>
          </p:cNvPr>
          <p:cNvSpPr>
            <a:spLocks noGrp="1"/>
          </p:cNvSpPr>
          <p:nvPr>
            <p:ph type="body" sz="quarter" idx="65"/>
          </p:nvPr>
        </p:nvSpPr>
        <p:spPr>
          <a:xfrm>
            <a:off x="1415511" y="4239988"/>
            <a:ext cx="4039892" cy="465789"/>
          </a:xfrm>
          <a:prstGeom prst="rect">
            <a:avLst/>
          </a:prstGeom>
        </p:spPr>
        <p:txBody>
          <a:bodyPr anchor="ctr"/>
          <a:lstStyle>
            <a:lvl1pPr marL="0" indent="0" algn="l">
              <a:buNone/>
              <a:defRPr sz="1867" b="1">
                <a:solidFill>
                  <a:schemeClr val="accent2"/>
                </a:solidFill>
              </a:defRPr>
            </a:lvl1pPr>
            <a:lvl2pPr>
              <a:defRPr sz="1333"/>
            </a:lvl2pPr>
            <a:lvl3pPr>
              <a:defRPr sz="1333"/>
            </a:lvl3pPr>
            <a:lvl4pPr>
              <a:defRPr sz="1333"/>
            </a:lvl4pPr>
            <a:lvl5pPr>
              <a:defRPr sz="1333"/>
            </a:lvl5pPr>
          </a:lstStyle>
          <a:p>
            <a:pPr lvl="0"/>
            <a:r>
              <a:rPr lang="fr-FR"/>
              <a:t>Cliquez pour modifier les styles du texte du masque</a:t>
            </a:r>
          </a:p>
        </p:txBody>
      </p:sp>
      <p:sp>
        <p:nvSpPr>
          <p:cNvPr id="15" name="Text Placeholder 6">
            <a:extLst>
              <a:ext uri="{FF2B5EF4-FFF2-40B4-BE49-F238E27FC236}">
                <a16:creationId xmlns:a16="http://schemas.microsoft.com/office/drawing/2014/main" id="{3BD2093A-8E00-AD45-A11B-BFF744448A36}"/>
              </a:ext>
            </a:extLst>
          </p:cNvPr>
          <p:cNvSpPr>
            <a:spLocks noGrp="1"/>
          </p:cNvSpPr>
          <p:nvPr>
            <p:ph type="body" sz="quarter" idx="66"/>
          </p:nvPr>
        </p:nvSpPr>
        <p:spPr>
          <a:xfrm>
            <a:off x="1415511" y="6104662"/>
            <a:ext cx="4039892" cy="465791"/>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fr-FR"/>
              <a:t>Cliquez pour modifier les styles du texte du masque</a:t>
            </a:r>
          </a:p>
        </p:txBody>
      </p:sp>
      <p:sp>
        <p:nvSpPr>
          <p:cNvPr id="16" name="Text Placeholder 6">
            <a:extLst>
              <a:ext uri="{FF2B5EF4-FFF2-40B4-BE49-F238E27FC236}">
                <a16:creationId xmlns:a16="http://schemas.microsoft.com/office/drawing/2014/main" id="{B477112C-83CB-2B4D-913A-8D32CDC29EB1}"/>
              </a:ext>
            </a:extLst>
          </p:cNvPr>
          <p:cNvSpPr>
            <a:spLocks noGrp="1"/>
          </p:cNvSpPr>
          <p:nvPr>
            <p:ph type="body" sz="quarter" idx="67"/>
          </p:nvPr>
        </p:nvSpPr>
        <p:spPr>
          <a:xfrm>
            <a:off x="1415511" y="5676164"/>
            <a:ext cx="4039892" cy="465789"/>
          </a:xfrm>
          <a:prstGeom prst="rect">
            <a:avLst/>
          </a:prstGeom>
        </p:spPr>
        <p:txBody>
          <a:bodyPr anchor="ctr"/>
          <a:lstStyle>
            <a:lvl1pPr marL="0" indent="0" algn="l">
              <a:buNone/>
              <a:defRPr sz="1867" b="1">
                <a:solidFill>
                  <a:schemeClr val="accent2"/>
                </a:solidFill>
              </a:defRPr>
            </a:lvl1pPr>
            <a:lvl2pPr>
              <a:defRPr sz="1333"/>
            </a:lvl2pPr>
            <a:lvl3pPr>
              <a:defRPr sz="1333"/>
            </a:lvl3pPr>
            <a:lvl4pPr>
              <a:defRPr sz="1333"/>
            </a:lvl4pPr>
            <a:lvl5pPr>
              <a:defRPr sz="1333"/>
            </a:lvl5pPr>
          </a:lstStyle>
          <a:p>
            <a:pPr lvl="0"/>
            <a:r>
              <a:rPr lang="fr-FR"/>
              <a:t>Cliquez pour modifier les styles du texte du masque</a:t>
            </a:r>
          </a:p>
        </p:txBody>
      </p:sp>
      <p:sp>
        <p:nvSpPr>
          <p:cNvPr id="4" name="Picture Placeholder 3">
            <a:extLst>
              <a:ext uri="{FF2B5EF4-FFF2-40B4-BE49-F238E27FC236}">
                <a16:creationId xmlns:a16="http://schemas.microsoft.com/office/drawing/2014/main" id="{F2F982F2-3BB9-344E-A765-82A959FA3FC9}"/>
              </a:ext>
            </a:extLst>
          </p:cNvPr>
          <p:cNvSpPr>
            <a:spLocks noGrp="1"/>
          </p:cNvSpPr>
          <p:nvPr>
            <p:ph type="pic" sz="quarter" idx="68" hasCustomPrompt="1"/>
          </p:nvPr>
        </p:nvSpPr>
        <p:spPr>
          <a:xfrm>
            <a:off x="516541" y="1386349"/>
            <a:ext cx="712991" cy="465788"/>
          </a:xfrm>
          <a:prstGeom prst="rect">
            <a:avLst/>
          </a:prstGeom>
          <a:solidFill>
            <a:schemeClr val="bg2">
              <a:lumMod val="20000"/>
              <a:lumOff val="80000"/>
            </a:schemeClr>
          </a:solidFill>
        </p:spPr>
        <p:txBody>
          <a:bodyPr/>
          <a:lstStyle>
            <a:lvl1pPr marL="0" indent="0">
              <a:buNone/>
              <a:defRPr sz="1600">
                <a:solidFill>
                  <a:schemeClr val="bg1"/>
                </a:solidFill>
              </a:defRPr>
            </a:lvl1pPr>
          </a:lstStyle>
          <a:p>
            <a:r>
              <a:rPr lang="en-GB"/>
              <a:t>Icon</a:t>
            </a:r>
          </a:p>
        </p:txBody>
      </p:sp>
      <p:sp>
        <p:nvSpPr>
          <p:cNvPr id="19" name="Picture Placeholder 3">
            <a:extLst>
              <a:ext uri="{FF2B5EF4-FFF2-40B4-BE49-F238E27FC236}">
                <a16:creationId xmlns:a16="http://schemas.microsoft.com/office/drawing/2014/main" id="{B2D4BA41-426E-2046-9B18-1D5B9B503327}"/>
              </a:ext>
            </a:extLst>
          </p:cNvPr>
          <p:cNvSpPr>
            <a:spLocks noGrp="1"/>
          </p:cNvSpPr>
          <p:nvPr>
            <p:ph type="pic" sz="quarter" idx="69" hasCustomPrompt="1"/>
          </p:nvPr>
        </p:nvSpPr>
        <p:spPr>
          <a:xfrm>
            <a:off x="516541" y="2812193"/>
            <a:ext cx="712991" cy="465788"/>
          </a:xfrm>
          <a:prstGeom prst="rect">
            <a:avLst/>
          </a:prstGeom>
          <a:solidFill>
            <a:schemeClr val="bg2">
              <a:lumMod val="20000"/>
              <a:lumOff val="80000"/>
            </a:schemeClr>
          </a:solidFill>
        </p:spPr>
        <p:txBody>
          <a:bodyPr/>
          <a:lstStyle>
            <a:lvl1pPr marL="0" indent="0">
              <a:buNone/>
              <a:defRPr sz="1600">
                <a:solidFill>
                  <a:schemeClr val="bg1"/>
                </a:solidFill>
              </a:defRPr>
            </a:lvl1pPr>
          </a:lstStyle>
          <a:p>
            <a:r>
              <a:rPr lang="en-GB"/>
              <a:t>Icon</a:t>
            </a:r>
          </a:p>
        </p:txBody>
      </p:sp>
      <p:sp>
        <p:nvSpPr>
          <p:cNvPr id="20" name="Picture Placeholder 3">
            <a:extLst>
              <a:ext uri="{FF2B5EF4-FFF2-40B4-BE49-F238E27FC236}">
                <a16:creationId xmlns:a16="http://schemas.microsoft.com/office/drawing/2014/main" id="{E0D3D9B8-9128-5D45-BFB7-90B2ADBF75A1}"/>
              </a:ext>
            </a:extLst>
          </p:cNvPr>
          <p:cNvSpPr>
            <a:spLocks noGrp="1"/>
          </p:cNvSpPr>
          <p:nvPr>
            <p:ph type="pic" sz="quarter" idx="70" hasCustomPrompt="1"/>
          </p:nvPr>
        </p:nvSpPr>
        <p:spPr>
          <a:xfrm>
            <a:off x="516541" y="4238037"/>
            <a:ext cx="712991" cy="465788"/>
          </a:xfrm>
          <a:prstGeom prst="rect">
            <a:avLst/>
          </a:prstGeom>
          <a:solidFill>
            <a:schemeClr val="bg2">
              <a:lumMod val="20000"/>
              <a:lumOff val="80000"/>
            </a:schemeClr>
          </a:solidFill>
        </p:spPr>
        <p:txBody>
          <a:bodyPr/>
          <a:lstStyle>
            <a:lvl1pPr marL="0" indent="0">
              <a:buNone/>
              <a:defRPr sz="1600">
                <a:solidFill>
                  <a:schemeClr val="bg1"/>
                </a:solidFill>
              </a:defRPr>
            </a:lvl1pPr>
          </a:lstStyle>
          <a:p>
            <a:r>
              <a:rPr lang="en-GB"/>
              <a:t>Icon</a:t>
            </a:r>
          </a:p>
        </p:txBody>
      </p:sp>
      <p:sp>
        <p:nvSpPr>
          <p:cNvPr id="21" name="Picture Placeholder 3">
            <a:extLst>
              <a:ext uri="{FF2B5EF4-FFF2-40B4-BE49-F238E27FC236}">
                <a16:creationId xmlns:a16="http://schemas.microsoft.com/office/drawing/2014/main" id="{33E8DB06-0058-144F-B17F-9E476E611DF7}"/>
              </a:ext>
            </a:extLst>
          </p:cNvPr>
          <p:cNvSpPr>
            <a:spLocks noGrp="1"/>
          </p:cNvSpPr>
          <p:nvPr>
            <p:ph type="pic" sz="quarter" idx="71" hasCustomPrompt="1"/>
          </p:nvPr>
        </p:nvSpPr>
        <p:spPr>
          <a:xfrm>
            <a:off x="516541" y="5676166"/>
            <a:ext cx="712991" cy="465788"/>
          </a:xfrm>
          <a:prstGeom prst="rect">
            <a:avLst/>
          </a:prstGeom>
          <a:solidFill>
            <a:schemeClr val="bg2">
              <a:lumMod val="20000"/>
              <a:lumOff val="80000"/>
            </a:schemeClr>
          </a:solidFill>
        </p:spPr>
        <p:txBody>
          <a:bodyPr/>
          <a:lstStyle>
            <a:lvl1pPr marL="0" indent="0">
              <a:buNone/>
              <a:defRPr sz="1600">
                <a:solidFill>
                  <a:schemeClr val="bg1"/>
                </a:solidFill>
              </a:defRPr>
            </a:lvl1pPr>
          </a:lstStyle>
          <a:p>
            <a:r>
              <a:rPr lang="en-GB"/>
              <a:t>Icon</a:t>
            </a:r>
          </a:p>
        </p:txBody>
      </p:sp>
      <p:pic>
        <p:nvPicPr>
          <p:cNvPr id="17" name="Picture 16">
            <a:extLst>
              <a:ext uri="{FF2B5EF4-FFF2-40B4-BE49-F238E27FC236}">
                <a16:creationId xmlns:a16="http://schemas.microsoft.com/office/drawing/2014/main" id="{2614B128-702E-0744-8F65-70AF1F474C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6541" y="332679"/>
            <a:ext cx="1305751" cy="484944"/>
          </a:xfrm>
          <a:prstGeom prst="rect">
            <a:avLst/>
          </a:prstGeom>
        </p:spPr>
      </p:pic>
    </p:spTree>
    <p:extLst>
      <p:ext uri="{BB962C8B-B14F-4D97-AF65-F5344CB8AC3E}">
        <p14:creationId xmlns:p14="http://schemas.microsoft.com/office/powerpoint/2010/main" val="2670119261"/>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1_NTT_title_and_content_page_white_no_logo">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2" y="169334"/>
            <a:ext cx="9810331" cy="793751"/>
          </a:xfrm>
          <a:prstGeom prst="rect">
            <a:avLst/>
          </a:prstGeom>
        </p:spPr>
        <p:txBody>
          <a:bodyPr anchor="ctr"/>
          <a:lstStyle>
            <a:lvl1pPr>
              <a:defRPr sz="3200" b="1">
                <a:solidFill>
                  <a:schemeClr val="tx1"/>
                </a:solidFill>
                <a:latin typeface="Arial"/>
                <a:cs typeface="Arial"/>
              </a:defRPr>
            </a:lvl1pPr>
          </a:lstStyle>
          <a:p>
            <a:r>
              <a:rPr lang="fr-FR"/>
              <a:t>Modifiez le style du titre</a:t>
            </a:r>
            <a:endParaRPr lang="en-ZA"/>
          </a:p>
        </p:txBody>
      </p:sp>
      <p:sp>
        <p:nvSpPr>
          <p:cNvPr id="8" name="Content Placeholder 2"/>
          <p:cNvSpPr>
            <a:spLocks noGrp="1"/>
          </p:cNvSpPr>
          <p:nvPr>
            <p:ph idx="1"/>
          </p:nvPr>
        </p:nvSpPr>
        <p:spPr>
          <a:xfrm>
            <a:off x="396694" y="1529025"/>
            <a:ext cx="11376207" cy="4566976"/>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ZA"/>
          </a:p>
        </p:txBody>
      </p:sp>
      <p:sp>
        <p:nvSpPr>
          <p:cNvPr id="6" name="Rectangle 5">
            <a:extLst>
              <a:ext uri="{FF2B5EF4-FFF2-40B4-BE49-F238E27FC236}">
                <a16:creationId xmlns:a16="http://schemas.microsoft.com/office/drawing/2014/main" id="{C1B6184E-3522-954B-A811-C22B92045F88}"/>
              </a:ext>
            </a:extLst>
          </p:cNvPr>
          <p:cNvSpPr/>
          <p:nvPr userDrawn="1"/>
        </p:nvSpPr>
        <p:spPr>
          <a:xfrm>
            <a:off x="0" y="6366933"/>
            <a:ext cx="12192000" cy="491067"/>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GB" sz="2133"/>
          </a:p>
        </p:txBody>
      </p:sp>
      <p:pic>
        <p:nvPicPr>
          <p:cNvPr id="11" name="Picture 10">
            <a:extLst>
              <a:ext uri="{FF2B5EF4-FFF2-40B4-BE49-F238E27FC236}">
                <a16:creationId xmlns:a16="http://schemas.microsoft.com/office/drawing/2014/main" id="{DF5856D0-B342-6443-8CFB-BC42A2CCF0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7150" y="332679"/>
            <a:ext cx="1305751" cy="484944"/>
          </a:xfrm>
          <a:prstGeom prst="rect">
            <a:avLst/>
          </a:prstGeom>
        </p:spPr>
      </p:pic>
      <p:sp>
        <p:nvSpPr>
          <p:cNvPr id="12" name="Text Placeholder 2">
            <a:extLst>
              <a:ext uri="{FF2B5EF4-FFF2-40B4-BE49-F238E27FC236}">
                <a16:creationId xmlns:a16="http://schemas.microsoft.com/office/drawing/2014/main" id="{0EE16BB2-678F-4DAC-9857-4AA50F97D992}"/>
              </a:ext>
            </a:extLst>
          </p:cNvPr>
          <p:cNvSpPr>
            <a:spLocks noGrp="1"/>
          </p:cNvSpPr>
          <p:nvPr>
            <p:ph type="body" sz="quarter" idx="10" hasCustomPrompt="1"/>
          </p:nvPr>
        </p:nvSpPr>
        <p:spPr>
          <a:xfrm>
            <a:off x="5440221" y="6499791"/>
            <a:ext cx="6535881" cy="234949"/>
          </a:xfrm>
          <a:prstGeom prst="rect">
            <a:avLst/>
          </a:prstGeom>
        </p:spPr>
        <p:txBody>
          <a:bodyPr anchor="ctr"/>
          <a:lstStyle>
            <a:lvl1pPr algn="r">
              <a:defRPr sz="1200">
                <a:solidFill>
                  <a:schemeClr val="bg1"/>
                </a:solidFill>
              </a:defRPr>
            </a:lvl1pPr>
          </a:lstStyle>
          <a:p>
            <a:r>
              <a:rPr lang="en-US" sz="1200">
                <a:solidFill>
                  <a:schemeClr val="bg1"/>
                </a:solidFill>
                <a:latin typeface="Arial" panose="020B0604020202020204" pitchFamily="34" charset="0"/>
                <a:cs typeface="Arial" panose="020B0604020202020204" pitchFamily="34" charset="0"/>
              </a:rPr>
              <a:t>2020 (insert name of document), © NTT (Ltd or Inc as the case may be) All Rights Reserved.</a:t>
            </a:r>
          </a:p>
        </p:txBody>
      </p:sp>
    </p:spTree>
    <p:extLst>
      <p:ext uri="{BB962C8B-B14F-4D97-AF65-F5344CB8AC3E}">
        <p14:creationId xmlns:p14="http://schemas.microsoft.com/office/powerpoint/2010/main" val="42267574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NTT_chart_layout_white">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395819" y="1211424"/>
            <a:ext cx="11377101" cy="381000"/>
          </a:xfrm>
          <a:prstGeom prst="rect">
            <a:avLst/>
          </a:prstGeom>
        </p:spPr>
        <p:txBody>
          <a:bodyPr/>
          <a:lstStyle>
            <a:lvl1pPr algn="ctr">
              <a:defRPr sz="1867" i="0">
                <a:solidFill>
                  <a:schemeClr val="tx1"/>
                </a:solidFill>
                <a:latin typeface="Arial" panose="020B0604020202020204" pitchFamily="34" charset="0"/>
                <a:cs typeface="Arial" panose="020B0604020202020204" pitchFamily="34" charset="0"/>
              </a:defRPr>
            </a:lvl1pPr>
            <a:lvl2pPr marL="120648" indent="0" algn="ctr">
              <a:buNone/>
              <a:defRPr sz="1867"/>
            </a:lvl2pPr>
          </a:lstStyle>
          <a:p>
            <a:pPr lvl="0"/>
            <a:r>
              <a:rPr lang="en-US"/>
              <a:t>Click to edit Master text styles</a:t>
            </a:r>
          </a:p>
        </p:txBody>
      </p:sp>
      <p:sp>
        <p:nvSpPr>
          <p:cNvPr id="6" name="Chart Placeholder 5"/>
          <p:cNvSpPr>
            <a:spLocks noGrp="1"/>
          </p:cNvSpPr>
          <p:nvPr>
            <p:ph type="chart" sz="quarter" idx="11"/>
          </p:nvPr>
        </p:nvSpPr>
        <p:spPr>
          <a:xfrm>
            <a:off x="396694" y="1683603"/>
            <a:ext cx="11376207" cy="410877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lvl1pPr>
              <a:defRPr lang="en-ZA" i="0" dirty="0">
                <a:solidFill>
                  <a:schemeClr val="tx1"/>
                </a:solidFill>
                <a:latin typeface="Arial" panose="020B0604020202020204" pitchFamily="34" charset="0"/>
                <a:cs typeface="Arial" panose="020B0604020202020204" pitchFamily="34" charset="0"/>
              </a:defRPr>
            </a:lvl1pPr>
          </a:lstStyle>
          <a:p>
            <a:pPr lvl="0" algn="ctr">
              <a:lnSpc>
                <a:spcPct val="110000"/>
              </a:lnSpc>
              <a:spcBef>
                <a:spcPts val="267"/>
              </a:spcBef>
              <a:spcAft>
                <a:spcPts val="267"/>
              </a:spcAft>
            </a:pPr>
            <a:r>
              <a:rPr lang="en-US"/>
              <a:t>Click icon to add chart</a:t>
            </a:r>
            <a:endParaRPr lang="en-ZA"/>
          </a:p>
        </p:txBody>
      </p:sp>
      <p:sp>
        <p:nvSpPr>
          <p:cNvPr id="5" name="Title 1"/>
          <p:cNvSpPr>
            <a:spLocks noGrp="1"/>
          </p:cNvSpPr>
          <p:nvPr>
            <p:ph type="title"/>
          </p:nvPr>
        </p:nvSpPr>
        <p:spPr>
          <a:xfrm>
            <a:off x="396693" y="169334"/>
            <a:ext cx="9558508" cy="793751"/>
          </a:xfrm>
          <a:prstGeom prst="rect">
            <a:avLst/>
          </a:prstGeom>
        </p:spPr>
        <p:txBody>
          <a:bodyPr anchor="ctr"/>
          <a:lstStyle>
            <a:lvl1pPr>
              <a:defRPr sz="3200" b="1" i="0">
                <a:solidFill>
                  <a:schemeClr val="accent2"/>
                </a:solidFill>
                <a:latin typeface="Arial" panose="020B0604020202020204" pitchFamily="34" charset="0"/>
                <a:cs typeface="Arial" panose="020B0604020202020204" pitchFamily="34" charset="0"/>
              </a:defRPr>
            </a:lvl1pPr>
          </a:lstStyle>
          <a:p>
            <a:r>
              <a:rPr lang="en-US"/>
              <a:t>Click to edit Master title style</a:t>
            </a:r>
            <a:endParaRPr lang="en-ZA"/>
          </a:p>
        </p:txBody>
      </p:sp>
      <p:grpSp>
        <p:nvGrpSpPr>
          <p:cNvPr id="9" name="Group 8">
            <a:extLst>
              <a:ext uri="{FF2B5EF4-FFF2-40B4-BE49-F238E27FC236}">
                <a16:creationId xmlns:a16="http://schemas.microsoft.com/office/drawing/2014/main" id="{07FBA521-5A7B-ED45-8D94-9242C956B851}"/>
              </a:ext>
            </a:extLst>
          </p:cNvPr>
          <p:cNvGrpSpPr/>
          <p:nvPr userDrawn="1"/>
        </p:nvGrpSpPr>
        <p:grpSpPr>
          <a:xfrm>
            <a:off x="10458438" y="332679"/>
            <a:ext cx="1308293" cy="484944"/>
            <a:chOff x="7843828" y="249509"/>
            <a:chExt cx="981220" cy="363708"/>
          </a:xfrm>
        </p:grpSpPr>
        <p:sp>
          <p:nvSpPr>
            <p:cNvPr id="10" name="Freeform 5">
              <a:extLst>
                <a:ext uri="{FF2B5EF4-FFF2-40B4-BE49-F238E27FC236}">
                  <a16:creationId xmlns:a16="http://schemas.microsoft.com/office/drawing/2014/main" id="{87101786-C5DE-8549-A9B0-6DA1789962E5}"/>
                </a:ext>
              </a:extLst>
            </p:cNvPr>
            <p:cNvSpPr>
              <a:spLocks noEditPoints="1"/>
            </p:cNvSpPr>
            <p:nvPr userDrawn="1"/>
          </p:nvSpPr>
          <p:spPr bwMode="auto">
            <a:xfrm>
              <a:off x="7843828" y="249509"/>
              <a:ext cx="384001" cy="363708"/>
            </a:xfrm>
            <a:custGeom>
              <a:avLst/>
              <a:gdLst>
                <a:gd name="T0" fmla="*/ 1508 w 2428"/>
                <a:gd name="T1" fmla="*/ 0 h 2296"/>
                <a:gd name="T2" fmla="*/ 1214 w 2428"/>
                <a:gd name="T3" fmla="*/ 55 h 2296"/>
                <a:gd name="T4" fmla="*/ 920 w 2428"/>
                <a:gd name="T5" fmla="*/ 0 h 2296"/>
                <a:gd name="T6" fmla="*/ 0 w 2428"/>
                <a:gd name="T7" fmla="*/ 1084 h 2296"/>
                <a:gd name="T8" fmla="*/ 1214 w 2428"/>
                <a:gd name="T9" fmla="*/ 2296 h 2296"/>
                <a:gd name="T10" fmla="*/ 2428 w 2428"/>
                <a:gd name="T11" fmla="*/ 1084 h 2296"/>
                <a:gd name="T12" fmla="*/ 1508 w 2428"/>
                <a:gd name="T13" fmla="*/ 0 h 2296"/>
                <a:gd name="T14" fmla="*/ 1214 w 2428"/>
                <a:gd name="T15" fmla="*/ 372 h 2296"/>
                <a:gd name="T16" fmla="*/ 1430 w 2428"/>
                <a:gd name="T17" fmla="*/ 769 h 2296"/>
                <a:gd name="T18" fmla="*/ 1214 w 2428"/>
                <a:gd name="T19" fmla="*/ 1006 h 2296"/>
                <a:gd name="T20" fmla="*/ 998 w 2428"/>
                <a:gd name="T21" fmla="*/ 769 h 2296"/>
                <a:gd name="T22" fmla="*/ 1214 w 2428"/>
                <a:gd name="T23" fmla="*/ 372 h 2296"/>
                <a:gd name="T24" fmla="*/ 1214 w 2428"/>
                <a:gd name="T25" fmla="*/ 1998 h 2296"/>
                <a:gd name="T26" fmla="*/ 299 w 2428"/>
                <a:gd name="T27" fmla="*/ 1078 h 2296"/>
                <a:gd name="T28" fmla="*/ 907 w 2428"/>
                <a:gd name="T29" fmla="*/ 296 h 2296"/>
                <a:gd name="T30" fmla="*/ 703 w 2428"/>
                <a:gd name="T31" fmla="*/ 784 h 2296"/>
                <a:gd name="T32" fmla="*/ 1214 w 2428"/>
                <a:gd name="T33" fmla="*/ 1305 h 2296"/>
                <a:gd name="T34" fmla="*/ 1725 w 2428"/>
                <a:gd name="T35" fmla="*/ 784 h 2296"/>
                <a:gd name="T36" fmla="*/ 1521 w 2428"/>
                <a:gd name="T37" fmla="*/ 296 h 2296"/>
                <a:gd name="T38" fmla="*/ 2129 w 2428"/>
                <a:gd name="T39" fmla="*/ 1078 h 2296"/>
                <a:gd name="T40" fmla="*/ 1214 w 2428"/>
                <a:gd name="T41" fmla="*/ 1998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28" h="2296">
                  <a:moveTo>
                    <a:pt x="1508" y="0"/>
                  </a:moveTo>
                  <a:cubicBezTo>
                    <a:pt x="1398" y="0"/>
                    <a:pt x="1290" y="23"/>
                    <a:pt x="1214" y="55"/>
                  </a:cubicBezTo>
                  <a:cubicBezTo>
                    <a:pt x="1138" y="23"/>
                    <a:pt x="1030" y="0"/>
                    <a:pt x="920" y="0"/>
                  </a:cubicBezTo>
                  <a:cubicBezTo>
                    <a:pt x="437" y="0"/>
                    <a:pt x="0" y="457"/>
                    <a:pt x="0" y="1084"/>
                  </a:cubicBezTo>
                  <a:cubicBezTo>
                    <a:pt x="0" y="1768"/>
                    <a:pt x="559" y="2296"/>
                    <a:pt x="1214" y="2296"/>
                  </a:cubicBezTo>
                  <a:cubicBezTo>
                    <a:pt x="1869" y="2296"/>
                    <a:pt x="2428" y="1768"/>
                    <a:pt x="2428" y="1084"/>
                  </a:cubicBezTo>
                  <a:cubicBezTo>
                    <a:pt x="2428" y="457"/>
                    <a:pt x="1991" y="0"/>
                    <a:pt x="1508" y="0"/>
                  </a:cubicBezTo>
                  <a:moveTo>
                    <a:pt x="1214" y="372"/>
                  </a:moveTo>
                  <a:cubicBezTo>
                    <a:pt x="1307" y="427"/>
                    <a:pt x="1430" y="588"/>
                    <a:pt x="1430" y="769"/>
                  </a:cubicBezTo>
                  <a:cubicBezTo>
                    <a:pt x="1430" y="902"/>
                    <a:pt x="1343" y="1006"/>
                    <a:pt x="1214" y="1006"/>
                  </a:cubicBezTo>
                  <a:cubicBezTo>
                    <a:pt x="1086" y="1006"/>
                    <a:pt x="998" y="902"/>
                    <a:pt x="998" y="769"/>
                  </a:cubicBezTo>
                  <a:cubicBezTo>
                    <a:pt x="998" y="588"/>
                    <a:pt x="1121" y="427"/>
                    <a:pt x="1214" y="372"/>
                  </a:cubicBezTo>
                  <a:moveTo>
                    <a:pt x="1214" y="1998"/>
                  </a:moveTo>
                  <a:cubicBezTo>
                    <a:pt x="713" y="1998"/>
                    <a:pt x="299" y="1595"/>
                    <a:pt x="299" y="1078"/>
                  </a:cubicBezTo>
                  <a:cubicBezTo>
                    <a:pt x="299" y="606"/>
                    <a:pt x="639" y="284"/>
                    <a:pt x="907" y="296"/>
                  </a:cubicBezTo>
                  <a:cubicBezTo>
                    <a:pt x="780" y="422"/>
                    <a:pt x="703" y="606"/>
                    <a:pt x="703" y="784"/>
                  </a:cubicBezTo>
                  <a:cubicBezTo>
                    <a:pt x="703" y="1090"/>
                    <a:pt x="946" y="1305"/>
                    <a:pt x="1214" y="1305"/>
                  </a:cubicBezTo>
                  <a:cubicBezTo>
                    <a:pt x="1482" y="1305"/>
                    <a:pt x="1725" y="1090"/>
                    <a:pt x="1725" y="784"/>
                  </a:cubicBezTo>
                  <a:cubicBezTo>
                    <a:pt x="1725" y="606"/>
                    <a:pt x="1648" y="422"/>
                    <a:pt x="1521" y="296"/>
                  </a:cubicBezTo>
                  <a:cubicBezTo>
                    <a:pt x="1789" y="284"/>
                    <a:pt x="2129" y="606"/>
                    <a:pt x="2129" y="1078"/>
                  </a:cubicBezTo>
                  <a:cubicBezTo>
                    <a:pt x="2129" y="1595"/>
                    <a:pt x="1715" y="1998"/>
                    <a:pt x="1214" y="199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1" name="Freeform 6">
              <a:extLst>
                <a:ext uri="{FF2B5EF4-FFF2-40B4-BE49-F238E27FC236}">
                  <a16:creationId xmlns:a16="http://schemas.microsoft.com/office/drawing/2014/main" id="{FA3D6D48-B0D4-774E-AD76-D948D67ADE46}"/>
                </a:ext>
              </a:extLst>
            </p:cNvPr>
            <p:cNvSpPr>
              <a:spLocks noEditPoints="1"/>
            </p:cNvSpPr>
            <p:nvPr userDrawn="1"/>
          </p:nvSpPr>
          <p:spPr bwMode="auto">
            <a:xfrm>
              <a:off x="8298781" y="330161"/>
              <a:ext cx="526267" cy="184568"/>
            </a:xfrm>
            <a:custGeom>
              <a:avLst/>
              <a:gdLst>
                <a:gd name="T0" fmla="*/ 362 w 1055"/>
                <a:gd name="T1" fmla="*/ 0 h 370"/>
                <a:gd name="T2" fmla="*/ 362 w 1055"/>
                <a:gd name="T3" fmla="*/ 73 h 370"/>
                <a:gd name="T4" fmla="*/ 321 w 1055"/>
                <a:gd name="T5" fmla="*/ 73 h 370"/>
                <a:gd name="T6" fmla="*/ 321 w 1055"/>
                <a:gd name="T7" fmla="*/ 370 h 370"/>
                <a:gd name="T8" fmla="*/ 236 w 1055"/>
                <a:gd name="T9" fmla="*/ 370 h 370"/>
                <a:gd name="T10" fmla="*/ 126 w 1055"/>
                <a:gd name="T11" fmla="*/ 163 h 370"/>
                <a:gd name="T12" fmla="*/ 126 w 1055"/>
                <a:gd name="T13" fmla="*/ 297 h 370"/>
                <a:gd name="T14" fmla="*/ 167 w 1055"/>
                <a:gd name="T15" fmla="*/ 297 h 370"/>
                <a:gd name="T16" fmla="*/ 167 w 1055"/>
                <a:gd name="T17" fmla="*/ 370 h 370"/>
                <a:gd name="T18" fmla="*/ 0 w 1055"/>
                <a:gd name="T19" fmla="*/ 370 h 370"/>
                <a:gd name="T20" fmla="*/ 0 w 1055"/>
                <a:gd name="T21" fmla="*/ 297 h 370"/>
                <a:gd name="T22" fmla="*/ 40 w 1055"/>
                <a:gd name="T23" fmla="*/ 297 h 370"/>
                <a:gd name="T24" fmla="*/ 40 w 1055"/>
                <a:gd name="T25" fmla="*/ 73 h 370"/>
                <a:gd name="T26" fmla="*/ 0 w 1055"/>
                <a:gd name="T27" fmla="*/ 73 h 370"/>
                <a:gd name="T28" fmla="*/ 0 w 1055"/>
                <a:gd name="T29" fmla="*/ 0 h 370"/>
                <a:gd name="T30" fmla="*/ 126 w 1055"/>
                <a:gd name="T31" fmla="*/ 0 h 370"/>
                <a:gd name="T32" fmla="*/ 236 w 1055"/>
                <a:gd name="T33" fmla="*/ 208 h 370"/>
                <a:gd name="T34" fmla="*/ 236 w 1055"/>
                <a:gd name="T35" fmla="*/ 73 h 370"/>
                <a:gd name="T36" fmla="*/ 195 w 1055"/>
                <a:gd name="T37" fmla="*/ 73 h 370"/>
                <a:gd name="T38" fmla="*/ 195 w 1055"/>
                <a:gd name="T39" fmla="*/ 0 h 370"/>
                <a:gd name="T40" fmla="*/ 362 w 1055"/>
                <a:gd name="T41" fmla="*/ 0 h 370"/>
                <a:gd name="T42" fmla="*/ 709 w 1055"/>
                <a:gd name="T43" fmla="*/ 142 h 370"/>
                <a:gd name="T44" fmla="*/ 709 w 1055"/>
                <a:gd name="T45" fmla="*/ 0 h 370"/>
                <a:gd name="T46" fmla="*/ 388 w 1055"/>
                <a:gd name="T47" fmla="*/ 0 h 370"/>
                <a:gd name="T48" fmla="*/ 388 w 1055"/>
                <a:gd name="T49" fmla="*/ 142 h 370"/>
                <a:gd name="T50" fmla="*/ 461 w 1055"/>
                <a:gd name="T51" fmla="*/ 142 h 370"/>
                <a:gd name="T52" fmla="*/ 461 w 1055"/>
                <a:gd name="T53" fmla="*/ 73 h 370"/>
                <a:gd name="T54" fmla="*/ 500 w 1055"/>
                <a:gd name="T55" fmla="*/ 73 h 370"/>
                <a:gd name="T56" fmla="*/ 500 w 1055"/>
                <a:gd name="T57" fmla="*/ 297 h 370"/>
                <a:gd name="T58" fmla="*/ 447 w 1055"/>
                <a:gd name="T59" fmla="*/ 297 h 370"/>
                <a:gd name="T60" fmla="*/ 447 w 1055"/>
                <a:gd name="T61" fmla="*/ 370 h 370"/>
                <a:gd name="T62" fmla="*/ 650 w 1055"/>
                <a:gd name="T63" fmla="*/ 370 h 370"/>
                <a:gd name="T64" fmla="*/ 650 w 1055"/>
                <a:gd name="T65" fmla="*/ 297 h 370"/>
                <a:gd name="T66" fmla="*/ 597 w 1055"/>
                <a:gd name="T67" fmla="*/ 297 h 370"/>
                <a:gd name="T68" fmla="*/ 597 w 1055"/>
                <a:gd name="T69" fmla="*/ 73 h 370"/>
                <a:gd name="T70" fmla="*/ 636 w 1055"/>
                <a:gd name="T71" fmla="*/ 73 h 370"/>
                <a:gd name="T72" fmla="*/ 636 w 1055"/>
                <a:gd name="T73" fmla="*/ 142 h 370"/>
                <a:gd name="T74" fmla="*/ 709 w 1055"/>
                <a:gd name="T75" fmla="*/ 142 h 370"/>
                <a:gd name="T76" fmla="*/ 1055 w 1055"/>
                <a:gd name="T77" fmla="*/ 142 h 370"/>
                <a:gd name="T78" fmla="*/ 1055 w 1055"/>
                <a:gd name="T79" fmla="*/ 0 h 370"/>
                <a:gd name="T80" fmla="*/ 734 w 1055"/>
                <a:gd name="T81" fmla="*/ 0 h 370"/>
                <a:gd name="T82" fmla="*/ 734 w 1055"/>
                <a:gd name="T83" fmla="*/ 142 h 370"/>
                <a:gd name="T84" fmla="*/ 807 w 1055"/>
                <a:gd name="T85" fmla="*/ 142 h 370"/>
                <a:gd name="T86" fmla="*/ 807 w 1055"/>
                <a:gd name="T87" fmla="*/ 73 h 370"/>
                <a:gd name="T88" fmla="*/ 846 w 1055"/>
                <a:gd name="T89" fmla="*/ 73 h 370"/>
                <a:gd name="T90" fmla="*/ 846 w 1055"/>
                <a:gd name="T91" fmla="*/ 297 h 370"/>
                <a:gd name="T92" fmla="*/ 793 w 1055"/>
                <a:gd name="T93" fmla="*/ 297 h 370"/>
                <a:gd name="T94" fmla="*/ 793 w 1055"/>
                <a:gd name="T95" fmla="*/ 370 h 370"/>
                <a:gd name="T96" fmla="*/ 996 w 1055"/>
                <a:gd name="T97" fmla="*/ 370 h 370"/>
                <a:gd name="T98" fmla="*/ 996 w 1055"/>
                <a:gd name="T99" fmla="*/ 297 h 370"/>
                <a:gd name="T100" fmla="*/ 943 w 1055"/>
                <a:gd name="T101" fmla="*/ 297 h 370"/>
                <a:gd name="T102" fmla="*/ 943 w 1055"/>
                <a:gd name="T103" fmla="*/ 73 h 370"/>
                <a:gd name="T104" fmla="*/ 982 w 1055"/>
                <a:gd name="T105" fmla="*/ 73 h 370"/>
                <a:gd name="T106" fmla="*/ 982 w 1055"/>
                <a:gd name="T107" fmla="*/ 142 h 370"/>
                <a:gd name="T108" fmla="*/ 1055 w 1055"/>
                <a:gd name="T109" fmla="*/ 14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5" h="370">
                  <a:moveTo>
                    <a:pt x="362" y="0"/>
                  </a:moveTo>
                  <a:lnTo>
                    <a:pt x="362" y="73"/>
                  </a:lnTo>
                  <a:lnTo>
                    <a:pt x="321" y="73"/>
                  </a:lnTo>
                  <a:lnTo>
                    <a:pt x="321" y="370"/>
                  </a:lnTo>
                  <a:lnTo>
                    <a:pt x="236" y="370"/>
                  </a:lnTo>
                  <a:lnTo>
                    <a:pt x="126" y="163"/>
                  </a:lnTo>
                  <a:lnTo>
                    <a:pt x="126" y="297"/>
                  </a:lnTo>
                  <a:lnTo>
                    <a:pt x="167" y="297"/>
                  </a:lnTo>
                  <a:lnTo>
                    <a:pt x="167" y="370"/>
                  </a:lnTo>
                  <a:lnTo>
                    <a:pt x="0" y="370"/>
                  </a:lnTo>
                  <a:lnTo>
                    <a:pt x="0" y="297"/>
                  </a:lnTo>
                  <a:lnTo>
                    <a:pt x="40" y="297"/>
                  </a:lnTo>
                  <a:lnTo>
                    <a:pt x="40" y="73"/>
                  </a:lnTo>
                  <a:lnTo>
                    <a:pt x="0" y="73"/>
                  </a:lnTo>
                  <a:lnTo>
                    <a:pt x="0" y="0"/>
                  </a:lnTo>
                  <a:lnTo>
                    <a:pt x="126" y="0"/>
                  </a:lnTo>
                  <a:lnTo>
                    <a:pt x="236" y="208"/>
                  </a:lnTo>
                  <a:lnTo>
                    <a:pt x="236" y="73"/>
                  </a:lnTo>
                  <a:lnTo>
                    <a:pt x="195" y="73"/>
                  </a:lnTo>
                  <a:lnTo>
                    <a:pt x="195" y="0"/>
                  </a:lnTo>
                  <a:lnTo>
                    <a:pt x="362" y="0"/>
                  </a:lnTo>
                  <a:close/>
                  <a:moveTo>
                    <a:pt x="709" y="142"/>
                  </a:moveTo>
                  <a:lnTo>
                    <a:pt x="709" y="0"/>
                  </a:lnTo>
                  <a:lnTo>
                    <a:pt x="388" y="0"/>
                  </a:lnTo>
                  <a:lnTo>
                    <a:pt x="388" y="142"/>
                  </a:lnTo>
                  <a:lnTo>
                    <a:pt x="461" y="142"/>
                  </a:lnTo>
                  <a:lnTo>
                    <a:pt x="461" y="73"/>
                  </a:lnTo>
                  <a:lnTo>
                    <a:pt x="500" y="73"/>
                  </a:lnTo>
                  <a:lnTo>
                    <a:pt x="500" y="297"/>
                  </a:lnTo>
                  <a:lnTo>
                    <a:pt x="447" y="297"/>
                  </a:lnTo>
                  <a:lnTo>
                    <a:pt x="447" y="370"/>
                  </a:lnTo>
                  <a:lnTo>
                    <a:pt x="650" y="370"/>
                  </a:lnTo>
                  <a:lnTo>
                    <a:pt x="650" y="297"/>
                  </a:lnTo>
                  <a:lnTo>
                    <a:pt x="597" y="297"/>
                  </a:lnTo>
                  <a:lnTo>
                    <a:pt x="597" y="73"/>
                  </a:lnTo>
                  <a:lnTo>
                    <a:pt x="636" y="73"/>
                  </a:lnTo>
                  <a:lnTo>
                    <a:pt x="636" y="142"/>
                  </a:lnTo>
                  <a:lnTo>
                    <a:pt x="709" y="142"/>
                  </a:lnTo>
                  <a:close/>
                  <a:moveTo>
                    <a:pt x="1055" y="142"/>
                  </a:moveTo>
                  <a:lnTo>
                    <a:pt x="1055" y="0"/>
                  </a:lnTo>
                  <a:lnTo>
                    <a:pt x="734" y="0"/>
                  </a:lnTo>
                  <a:lnTo>
                    <a:pt x="734" y="142"/>
                  </a:lnTo>
                  <a:lnTo>
                    <a:pt x="807" y="142"/>
                  </a:lnTo>
                  <a:lnTo>
                    <a:pt x="807" y="73"/>
                  </a:lnTo>
                  <a:lnTo>
                    <a:pt x="846" y="73"/>
                  </a:lnTo>
                  <a:lnTo>
                    <a:pt x="846" y="297"/>
                  </a:lnTo>
                  <a:lnTo>
                    <a:pt x="793" y="297"/>
                  </a:lnTo>
                  <a:lnTo>
                    <a:pt x="793" y="370"/>
                  </a:lnTo>
                  <a:lnTo>
                    <a:pt x="996" y="370"/>
                  </a:lnTo>
                  <a:lnTo>
                    <a:pt x="996" y="297"/>
                  </a:lnTo>
                  <a:lnTo>
                    <a:pt x="943" y="297"/>
                  </a:lnTo>
                  <a:lnTo>
                    <a:pt x="943" y="73"/>
                  </a:lnTo>
                  <a:lnTo>
                    <a:pt x="982" y="73"/>
                  </a:lnTo>
                  <a:lnTo>
                    <a:pt x="982" y="142"/>
                  </a:lnTo>
                  <a:lnTo>
                    <a:pt x="1055" y="14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p>
          </p:txBody>
        </p:sp>
      </p:grpSp>
      <p:sp>
        <p:nvSpPr>
          <p:cNvPr id="13" name="Rectangle 12">
            <a:extLst>
              <a:ext uri="{FF2B5EF4-FFF2-40B4-BE49-F238E27FC236}">
                <a16:creationId xmlns:a16="http://schemas.microsoft.com/office/drawing/2014/main" id="{09CBABD6-10CC-F147-8B30-A4E694539B25}"/>
              </a:ext>
            </a:extLst>
          </p:cNvPr>
          <p:cNvSpPr/>
          <p:nvPr userDrawn="1"/>
        </p:nvSpPr>
        <p:spPr>
          <a:xfrm>
            <a:off x="215899" y="6463378"/>
            <a:ext cx="2479012" cy="276999"/>
          </a:xfrm>
          <a:prstGeom prst="rect">
            <a:avLst/>
          </a:prstGeom>
        </p:spPr>
        <p:txBody>
          <a:bodyPr wrap="none">
            <a:spAutoFit/>
          </a:bodyPr>
          <a:lstStyle/>
          <a:p>
            <a:pPr algn="l"/>
            <a:r>
              <a:rPr lang="en-US" sz="1200"/>
              <a:t>2020 © NTT ‘All Rights Reserved’</a:t>
            </a:r>
          </a:p>
        </p:txBody>
      </p:sp>
      <p:sp>
        <p:nvSpPr>
          <p:cNvPr id="14" name="Text Placeholder 2">
            <a:extLst>
              <a:ext uri="{FF2B5EF4-FFF2-40B4-BE49-F238E27FC236}">
                <a16:creationId xmlns:a16="http://schemas.microsoft.com/office/drawing/2014/main" id="{5E458671-E8DD-384D-A0EC-295258394AB5}"/>
              </a:ext>
            </a:extLst>
          </p:cNvPr>
          <p:cNvSpPr>
            <a:spLocks noGrp="1"/>
          </p:cNvSpPr>
          <p:nvPr>
            <p:ph type="body" sz="quarter" idx="30" hasCustomPrompt="1"/>
          </p:nvPr>
        </p:nvSpPr>
        <p:spPr>
          <a:xfrm>
            <a:off x="6376010" y="6499791"/>
            <a:ext cx="4799415" cy="234949"/>
          </a:xfrm>
          <a:prstGeom prst="rect">
            <a:avLst/>
          </a:prstGeom>
        </p:spPr>
        <p:txBody>
          <a:bodyPr anchor="ctr"/>
          <a:lstStyle>
            <a:lvl1pPr algn="r">
              <a:defRPr sz="1200">
                <a:solidFill>
                  <a:schemeClr val="tx1"/>
                </a:solidFill>
              </a:defRPr>
            </a:lvl1pPr>
          </a:lstStyle>
          <a:p>
            <a:r>
              <a:rPr lang="en-GB" sz="1200"/>
              <a:t>[Name]-[Classification]-[Status]-v[x-x]</a:t>
            </a:r>
          </a:p>
        </p:txBody>
      </p:sp>
      <p:sp>
        <p:nvSpPr>
          <p:cNvPr id="15" name="Text Placeholder 2">
            <a:extLst>
              <a:ext uri="{FF2B5EF4-FFF2-40B4-BE49-F238E27FC236}">
                <a16:creationId xmlns:a16="http://schemas.microsoft.com/office/drawing/2014/main" id="{A539C75B-1142-E24A-AE9F-17303C77FA2D}"/>
              </a:ext>
            </a:extLst>
          </p:cNvPr>
          <p:cNvSpPr>
            <a:spLocks noGrp="1"/>
          </p:cNvSpPr>
          <p:nvPr>
            <p:ph type="body" sz="quarter" idx="31" hasCustomPrompt="1"/>
          </p:nvPr>
        </p:nvSpPr>
        <p:spPr>
          <a:xfrm>
            <a:off x="11367693" y="6499874"/>
            <a:ext cx="608409" cy="234949"/>
          </a:xfrm>
          <a:prstGeom prst="rect">
            <a:avLst/>
          </a:prstGeom>
        </p:spPr>
        <p:txBody>
          <a:bodyPr anchor="ctr"/>
          <a:lstStyle>
            <a:lvl1pPr algn="r">
              <a:defRPr sz="1200">
                <a:solidFill>
                  <a:schemeClr val="tx1"/>
                </a:solidFill>
              </a:defRPr>
            </a:lvl1pPr>
          </a:lstStyle>
          <a:p>
            <a:fld id="{A38CA123-E355-3C41-A0E9-84A0C74A70CC}" type="slidenum">
              <a:rPr lang="en-GB" sz="1200" smtClean="0"/>
              <a:t>‹#›</a:t>
            </a:fld>
            <a:endParaRPr lang="en-GB" sz="1200"/>
          </a:p>
        </p:txBody>
      </p:sp>
    </p:spTree>
    <p:extLst>
      <p:ext uri="{BB962C8B-B14F-4D97-AF65-F5344CB8AC3E}">
        <p14:creationId xmlns:p14="http://schemas.microsoft.com/office/powerpoint/2010/main" val="25882147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2_NTT_title_and_content_page_white">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2" y="169334"/>
            <a:ext cx="9725123" cy="793751"/>
          </a:xfrm>
          <a:prstGeom prst="rect">
            <a:avLst/>
          </a:prstGeom>
        </p:spPr>
        <p:txBody>
          <a:bodyPr anchor="ctr"/>
          <a:lstStyle>
            <a:lvl1pPr>
              <a:defRPr sz="3200" b="1">
                <a:solidFill>
                  <a:schemeClr val="accent2"/>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4" y="1529025"/>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2" name="Rectangle 1">
            <a:extLst>
              <a:ext uri="{FF2B5EF4-FFF2-40B4-BE49-F238E27FC236}">
                <a16:creationId xmlns:a16="http://schemas.microsoft.com/office/drawing/2014/main" id="{790701C0-EA30-524A-893F-5B63819429DD}"/>
              </a:ext>
            </a:extLst>
          </p:cNvPr>
          <p:cNvSpPr/>
          <p:nvPr userDrawn="1"/>
        </p:nvSpPr>
        <p:spPr>
          <a:xfrm>
            <a:off x="215899" y="6463378"/>
            <a:ext cx="2479012" cy="276999"/>
          </a:xfrm>
          <a:prstGeom prst="rect">
            <a:avLst/>
          </a:prstGeom>
        </p:spPr>
        <p:txBody>
          <a:bodyPr wrap="none">
            <a:spAutoFit/>
          </a:bodyPr>
          <a:lstStyle/>
          <a:p>
            <a:pPr algn="l"/>
            <a:r>
              <a:rPr lang="en-US" sz="1200"/>
              <a:t>2023 © NTT ‘All Rights Reserved’</a:t>
            </a:r>
          </a:p>
        </p:txBody>
      </p:sp>
      <p:sp>
        <p:nvSpPr>
          <p:cNvPr id="13" name="Text Placeholder 2">
            <a:extLst>
              <a:ext uri="{FF2B5EF4-FFF2-40B4-BE49-F238E27FC236}">
                <a16:creationId xmlns:a16="http://schemas.microsoft.com/office/drawing/2014/main" id="{85F4C83D-6BA3-B04B-A3B2-E94C3B8DCF8B}"/>
              </a:ext>
            </a:extLst>
          </p:cNvPr>
          <p:cNvSpPr>
            <a:spLocks noGrp="1"/>
          </p:cNvSpPr>
          <p:nvPr>
            <p:ph type="body" sz="quarter" idx="30" hasCustomPrompt="1"/>
          </p:nvPr>
        </p:nvSpPr>
        <p:spPr>
          <a:xfrm>
            <a:off x="6376010" y="6499791"/>
            <a:ext cx="4799415" cy="234949"/>
          </a:xfrm>
          <a:prstGeom prst="rect">
            <a:avLst/>
          </a:prstGeom>
        </p:spPr>
        <p:txBody>
          <a:bodyPr anchor="ctr"/>
          <a:lstStyle>
            <a:lvl1pPr algn="r">
              <a:defRPr sz="1200">
                <a:solidFill>
                  <a:schemeClr val="tx1"/>
                </a:solidFill>
              </a:defRPr>
            </a:lvl1pPr>
          </a:lstStyle>
          <a:p>
            <a:r>
              <a:rPr lang="en-GB" sz="1200"/>
              <a:t>[Name]-[Classification]-[Status]-v[x-x]</a:t>
            </a:r>
          </a:p>
        </p:txBody>
      </p:sp>
      <p:sp>
        <p:nvSpPr>
          <p:cNvPr id="14" name="Text Placeholder 2">
            <a:extLst>
              <a:ext uri="{FF2B5EF4-FFF2-40B4-BE49-F238E27FC236}">
                <a16:creationId xmlns:a16="http://schemas.microsoft.com/office/drawing/2014/main" id="{213459C4-7224-DC47-8A1C-147786A90B27}"/>
              </a:ext>
            </a:extLst>
          </p:cNvPr>
          <p:cNvSpPr>
            <a:spLocks noGrp="1"/>
          </p:cNvSpPr>
          <p:nvPr>
            <p:ph type="body" sz="quarter" idx="31" hasCustomPrompt="1"/>
          </p:nvPr>
        </p:nvSpPr>
        <p:spPr>
          <a:xfrm>
            <a:off x="11367693" y="6499874"/>
            <a:ext cx="608409" cy="234949"/>
          </a:xfrm>
          <a:prstGeom prst="rect">
            <a:avLst/>
          </a:prstGeom>
        </p:spPr>
        <p:txBody>
          <a:bodyPr anchor="ctr"/>
          <a:lstStyle>
            <a:lvl1pPr algn="r">
              <a:defRPr sz="1200">
                <a:solidFill>
                  <a:schemeClr val="tx1"/>
                </a:solidFill>
              </a:defRPr>
            </a:lvl1pPr>
          </a:lstStyle>
          <a:p>
            <a:fld id="{A38CA123-E355-3C41-A0E9-84A0C74A70CC}" type="slidenum">
              <a:rPr lang="en-GB" sz="1200" smtClean="0"/>
              <a:t>‹#›</a:t>
            </a:fld>
            <a:endParaRPr lang="en-GB" sz="1200"/>
          </a:p>
        </p:txBody>
      </p:sp>
      <p:pic>
        <p:nvPicPr>
          <p:cNvPr id="3" name="Picture 2">
            <a:extLst>
              <a:ext uri="{FF2B5EF4-FFF2-40B4-BE49-F238E27FC236}">
                <a16:creationId xmlns:a16="http://schemas.microsoft.com/office/drawing/2014/main" id="{A652EB77-0F61-6E33-AD84-B13FEF2DB2D7}"/>
              </a:ext>
            </a:extLst>
          </p:cNvPr>
          <p:cNvPicPr>
            <a:picLocks noChangeAspect="1"/>
          </p:cNvPicPr>
          <p:nvPr userDrawn="1"/>
        </p:nvPicPr>
        <p:blipFill>
          <a:blip r:embed="rId2"/>
          <a:stretch>
            <a:fillRect/>
          </a:stretch>
        </p:blipFill>
        <p:spPr>
          <a:xfrm>
            <a:off x="8385638" y="251894"/>
            <a:ext cx="3395727" cy="639928"/>
          </a:xfrm>
          <a:prstGeom prst="rect">
            <a:avLst/>
          </a:prstGeom>
        </p:spPr>
      </p:pic>
    </p:spTree>
    <p:extLst>
      <p:ext uri="{BB962C8B-B14F-4D97-AF65-F5344CB8AC3E}">
        <p14:creationId xmlns:p14="http://schemas.microsoft.com/office/powerpoint/2010/main" val="55073495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80242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Main Footer">
  <p:cSld name="Main Footer">
    <p:spTree>
      <p:nvGrpSpPr>
        <p:cNvPr id="1" name="Shape 210"/>
        <p:cNvGrpSpPr/>
        <p:nvPr/>
      </p:nvGrpSpPr>
      <p:grpSpPr>
        <a:xfrm>
          <a:off x="0" y="0"/>
          <a:ext cx="0" cy="0"/>
          <a:chOff x="0" y="0"/>
          <a:chExt cx="0" cy="0"/>
        </a:xfrm>
      </p:grpSpPr>
      <p:sp>
        <p:nvSpPr>
          <p:cNvPr id="211" name="Google Shape;211;p29"/>
          <p:cNvSpPr txBox="1">
            <a:spLocks noGrp="1"/>
          </p:cNvSpPr>
          <p:nvPr>
            <p:ph type="ftr" idx="11"/>
          </p:nvPr>
        </p:nvSpPr>
        <p:spPr>
          <a:xfrm>
            <a:off x="4038600" y="6381751"/>
            <a:ext cx="4114800" cy="3651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2" name="Google Shape;212;p29"/>
          <p:cNvSpPr txBox="1">
            <a:spLocks noGrp="1"/>
          </p:cNvSpPr>
          <p:nvPr>
            <p:ph type="sldNum" idx="12"/>
          </p:nvPr>
        </p:nvSpPr>
        <p:spPr>
          <a:xfrm>
            <a:off x="10986056" y="6389898"/>
            <a:ext cx="609600" cy="365125"/>
          </a:xfrm>
          <a:prstGeom prst="rect">
            <a:avLst/>
          </a:prstGeom>
          <a:noFill/>
          <a:ln>
            <a:noFill/>
          </a:ln>
        </p:spPr>
        <p:txBody>
          <a:bodyPr spcFirstLastPara="1" wrap="square" lIns="0"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a:lvl1pPr>
            <a:lvl2pPr marL="0" marR="0" lvl="1" indent="0" algn="r">
              <a:lnSpc>
                <a:spcPct val="100000"/>
              </a:lnSpc>
              <a:spcBef>
                <a:spcPts val="0"/>
              </a:spcBef>
              <a:spcAft>
                <a:spcPts val="0"/>
              </a:spcAft>
              <a:buClr>
                <a:srgbClr val="000000"/>
              </a:buClr>
              <a:buSzPts val="800"/>
              <a:buFont typeface="Arial"/>
              <a:buNone/>
              <a:defRPr/>
            </a:lvl2pPr>
            <a:lvl3pPr marL="0" marR="0" lvl="2" indent="0" algn="r">
              <a:lnSpc>
                <a:spcPct val="100000"/>
              </a:lnSpc>
              <a:spcBef>
                <a:spcPts val="0"/>
              </a:spcBef>
              <a:spcAft>
                <a:spcPts val="0"/>
              </a:spcAft>
              <a:buClr>
                <a:srgbClr val="000000"/>
              </a:buClr>
              <a:buSzPts val="800"/>
              <a:buFont typeface="Arial"/>
              <a:buNone/>
              <a:defRPr/>
            </a:lvl3pPr>
            <a:lvl4pPr marL="0" marR="0" lvl="3" indent="0" algn="r">
              <a:lnSpc>
                <a:spcPct val="100000"/>
              </a:lnSpc>
              <a:spcBef>
                <a:spcPts val="0"/>
              </a:spcBef>
              <a:spcAft>
                <a:spcPts val="0"/>
              </a:spcAft>
              <a:buClr>
                <a:srgbClr val="000000"/>
              </a:buClr>
              <a:buSzPts val="800"/>
              <a:buFont typeface="Arial"/>
              <a:buNone/>
              <a:defRPr/>
            </a:lvl4pPr>
            <a:lvl5pPr marL="0" marR="0" lvl="4" indent="0" algn="r">
              <a:lnSpc>
                <a:spcPct val="100000"/>
              </a:lnSpc>
              <a:spcBef>
                <a:spcPts val="0"/>
              </a:spcBef>
              <a:spcAft>
                <a:spcPts val="0"/>
              </a:spcAft>
              <a:buClr>
                <a:srgbClr val="000000"/>
              </a:buClr>
              <a:buSzPts val="800"/>
              <a:buFont typeface="Arial"/>
              <a:buNone/>
              <a:defRPr/>
            </a:lvl5pPr>
            <a:lvl6pPr marL="0" marR="0" lvl="5" indent="0" algn="r">
              <a:lnSpc>
                <a:spcPct val="100000"/>
              </a:lnSpc>
              <a:spcBef>
                <a:spcPts val="0"/>
              </a:spcBef>
              <a:spcAft>
                <a:spcPts val="0"/>
              </a:spcAft>
              <a:buClr>
                <a:srgbClr val="000000"/>
              </a:buClr>
              <a:buSzPts val="800"/>
              <a:buFont typeface="Arial"/>
              <a:buNone/>
              <a:defRPr/>
            </a:lvl6pPr>
            <a:lvl7pPr marL="0" marR="0" lvl="6" indent="0" algn="r">
              <a:lnSpc>
                <a:spcPct val="100000"/>
              </a:lnSpc>
              <a:spcBef>
                <a:spcPts val="0"/>
              </a:spcBef>
              <a:spcAft>
                <a:spcPts val="0"/>
              </a:spcAft>
              <a:buClr>
                <a:srgbClr val="000000"/>
              </a:buClr>
              <a:buSzPts val="800"/>
              <a:buFont typeface="Arial"/>
              <a:buNone/>
              <a:defRPr/>
            </a:lvl7pPr>
            <a:lvl8pPr marL="0" marR="0" lvl="7" indent="0" algn="r">
              <a:lnSpc>
                <a:spcPct val="100000"/>
              </a:lnSpc>
              <a:spcBef>
                <a:spcPts val="0"/>
              </a:spcBef>
              <a:spcAft>
                <a:spcPts val="0"/>
              </a:spcAft>
              <a:buClr>
                <a:srgbClr val="000000"/>
              </a:buClr>
              <a:buSzPts val="800"/>
              <a:buFont typeface="Arial"/>
              <a:buNone/>
              <a:defRPr/>
            </a:lvl8pPr>
            <a:lvl9pPr marL="0" marR="0" lvl="8" indent="0" algn="r">
              <a:lnSpc>
                <a:spcPct val="100000"/>
              </a:lnSpc>
              <a:spcBef>
                <a:spcPts val="0"/>
              </a:spcBef>
              <a:spcAft>
                <a:spcPts val="0"/>
              </a:spcAft>
              <a:buClr>
                <a:srgbClr val="000000"/>
              </a:buClr>
              <a:buSzPts val="800"/>
              <a:buFont typeface="Arial"/>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57369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InnovationCurve on Righ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54A41DA-331F-6D50-489D-600CD13BA6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4" name="Footer Placeholder 3">
            <a:extLst>
              <a:ext uri="{FF2B5EF4-FFF2-40B4-BE49-F238E27FC236}">
                <a16:creationId xmlns:a16="http://schemas.microsoft.com/office/drawing/2014/main" id="{B64A25F2-2241-C33B-CA84-C66EF83C919A}"/>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5" name="Slide Number Placeholder 4">
            <a:extLst>
              <a:ext uri="{FF2B5EF4-FFF2-40B4-BE49-F238E27FC236}">
                <a16:creationId xmlns:a16="http://schemas.microsoft.com/office/drawing/2014/main" id="{99C6E593-E3BC-51DE-C802-157FFE4EF15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pic>
        <p:nvPicPr>
          <p:cNvPr id="6" name="Innovation Curve">
            <a:extLst>
              <a:ext uri="{FF2B5EF4-FFF2-40B4-BE49-F238E27FC236}">
                <a16:creationId xmlns:a16="http://schemas.microsoft.com/office/drawing/2014/main" id="{BCC1DBB5-DE0F-279D-D86A-2A74EAFB3BEB}"/>
              </a:ext>
              <a:ext uri="{C183D7F6-B498-43B3-948B-1728B52AA6E4}">
                <adec:decorative xmlns:adec="http://schemas.microsoft.com/office/drawing/2017/decorative" val="1"/>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8070773" y="2431973"/>
            <a:ext cx="3740227" cy="3740227"/>
          </a:xfrm>
          <a:prstGeom prst="rect">
            <a:avLst/>
          </a:prstGeom>
        </p:spPr>
      </p:pic>
      <p:sp>
        <p:nvSpPr>
          <p:cNvPr id="8" name="Title 7">
            <a:extLst>
              <a:ext uri="{FF2B5EF4-FFF2-40B4-BE49-F238E27FC236}">
                <a16:creationId xmlns:a16="http://schemas.microsoft.com/office/drawing/2014/main" id="{BBCC36D9-B0DC-70B3-5B75-DEC5FD4F5602}"/>
              </a:ext>
            </a:extLst>
          </p:cNvPr>
          <p:cNvSpPr>
            <a:spLocks noGrp="1"/>
          </p:cNvSpPr>
          <p:nvPr>
            <p:ph type="title"/>
          </p:nvPr>
        </p:nvSpPr>
        <p:spPr>
          <a:xfrm>
            <a:off x="384048" y="2286000"/>
            <a:ext cx="7242048" cy="3886200"/>
          </a:xfrm>
        </p:spPr>
        <p:txBody>
          <a:bodyPr/>
          <a:lstStyle>
            <a:lvl1pPr>
              <a:defRPr sz="4800">
                <a:solidFill>
                  <a:schemeClr val="bg1"/>
                </a:solidFill>
                <a:latin typeface="+mj-lt"/>
              </a:defRPr>
            </a:lvl1pPr>
          </a:lstStyle>
          <a:p>
            <a:r>
              <a:rPr lang="en-US"/>
              <a:t>Click to edit Master title style</a:t>
            </a:r>
          </a:p>
        </p:txBody>
      </p:sp>
      <p:sp>
        <p:nvSpPr>
          <p:cNvPr id="10" name="Text Placeholder 9">
            <a:extLst>
              <a:ext uri="{FF2B5EF4-FFF2-40B4-BE49-F238E27FC236}">
                <a16:creationId xmlns:a16="http://schemas.microsoft.com/office/drawing/2014/main" id="{2FCD6035-4383-A3A4-8631-034B04B8F74C}"/>
              </a:ext>
            </a:extLst>
          </p:cNvPr>
          <p:cNvSpPr>
            <a:spLocks noGrp="1"/>
          </p:cNvSpPr>
          <p:nvPr>
            <p:ph type="body" sz="quarter" idx="13" hasCustomPrompt="1"/>
          </p:nvPr>
        </p:nvSpPr>
        <p:spPr>
          <a:xfrm>
            <a:off x="381000" y="155448"/>
            <a:ext cx="11430000" cy="1600200"/>
          </a:xfrm>
        </p:spPr>
        <p:txBody>
          <a:bodyPr/>
          <a:lstStyle>
            <a:lvl1pPr marL="0" indent="0">
              <a:buNone/>
              <a:defRPr sz="9600" b="1">
                <a:solidFill>
                  <a:srgbClr val="0072BC"/>
                </a:solidFill>
              </a:defRPr>
            </a:lvl1pPr>
          </a:lstStyle>
          <a:p>
            <a:pPr lvl="0"/>
            <a:r>
              <a:rPr lang="en-US"/>
              <a:t>#</a:t>
            </a:r>
          </a:p>
        </p:txBody>
      </p:sp>
    </p:spTree>
    <p:extLst>
      <p:ext uri="{BB962C8B-B14F-4D97-AF65-F5344CB8AC3E}">
        <p14:creationId xmlns:p14="http://schemas.microsoft.com/office/powerpoint/2010/main" val="9229522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s - BF-H">
    <p:spTree>
      <p:nvGrpSpPr>
        <p:cNvPr id="1" name=""/>
        <p:cNvGrpSpPr/>
        <p:nvPr/>
      </p:nvGrpSpPr>
      <p:grpSpPr>
        <a:xfrm>
          <a:off x="0" y="0"/>
          <a:ext cx="0" cy="0"/>
          <a:chOff x="0" y="0"/>
          <a:chExt cx="0" cy="0"/>
        </a:xfrm>
      </p:grpSpPr>
      <p:sp>
        <p:nvSpPr>
          <p:cNvPr id="9" name="タイトル 1"/>
          <p:cNvSpPr>
            <a:spLocks noGrp="1"/>
          </p:cNvSpPr>
          <p:nvPr>
            <p:ph type="title" hasCustomPrompt="1"/>
          </p:nvPr>
        </p:nvSpPr>
        <p:spPr>
          <a:xfrm>
            <a:off x="228601" y="228600"/>
            <a:ext cx="11734799"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
        <p:nvSpPr>
          <p:cNvPr id="2" name="Footer Placeholder 1">
            <a:extLst>
              <a:ext uri="{FF2B5EF4-FFF2-40B4-BE49-F238E27FC236}">
                <a16:creationId xmlns:a16="http://schemas.microsoft.com/office/drawing/2014/main" id="{3A6E617D-734F-4979-AA28-151FD13FA134}"/>
              </a:ext>
            </a:extLst>
          </p:cNvPr>
          <p:cNvSpPr>
            <a:spLocks noGrp="1"/>
          </p:cNvSpPr>
          <p:nvPr>
            <p:ph type="ftr" sz="quarter" idx="10"/>
          </p:nvPr>
        </p:nvSpPr>
        <p:spPr/>
        <p:txBody>
          <a:bodyPr/>
          <a:lstStyle/>
          <a:p>
            <a:pPr defTabSz="609555"/>
            <a:r>
              <a:rPr lang="en-US"/>
              <a:t>© 2021 NTT DATA, Inc. All rights reserved.</a:t>
            </a:r>
          </a:p>
        </p:txBody>
      </p:sp>
      <p:sp>
        <p:nvSpPr>
          <p:cNvPr id="3" name="Slide Number Placeholder 2">
            <a:extLst>
              <a:ext uri="{FF2B5EF4-FFF2-40B4-BE49-F238E27FC236}">
                <a16:creationId xmlns:a16="http://schemas.microsoft.com/office/drawing/2014/main" id="{448A4EEE-264C-42B7-9C67-2AF5171A4FA0}"/>
              </a:ext>
            </a:extLst>
          </p:cNvPr>
          <p:cNvSpPr>
            <a:spLocks noGrp="1"/>
          </p:cNvSpPr>
          <p:nvPr>
            <p:ph type="sldNum" sz="quarter" idx="11"/>
          </p:nvPr>
        </p:nvSpPr>
        <p:spPr/>
        <p:txBody>
          <a:bodyPr/>
          <a:lstStyle/>
          <a:p>
            <a:pPr algn="ctr"/>
            <a:fld id="{92EA2340-BE12-4138-BE15-7C339B03EB4B}" type="slidenum">
              <a:rPr lang="en-US" smtClean="0"/>
              <a:pPr algn="ctr"/>
              <a:t>‹#›</a:t>
            </a:fld>
            <a:endParaRPr lang="en-US"/>
          </a:p>
        </p:txBody>
      </p:sp>
      <p:sp>
        <p:nvSpPr>
          <p:cNvPr id="6" name="Content Placeholder 2">
            <a:extLst>
              <a:ext uri="{FF2B5EF4-FFF2-40B4-BE49-F238E27FC236}">
                <a16:creationId xmlns:a16="http://schemas.microsoft.com/office/drawing/2014/main" id="{C0E1A09D-4386-4027-B225-F549DC0B419D}"/>
              </a:ext>
            </a:extLst>
          </p:cNvPr>
          <p:cNvSpPr>
            <a:spLocks noGrp="1"/>
          </p:cNvSpPr>
          <p:nvPr>
            <p:ph idx="1"/>
          </p:nvPr>
        </p:nvSpPr>
        <p:spPr>
          <a:xfrm>
            <a:off x="228601" y="1066800"/>
            <a:ext cx="11734799" cy="50292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454671234"/>
      </p:ext>
    </p:extLst>
  </p:cSld>
  <p:clrMapOvr>
    <a:masterClrMapping/>
  </p:clrMapOvr>
  <p:extLst>
    <p:ext uri="{DCECCB84-F9BA-43D5-87BE-67443E8EF086}">
      <p15:sldGuideLst xmlns:p15="http://schemas.microsoft.com/office/powerpoint/2012/main">
        <p15:guide id="1" orient="horz" pos="480">
          <p15:clr>
            <a:srgbClr val="FBAE40"/>
          </p15:clr>
        </p15:guide>
        <p15:guide id="2" pos="144">
          <p15:clr>
            <a:srgbClr val="FBAE40"/>
          </p15:clr>
        </p15:guide>
        <p15:guide id="3" pos="7536">
          <p15:clr>
            <a:srgbClr val="FBAE40"/>
          </p15:clr>
        </p15:guide>
        <p15:guide id="4" orient="horz" pos="144">
          <p15:clr>
            <a:srgbClr val="FBAE40"/>
          </p15:clr>
        </p15:guide>
        <p15:guide id="6" pos="3840">
          <p15:clr>
            <a:srgbClr val="FBAE40"/>
          </p15:clr>
        </p15:guide>
        <p15:guide id="7" orient="horz" pos="3840">
          <p15:clr>
            <a:srgbClr val="FBAE40"/>
          </p15:clr>
        </p15:guide>
        <p15:guide id="8" orient="horz" pos="2256">
          <p15:clr>
            <a:srgbClr val="FBAE40"/>
          </p15:clr>
        </p15:guide>
        <p15:guide id="9" orient="horz" pos="67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Curve Picture Lef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CF2D1CF9-7686-4D9E-A06E-656AF040316B}"/>
              </a:ext>
            </a:extLst>
          </p:cNvPr>
          <p:cNvSpPr>
            <a:spLocks noGrp="1"/>
          </p:cNvSpPr>
          <p:nvPr>
            <p:ph type="pic" sz="quarter" idx="27"/>
          </p:nvPr>
        </p:nvSpPr>
        <p:spPr bwMode="gray">
          <a:xfrm>
            <a:off x="0" y="0"/>
            <a:ext cx="6775526" cy="6858000"/>
          </a:xfrm>
          <a:custGeom>
            <a:avLst/>
            <a:gdLst>
              <a:gd name="connsiteX0" fmla="*/ 0 w 6775526"/>
              <a:gd name="connsiteY0" fmla="*/ 0 h 6858000"/>
              <a:gd name="connsiteX1" fmla="*/ 768350 w 6775526"/>
              <a:gd name="connsiteY1" fmla="*/ 0 h 6858000"/>
              <a:gd name="connsiteX2" fmla="*/ 1159714 w 6775526"/>
              <a:gd name="connsiteY2" fmla="*/ 0 h 6858000"/>
              <a:gd name="connsiteX3" fmla="*/ 1504950 w 6775526"/>
              <a:gd name="connsiteY3" fmla="*/ 0 h 6858000"/>
              <a:gd name="connsiteX4" fmla="*/ 1504950 w 6775526"/>
              <a:gd name="connsiteY4" fmla="*/ 675 h 6858000"/>
              <a:gd name="connsiteX5" fmla="*/ 1569333 w 6775526"/>
              <a:gd name="connsiteY5" fmla="*/ 0 h 6858000"/>
              <a:gd name="connsiteX6" fmla="*/ 1632109 w 6775526"/>
              <a:gd name="connsiteY6" fmla="*/ 719 h 6858000"/>
              <a:gd name="connsiteX7" fmla="*/ 1632109 w 6775526"/>
              <a:gd name="connsiteY7" fmla="*/ 0 h 6858000"/>
              <a:gd name="connsiteX8" fmla="*/ 5061063 w 6775526"/>
              <a:gd name="connsiteY8" fmla="*/ 3429060 h 6858000"/>
              <a:gd name="connsiteX9" fmla="*/ 6775526 w 6775526"/>
              <a:gd name="connsiteY9" fmla="*/ 6858000 h 6858000"/>
              <a:gd name="connsiteX10" fmla="*/ 0 w 6775526"/>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5526" h="6858000">
                <a:moveTo>
                  <a:pt x="0" y="0"/>
                </a:moveTo>
                <a:lnTo>
                  <a:pt x="768350" y="0"/>
                </a:lnTo>
                <a:lnTo>
                  <a:pt x="1159714" y="0"/>
                </a:lnTo>
                <a:lnTo>
                  <a:pt x="1504950" y="0"/>
                </a:lnTo>
                <a:lnTo>
                  <a:pt x="1504950" y="675"/>
                </a:lnTo>
                <a:lnTo>
                  <a:pt x="1569333" y="0"/>
                </a:lnTo>
                <a:lnTo>
                  <a:pt x="1632109" y="719"/>
                </a:lnTo>
                <a:lnTo>
                  <a:pt x="1632109" y="0"/>
                </a:lnTo>
                <a:cubicBezTo>
                  <a:pt x="3632192" y="46447"/>
                  <a:pt x="4506780" y="2319189"/>
                  <a:pt x="5061063" y="3429060"/>
                </a:cubicBezTo>
                <a:lnTo>
                  <a:pt x="6775526" y="6858000"/>
                </a:lnTo>
                <a:lnTo>
                  <a:pt x="0" y="6858000"/>
                </a:lnTo>
                <a:close/>
              </a:path>
            </a:pathLst>
          </a:custGeom>
          <a:noFill/>
        </p:spPr>
        <p:txBody>
          <a:bodyPr wrap="square">
            <a:noAutofit/>
          </a:bodyPr>
          <a:lstStyle/>
          <a:p>
            <a:r>
              <a:rPr lang="de-DE"/>
              <a:t>Bild durch Klicken auf Symbol hinzufügen</a:t>
            </a:r>
            <a:endParaRPr lang="en-US"/>
          </a:p>
        </p:txBody>
      </p:sp>
      <p:sp>
        <p:nvSpPr>
          <p:cNvPr id="11" name="Title 10">
            <a:extLst>
              <a:ext uri="{FF2B5EF4-FFF2-40B4-BE49-F238E27FC236}">
                <a16:creationId xmlns:a16="http://schemas.microsoft.com/office/drawing/2014/main" id="{A8CFD0A3-0F5A-4913-84C9-7B5ED31CDC30}"/>
              </a:ext>
            </a:extLst>
          </p:cNvPr>
          <p:cNvSpPr>
            <a:spLocks noGrp="1"/>
          </p:cNvSpPr>
          <p:nvPr>
            <p:ph type="title"/>
          </p:nvPr>
        </p:nvSpPr>
        <p:spPr bwMode="gray">
          <a:xfrm>
            <a:off x="4034971" y="344552"/>
            <a:ext cx="7460354" cy="792000"/>
          </a:xfrm>
        </p:spPr>
        <p:txBody>
          <a:bodyPr/>
          <a:lstStyle/>
          <a:p>
            <a:r>
              <a:rPr lang="de-DE"/>
              <a:t>Titelmasterformat durch Klicken bearbeiten</a:t>
            </a:r>
            <a:endParaRPr lang="en-US"/>
          </a:p>
        </p:txBody>
      </p:sp>
      <p:pic>
        <p:nvPicPr>
          <p:cNvPr id="29" name="図 1">
            <a:extLst>
              <a:ext uri="{FF2B5EF4-FFF2-40B4-BE49-F238E27FC236}">
                <a16:creationId xmlns:a16="http://schemas.microsoft.com/office/drawing/2014/main" id="{C7019F4B-7104-46F5-BADD-A2B9092250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0913087" y="6426860"/>
            <a:ext cx="1137600" cy="289571"/>
          </a:xfrm>
          <a:prstGeom prst="rect">
            <a:avLst/>
          </a:prstGeom>
        </p:spPr>
      </p:pic>
      <p:sp>
        <p:nvSpPr>
          <p:cNvPr id="34" name="Text Placeholder 33">
            <a:extLst>
              <a:ext uri="{FF2B5EF4-FFF2-40B4-BE49-F238E27FC236}">
                <a16:creationId xmlns:a16="http://schemas.microsoft.com/office/drawing/2014/main" id="{74530AF6-B720-4689-A1F7-D0B205FCE0DF}"/>
              </a:ext>
            </a:extLst>
          </p:cNvPr>
          <p:cNvSpPr>
            <a:spLocks noGrp="1"/>
          </p:cNvSpPr>
          <p:nvPr>
            <p:ph type="body" sz="quarter" idx="14" hasCustomPrompt="1"/>
          </p:nvPr>
        </p:nvSpPr>
        <p:spPr bwMode="gray">
          <a:xfrm>
            <a:off x="0" y="5194300"/>
            <a:ext cx="6775526" cy="1663700"/>
          </a:xfrm>
          <a:custGeom>
            <a:avLst/>
            <a:gdLst>
              <a:gd name="connsiteX0" fmla="*/ 0 w 6775526"/>
              <a:gd name="connsiteY0" fmla="*/ 0 h 1663700"/>
              <a:gd name="connsiteX1" fmla="*/ 5943712 w 6775526"/>
              <a:gd name="connsiteY1" fmla="*/ 0 h 1663700"/>
              <a:gd name="connsiteX2" fmla="*/ 6775526 w 6775526"/>
              <a:gd name="connsiteY2" fmla="*/ 1663636 h 1663700"/>
              <a:gd name="connsiteX3" fmla="*/ 1074574 w 6775526"/>
              <a:gd name="connsiteY3" fmla="*/ 1663636 h 1663700"/>
              <a:gd name="connsiteX4" fmla="*/ 1074574 w 6775526"/>
              <a:gd name="connsiteY4" fmla="*/ 1663700 h 1663700"/>
              <a:gd name="connsiteX5" fmla="*/ 0 w 6775526"/>
              <a:gd name="connsiteY5" fmla="*/ 1663700 h 166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5526" h="1663700">
                <a:moveTo>
                  <a:pt x="0" y="0"/>
                </a:moveTo>
                <a:lnTo>
                  <a:pt x="5943712" y="0"/>
                </a:lnTo>
                <a:lnTo>
                  <a:pt x="6775526" y="1663636"/>
                </a:lnTo>
                <a:lnTo>
                  <a:pt x="1074574" y="1663636"/>
                </a:lnTo>
                <a:lnTo>
                  <a:pt x="1074574" y="1663700"/>
                </a:lnTo>
                <a:lnTo>
                  <a:pt x="0" y="1663700"/>
                </a:lnTo>
                <a:close/>
              </a:path>
            </a:pathLst>
          </a:custGeom>
          <a:gradFill>
            <a:gsLst>
              <a:gs pos="0">
                <a:schemeClr val="accent2">
                  <a:alpha val="70000"/>
                </a:schemeClr>
              </a:gs>
              <a:gs pos="80000">
                <a:schemeClr val="accent2">
                  <a:alpha val="0"/>
                </a:schemeClr>
              </a:gs>
            </a:gsLst>
            <a:lin ang="16200000" scaled="1"/>
          </a:gradFill>
        </p:spPr>
        <p:txBody>
          <a:bodyPr vert="horz" wrap="square" lIns="0" tIns="0" rIns="0" bIns="0" rtlCol="0">
            <a:noAutofit/>
          </a:bodyPr>
          <a:lstStyle>
            <a:lvl1pPr>
              <a:defRPr lang="en-US" sz="100" dirty="0"/>
            </a:lvl1pPr>
          </a:lstStyle>
          <a:p>
            <a:pPr lvl="0"/>
            <a:r>
              <a:rPr lang="en-US"/>
              <a:t>.</a:t>
            </a:r>
          </a:p>
        </p:txBody>
      </p:sp>
      <p:sp>
        <p:nvSpPr>
          <p:cNvPr id="7" name="Slide Number Placeholder 4">
            <a:extLst>
              <a:ext uri="{FF2B5EF4-FFF2-40B4-BE49-F238E27FC236}">
                <a16:creationId xmlns:a16="http://schemas.microsoft.com/office/drawing/2014/main" id="{DFDF9657-A622-495E-AF9E-A463C102B635}"/>
              </a:ext>
            </a:extLst>
          </p:cNvPr>
          <p:cNvSpPr>
            <a:spLocks noGrp="1"/>
          </p:cNvSpPr>
          <p:nvPr>
            <p:ph type="sldNum" sz="quarter" idx="25"/>
          </p:nvPr>
        </p:nvSpPr>
        <p:spPr bwMode="gray">
          <a:xfrm>
            <a:off x="164045" y="6563358"/>
            <a:ext cx="304800" cy="88901"/>
          </a:xfrm>
        </p:spPr>
        <p:txBody>
          <a:bodyPr/>
          <a:lstStyle>
            <a:lvl1pPr>
              <a:defRPr>
                <a:solidFill>
                  <a:schemeClr val="bg1"/>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07263470"/>
      </p:ext>
    </p:extLst>
  </p:cSld>
  <p:clrMapOvr>
    <a:masterClrMapping/>
  </p:clrMapOvr>
  <p:extLst>
    <p:ext uri="{DCECCB84-F9BA-43D5-87BE-67443E8EF086}">
      <p15:sldGuideLst xmlns:p15="http://schemas.microsoft.com/office/powerpoint/2012/main">
        <p15:guide id="1" pos="25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cSld name="2_NTT_title_and_content_page_white_no_logo">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1" y="169334"/>
            <a:ext cx="11376207" cy="793751"/>
          </a:xfrm>
          <a:prstGeom prst="rect">
            <a:avLst/>
          </a:prstGeom>
        </p:spPr>
        <p:txBody>
          <a:bodyPr anchor="ctr"/>
          <a:lstStyle>
            <a:lvl1pPr>
              <a:defRPr sz="3200" b="1">
                <a:solidFill>
                  <a:schemeClr val="tx1"/>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4" y="1529025"/>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41917265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1_NTT_title_and_content_page_blue">
    <p:bg bwMode="ltGray">
      <p:bgPr>
        <a:solidFill>
          <a:schemeClr val="accent2"/>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3" y="169335"/>
            <a:ext cx="9725123" cy="793751"/>
          </a:xfrm>
          <a:prstGeom prst="rect">
            <a:avLst/>
          </a:prstGeom>
        </p:spPr>
        <p:txBody>
          <a:bodyPr anchor="ctr"/>
          <a:lstStyle>
            <a:lvl1pPr>
              <a:defRPr sz="3200" b="1">
                <a:solidFill>
                  <a:schemeClr val="tx1"/>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5" y="1529026"/>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grpSp>
        <p:nvGrpSpPr>
          <p:cNvPr id="6" name="Group 5">
            <a:extLst>
              <a:ext uri="{FF2B5EF4-FFF2-40B4-BE49-F238E27FC236}">
                <a16:creationId xmlns:a16="http://schemas.microsoft.com/office/drawing/2014/main" id="{219E7F25-2EF7-AC46-BE52-64D82B8A6273}"/>
              </a:ext>
            </a:extLst>
          </p:cNvPr>
          <p:cNvGrpSpPr/>
          <p:nvPr userDrawn="1"/>
        </p:nvGrpSpPr>
        <p:grpSpPr>
          <a:xfrm>
            <a:off x="10458439" y="332679"/>
            <a:ext cx="1308293" cy="484944"/>
            <a:chOff x="7843828" y="249509"/>
            <a:chExt cx="981220" cy="363708"/>
          </a:xfrm>
          <a:solidFill>
            <a:schemeClr val="tx1"/>
          </a:solidFill>
        </p:grpSpPr>
        <p:sp>
          <p:nvSpPr>
            <p:cNvPr id="9" name="Freeform 5">
              <a:extLst>
                <a:ext uri="{FF2B5EF4-FFF2-40B4-BE49-F238E27FC236}">
                  <a16:creationId xmlns:a16="http://schemas.microsoft.com/office/drawing/2014/main" id="{4A00651C-630D-2848-8A6C-1E402542AC62}"/>
                </a:ext>
              </a:extLst>
            </p:cNvPr>
            <p:cNvSpPr>
              <a:spLocks noEditPoints="1"/>
            </p:cNvSpPr>
            <p:nvPr userDrawn="1"/>
          </p:nvSpPr>
          <p:spPr bwMode="auto">
            <a:xfrm>
              <a:off x="7843828" y="249509"/>
              <a:ext cx="384001" cy="363708"/>
            </a:xfrm>
            <a:custGeom>
              <a:avLst/>
              <a:gdLst>
                <a:gd name="T0" fmla="*/ 1508 w 2428"/>
                <a:gd name="T1" fmla="*/ 0 h 2296"/>
                <a:gd name="T2" fmla="*/ 1214 w 2428"/>
                <a:gd name="T3" fmla="*/ 55 h 2296"/>
                <a:gd name="T4" fmla="*/ 920 w 2428"/>
                <a:gd name="T5" fmla="*/ 0 h 2296"/>
                <a:gd name="T6" fmla="*/ 0 w 2428"/>
                <a:gd name="T7" fmla="*/ 1084 h 2296"/>
                <a:gd name="T8" fmla="*/ 1214 w 2428"/>
                <a:gd name="T9" fmla="*/ 2296 h 2296"/>
                <a:gd name="T10" fmla="*/ 2428 w 2428"/>
                <a:gd name="T11" fmla="*/ 1084 h 2296"/>
                <a:gd name="T12" fmla="*/ 1508 w 2428"/>
                <a:gd name="T13" fmla="*/ 0 h 2296"/>
                <a:gd name="T14" fmla="*/ 1214 w 2428"/>
                <a:gd name="T15" fmla="*/ 372 h 2296"/>
                <a:gd name="T16" fmla="*/ 1430 w 2428"/>
                <a:gd name="T17" fmla="*/ 769 h 2296"/>
                <a:gd name="T18" fmla="*/ 1214 w 2428"/>
                <a:gd name="T19" fmla="*/ 1006 h 2296"/>
                <a:gd name="T20" fmla="*/ 998 w 2428"/>
                <a:gd name="T21" fmla="*/ 769 h 2296"/>
                <a:gd name="T22" fmla="*/ 1214 w 2428"/>
                <a:gd name="T23" fmla="*/ 372 h 2296"/>
                <a:gd name="T24" fmla="*/ 1214 w 2428"/>
                <a:gd name="T25" fmla="*/ 1998 h 2296"/>
                <a:gd name="T26" fmla="*/ 299 w 2428"/>
                <a:gd name="T27" fmla="*/ 1078 h 2296"/>
                <a:gd name="T28" fmla="*/ 907 w 2428"/>
                <a:gd name="T29" fmla="*/ 296 h 2296"/>
                <a:gd name="T30" fmla="*/ 703 w 2428"/>
                <a:gd name="T31" fmla="*/ 784 h 2296"/>
                <a:gd name="T32" fmla="*/ 1214 w 2428"/>
                <a:gd name="T33" fmla="*/ 1305 h 2296"/>
                <a:gd name="T34" fmla="*/ 1725 w 2428"/>
                <a:gd name="T35" fmla="*/ 784 h 2296"/>
                <a:gd name="T36" fmla="*/ 1521 w 2428"/>
                <a:gd name="T37" fmla="*/ 296 h 2296"/>
                <a:gd name="T38" fmla="*/ 2129 w 2428"/>
                <a:gd name="T39" fmla="*/ 1078 h 2296"/>
                <a:gd name="T40" fmla="*/ 1214 w 2428"/>
                <a:gd name="T41" fmla="*/ 1998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28" h="2296">
                  <a:moveTo>
                    <a:pt x="1508" y="0"/>
                  </a:moveTo>
                  <a:cubicBezTo>
                    <a:pt x="1398" y="0"/>
                    <a:pt x="1290" y="23"/>
                    <a:pt x="1214" y="55"/>
                  </a:cubicBezTo>
                  <a:cubicBezTo>
                    <a:pt x="1138" y="23"/>
                    <a:pt x="1030" y="0"/>
                    <a:pt x="920" y="0"/>
                  </a:cubicBezTo>
                  <a:cubicBezTo>
                    <a:pt x="437" y="0"/>
                    <a:pt x="0" y="457"/>
                    <a:pt x="0" y="1084"/>
                  </a:cubicBezTo>
                  <a:cubicBezTo>
                    <a:pt x="0" y="1768"/>
                    <a:pt x="559" y="2296"/>
                    <a:pt x="1214" y="2296"/>
                  </a:cubicBezTo>
                  <a:cubicBezTo>
                    <a:pt x="1869" y="2296"/>
                    <a:pt x="2428" y="1768"/>
                    <a:pt x="2428" y="1084"/>
                  </a:cubicBezTo>
                  <a:cubicBezTo>
                    <a:pt x="2428" y="457"/>
                    <a:pt x="1991" y="0"/>
                    <a:pt x="1508" y="0"/>
                  </a:cubicBezTo>
                  <a:moveTo>
                    <a:pt x="1214" y="372"/>
                  </a:moveTo>
                  <a:cubicBezTo>
                    <a:pt x="1307" y="427"/>
                    <a:pt x="1430" y="588"/>
                    <a:pt x="1430" y="769"/>
                  </a:cubicBezTo>
                  <a:cubicBezTo>
                    <a:pt x="1430" y="902"/>
                    <a:pt x="1343" y="1006"/>
                    <a:pt x="1214" y="1006"/>
                  </a:cubicBezTo>
                  <a:cubicBezTo>
                    <a:pt x="1086" y="1006"/>
                    <a:pt x="998" y="902"/>
                    <a:pt x="998" y="769"/>
                  </a:cubicBezTo>
                  <a:cubicBezTo>
                    <a:pt x="998" y="588"/>
                    <a:pt x="1121" y="427"/>
                    <a:pt x="1214" y="372"/>
                  </a:cubicBezTo>
                  <a:moveTo>
                    <a:pt x="1214" y="1998"/>
                  </a:moveTo>
                  <a:cubicBezTo>
                    <a:pt x="713" y="1998"/>
                    <a:pt x="299" y="1595"/>
                    <a:pt x="299" y="1078"/>
                  </a:cubicBezTo>
                  <a:cubicBezTo>
                    <a:pt x="299" y="606"/>
                    <a:pt x="639" y="284"/>
                    <a:pt x="907" y="296"/>
                  </a:cubicBezTo>
                  <a:cubicBezTo>
                    <a:pt x="780" y="422"/>
                    <a:pt x="703" y="606"/>
                    <a:pt x="703" y="784"/>
                  </a:cubicBezTo>
                  <a:cubicBezTo>
                    <a:pt x="703" y="1090"/>
                    <a:pt x="946" y="1305"/>
                    <a:pt x="1214" y="1305"/>
                  </a:cubicBezTo>
                  <a:cubicBezTo>
                    <a:pt x="1482" y="1305"/>
                    <a:pt x="1725" y="1090"/>
                    <a:pt x="1725" y="784"/>
                  </a:cubicBezTo>
                  <a:cubicBezTo>
                    <a:pt x="1725" y="606"/>
                    <a:pt x="1648" y="422"/>
                    <a:pt x="1521" y="296"/>
                  </a:cubicBezTo>
                  <a:cubicBezTo>
                    <a:pt x="1789" y="284"/>
                    <a:pt x="2129" y="606"/>
                    <a:pt x="2129" y="1078"/>
                  </a:cubicBezTo>
                  <a:cubicBezTo>
                    <a:pt x="2129" y="1595"/>
                    <a:pt x="1715" y="1998"/>
                    <a:pt x="1214" y="1998"/>
                  </a:cubicBezTo>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 name="Freeform 6">
              <a:extLst>
                <a:ext uri="{FF2B5EF4-FFF2-40B4-BE49-F238E27FC236}">
                  <a16:creationId xmlns:a16="http://schemas.microsoft.com/office/drawing/2014/main" id="{104E9F5D-D76D-464B-8603-B48994E271E3}"/>
                </a:ext>
              </a:extLst>
            </p:cNvPr>
            <p:cNvSpPr>
              <a:spLocks noEditPoints="1"/>
            </p:cNvSpPr>
            <p:nvPr userDrawn="1"/>
          </p:nvSpPr>
          <p:spPr bwMode="auto">
            <a:xfrm>
              <a:off x="8298781" y="330161"/>
              <a:ext cx="526267" cy="184568"/>
            </a:xfrm>
            <a:custGeom>
              <a:avLst/>
              <a:gdLst>
                <a:gd name="T0" fmla="*/ 362 w 1055"/>
                <a:gd name="T1" fmla="*/ 0 h 370"/>
                <a:gd name="T2" fmla="*/ 362 w 1055"/>
                <a:gd name="T3" fmla="*/ 73 h 370"/>
                <a:gd name="T4" fmla="*/ 321 w 1055"/>
                <a:gd name="T5" fmla="*/ 73 h 370"/>
                <a:gd name="T6" fmla="*/ 321 w 1055"/>
                <a:gd name="T7" fmla="*/ 370 h 370"/>
                <a:gd name="T8" fmla="*/ 236 w 1055"/>
                <a:gd name="T9" fmla="*/ 370 h 370"/>
                <a:gd name="T10" fmla="*/ 126 w 1055"/>
                <a:gd name="T11" fmla="*/ 163 h 370"/>
                <a:gd name="T12" fmla="*/ 126 w 1055"/>
                <a:gd name="T13" fmla="*/ 297 h 370"/>
                <a:gd name="T14" fmla="*/ 167 w 1055"/>
                <a:gd name="T15" fmla="*/ 297 h 370"/>
                <a:gd name="T16" fmla="*/ 167 w 1055"/>
                <a:gd name="T17" fmla="*/ 370 h 370"/>
                <a:gd name="T18" fmla="*/ 0 w 1055"/>
                <a:gd name="T19" fmla="*/ 370 h 370"/>
                <a:gd name="T20" fmla="*/ 0 w 1055"/>
                <a:gd name="T21" fmla="*/ 297 h 370"/>
                <a:gd name="T22" fmla="*/ 40 w 1055"/>
                <a:gd name="T23" fmla="*/ 297 h 370"/>
                <a:gd name="T24" fmla="*/ 40 w 1055"/>
                <a:gd name="T25" fmla="*/ 73 h 370"/>
                <a:gd name="T26" fmla="*/ 0 w 1055"/>
                <a:gd name="T27" fmla="*/ 73 h 370"/>
                <a:gd name="T28" fmla="*/ 0 w 1055"/>
                <a:gd name="T29" fmla="*/ 0 h 370"/>
                <a:gd name="T30" fmla="*/ 126 w 1055"/>
                <a:gd name="T31" fmla="*/ 0 h 370"/>
                <a:gd name="T32" fmla="*/ 236 w 1055"/>
                <a:gd name="T33" fmla="*/ 208 h 370"/>
                <a:gd name="T34" fmla="*/ 236 w 1055"/>
                <a:gd name="T35" fmla="*/ 73 h 370"/>
                <a:gd name="T36" fmla="*/ 195 w 1055"/>
                <a:gd name="T37" fmla="*/ 73 h 370"/>
                <a:gd name="T38" fmla="*/ 195 w 1055"/>
                <a:gd name="T39" fmla="*/ 0 h 370"/>
                <a:gd name="T40" fmla="*/ 362 w 1055"/>
                <a:gd name="T41" fmla="*/ 0 h 370"/>
                <a:gd name="T42" fmla="*/ 709 w 1055"/>
                <a:gd name="T43" fmla="*/ 142 h 370"/>
                <a:gd name="T44" fmla="*/ 709 w 1055"/>
                <a:gd name="T45" fmla="*/ 0 h 370"/>
                <a:gd name="T46" fmla="*/ 388 w 1055"/>
                <a:gd name="T47" fmla="*/ 0 h 370"/>
                <a:gd name="T48" fmla="*/ 388 w 1055"/>
                <a:gd name="T49" fmla="*/ 142 h 370"/>
                <a:gd name="T50" fmla="*/ 461 w 1055"/>
                <a:gd name="T51" fmla="*/ 142 h 370"/>
                <a:gd name="T52" fmla="*/ 461 w 1055"/>
                <a:gd name="T53" fmla="*/ 73 h 370"/>
                <a:gd name="T54" fmla="*/ 500 w 1055"/>
                <a:gd name="T55" fmla="*/ 73 h 370"/>
                <a:gd name="T56" fmla="*/ 500 w 1055"/>
                <a:gd name="T57" fmla="*/ 297 h 370"/>
                <a:gd name="T58" fmla="*/ 447 w 1055"/>
                <a:gd name="T59" fmla="*/ 297 h 370"/>
                <a:gd name="T60" fmla="*/ 447 w 1055"/>
                <a:gd name="T61" fmla="*/ 370 h 370"/>
                <a:gd name="T62" fmla="*/ 650 w 1055"/>
                <a:gd name="T63" fmla="*/ 370 h 370"/>
                <a:gd name="T64" fmla="*/ 650 w 1055"/>
                <a:gd name="T65" fmla="*/ 297 h 370"/>
                <a:gd name="T66" fmla="*/ 597 w 1055"/>
                <a:gd name="T67" fmla="*/ 297 h 370"/>
                <a:gd name="T68" fmla="*/ 597 w 1055"/>
                <a:gd name="T69" fmla="*/ 73 h 370"/>
                <a:gd name="T70" fmla="*/ 636 w 1055"/>
                <a:gd name="T71" fmla="*/ 73 h 370"/>
                <a:gd name="T72" fmla="*/ 636 w 1055"/>
                <a:gd name="T73" fmla="*/ 142 h 370"/>
                <a:gd name="T74" fmla="*/ 709 w 1055"/>
                <a:gd name="T75" fmla="*/ 142 h 370"/>
                <a:gd name="T76" fmla="*/ 1055 w 1055"/>
                <a:gd name="T77" fmla="*/ 142 h 370"/>
                <a:gd name="T78" fmla="*/ 1055 w 1055"/>
                <a:gd name="T79" fmla="*/ 0 h 370"/>
                <a:gd name="T80" fmla="*/ 734 w 1055"/>
                <a:gd name="T81" fmla="*/ 0 h 370"/>
                <a:gd name="T82" fmla="*/ 734 w 1055"/>
                <a:gd name="T83" fmla="*/ 142 h 370"/>
                <a:gd name="T84" fmla="*/ 807 w 1055"/>
                <a:gd name="T85" fmla="*/ 142 h 370"/>
                <a:gd name="T86" fmla="*/ 807 w 1055"/>
                <a:gd name="T87" fmla="*/ 73 h 370"/>
                <a:gd name="T88" fmla="*/ 846 w 1055"/>
                <a:gd name="T89" fmla="*/ 73 h 370"/>
                <a:gd name="T90" fmla="*/ 846 w 1055"/>
                <a:gd name="T91" fmla="*/ 297 h 370"/>
                <a:gd name="T92" fmla="*/ 793 w 1055"/>
                <a:gd name="T93" fmla="*/ 297 h 370"/>
                <a:gd name="T94" fmla="*/ 793 w 1055"/>
                <a:gd name="T95" fmla="*/ 370 h 370"/>
                <a:gd name="T96" fmla="*/ 996 w 1055"/>
                <a:gd name="T97" fmla="*/ 370 h 370"/>
                <a:gd name="T98" fmla="*/ 996 w 1055"/>
                <a:gd name="T99" fmla="*/ 297 h 370"/>
                <a:gd name="T100" fmla="*/ 943 w 1055"/>
                <a:gd name="T101" fmla="*/ 297 h 370"/>
                <a:gd name="T102" fmla="*/ 943 w 1055"/>
                <a:gd name="T103" fmla="*/ 73 h 370"/>
                <a:gd name="T104" fmla="*/ 982 w 1055"/>
                <a:gd name="T105" fmla="*/ 73 h 370"/>
                <a:gd name="T106" fmla="*/ 982 w 1055"/>
                <a:gd name="T107" fmla="*/ 142 h 370"/>
                <a:gd name="T108" fmla="*/ 1055 w 1055"/>
                <a:gd name="T109" fmla="*/ 14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5" h="370">
                  <a:moveTo>
                    <a:pt x="362" y="0"/>
                  </a:moveTo>
                  <a:lnTo>
                    <a:pt x="362" y="73"/>
                  </a:lnTo>
                  <a:lnTo>
                    <a:pt x="321" y="73"/>
                  </a:lnTo>
                  <a:lnTo>
                    <a:pt x="321" y="370"/>
                  </a:lnTo>
                  <a:lnTo>
                    <a:pt x="236" y="370"/>
                  </a:lnTo>
                  <a:lnTo>
                    <a:pt x="126" y="163"/>
                  </a:lnTo>
                  <a:lnTo>
                    <a:pt x="126" y="297"/>
                  </a:lnTo>
                  <a:lnTo>
                    <a:pt x="167" y="297"/>
                  </a:lnTo>
                  <a:lnTo>
                    <a:pt x="167" y="370"/>
                  </a:lnTo>
                  <a:lnTo>
                    <a:pt x="0" y="370"/>
                  </a:lnTo>
                  <a:lnTo>
                    <a:pt x="0" y="297"/>
                  </a:lnTo>
                  <a:lnTo>
                    <a:pt x="40" y="297"/>
                  </a:lnTo>
                  <a:lnTo>
                    <a:pt x="40" y="73"/>
                  </a:lnTo>
                  <a:lnTo>
                    <a:pt x="0" y="73"/>
                  </a:lnTo>
                  <a:lnTo>
                    <a:pt x="0" y="0"/>
                  </a:lnTo>
                  <a:lnTo>
                    <a:pt x="126" y="0"/>
                  </a:lnTo>
                  <a:lnTo>
                    <a:pt x="236" y="208"/>
                  </a:lnTo>
                  <a:lnTo>
                    <a:pt x="236" y="73"/>
                  </a:lnTo>
                  <a:lnTo>
                    <a:pt x="195" y="73"/>
                  </a:lnTo>
                  <a:lnTo>
                    <a:pt x="195" y="0"/>
                  </a:lnTo>
                  <a:lnTo>
                    <a:pt x="362" y="0"/>
                  </a:lnTo>
                  <a:close/>
                  <a:moveTo>
                    <a:pt x="709" y="142"/>
                  </a:moveTo>
                  <a:lnTo>
                    <a:pt x="709" y="0"/>
                  </a:lnTo>
                  <a:lnTo>
                    <a:pt x="388" y="0"/>
                  </a:lnTo>
                  <a:lnTo>
                    <a:pt x="388" y="142"/>
                  </a:lnTo>
                  <a:lnTo>
                    <a:pt x="461" y="142"/>
                  </a:lnTo>
                  <a:lnTo>
                    <a:pt x="461" y="73"/>
                  </a:lnTo>
                  <a:lnTo>
                    <a:pt x="500" y="73"/>
                  </a:lnTo>
                  <a:lnTo>
                    <a:pt x="500" y="297"/>
                  </a:lnTo>
                  <a:lnTo>
                    <a:pt x="447" y="297"/>
                  </a:lnTo>
                  <a:lnTo>
                    <a:pt x="447" y="370"/>
                  </a:lnTo>
                  <a:lnTo>
                    <a:pt x="650" y="370"/>
                  </a:lnTo>
                  <a:lnTo>
                    <a:pt x="650" y="297"/>
                  </a:lnTo>
                  <a:lnTo>
                    <a:pt x="597" y="297"/>
                  </a:lnTo>
                  <a:lnTo>
                    <a:pt x="597" y="73"/>
                  </a:lnTo>
                  <a:lnTo>
                    <a:pt x="636" y="73"/>
                  </a:lnTo>
                  <a:lnTo>
                    <a:pt x="636" y="142"/>
                  </a:lnTo>
                  <a:lnTo>
                    <a:pt x="709" y="142"/>
                  </a:lnTo>
                  <a:close/>
                  <a:moveTo>
                    <a:pt x="1055" y="142"/>
                  </a:moveTo>
                  <a:lnTo>
                    <a:pt x="1055" y="0"/>
                  </a:lnTo>
                  <a:lnTo>
                    <a:pt x="734" y="0"/>
                  </a:lnTo>
                  <a:lnTo>
                    <a:pt x="734" y="142"/>
                  </a:lnTo>
                  <a:lnTo>
                    <a:pt x="807" y="142"/>
                  </a:lnTo>
                  <a:lnTo>
                    <a:pt x="807" y="73"/>
                  </a:lnTo>
                  <a:lnTo>
                    <a:pt x="846" y="73"/>
                  </a:lnTo>
                  <a:lnTo>
                    <a:pt x="846" y="297"/>
                  </a:lnTo>
                  <a:lnTo>
                    <a:pt x="793" y="297"/>
                  </a:lnTo>
                  <a:lnTo>
                    <a:pt x="793" y="370"/>
                  </a:lnTo>
                  <a:lnTo>
                    <a:pt x="996" y="370"/>
                  </a:lnTo>
                  <a:lnTo>
                    <a:pt x="996" y="297"/>
                  </a:lnTo>
                  <a:lnTo>
                    <a:pt x="943" y="297"/>
                  </a:lnTo>
                  <a:lnTo>
                    <a:pt x="943" y="73"/>
                  </a:lnTo>
                  <a:lnTo>
                    <a:pt x="982" y="73"/>
                  </a:lnTo>
                  <a:lnTo>
                    <a:pt x="982" y="142"/>
                  </a:lnTo>
                  <a:lnTo>
                    <a:pt x="1055" y="14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sp>
        <p:nvSpPr>
          <p:cNvPr id="13" name="Rectangle 12">
            <a:extLst>
              <a:ext uri="{FF2B5EF4-FFF2-40B4-BE49-F238E27FC236}">
                <a16:creationId xmlns:a16="http://schemas.microsoft.com/office/drawing/2014/main" id="{DF6AFE03-9868-924A-868D-3114D133DE8D}"/>
              </a:ext>
            </a:extLst>
          </p:cNvPr>
          <p:cNvSpPr/>
          <p:nvPr userDrawn="1"/>
        </p:nvSpPr>
        <p:spPr>
          <a:xfrm>
            <a:off x="215900" y="6463380"/>
            <a:ext cx="2479012" cy="279757"/>
          </a:xfrm>
          <a:prstGeom prst="rect">
            <a:avLst/>
          </a:prstGeom>
        </p:spPr>
        <p:txBody>
          <a:bodyPr wrap="none">
            <a:spAutoFit/>
          </a:bodyPr>
          <a:lstStyle/>
          <a:p>
            <a:pPr algn="l"/>
            <a:r>
              <a:rPr lang="en-US" sz="1200"/>
              <a:t>2021 © NTT ‘All Rights Reserved’</a:t>
            </a:r>
          </a:p>
        </p:txBody>
      </p:sp>
      <p:sp>
        <p:nvSpPr>
          <p:cNvPr id="14" name="Text Placeholder 2">
            <a:extLst>
              <a:ext uri="{FF2B5EF4-FFF2-40B4-BE49-F238E27FC236}">
                <a16:creationId xmlns:a16="http://schemas.microsoft.com/office/drawing/2014/main" id="{F4B87F2D-9146-5549-9517-387B0BFBA5F2}"/>
              </a:ext>
            </a:extLst>
          </p:cNvPr>
          <p:cNvSpPr>
            <a:spLocks noGrp="1"/>
          </p:cNvSpPr>
          <p:nvPr>
            <p:ph type="body" sz="quarter" idx="30" hasCustomPrompt="1"/>
          </p:nvPr>
        </p:nvSpPr>
        <p:spPr>
          <a:xfrm>
            <a:off x="6376011" y="6499792"/>
            <a:ext cx="4799415" cy="234949"/>
          </a:xfrm>
          <a:prstGeom prst="rect">
            <a:avLst/>
          </a:prstGeom>
        </p:spPr>
        <p:txBody>
          <a:bodyPr anchor="ctr"/>
          <a:lstStyle>
            <a:lvl1pPr algn="r">
              <a:defRPr sz="1200">
                <a:solidFill>
                  <a:schemeClr val="tx1"/>
                </a:solidFill>
              </a:defRPr>
            </a:lvl1pPr>
          </a:lstStyle>
          <a:p>
            <a:r>
              <a:rPr lang="en-GB" sz="1200"/>
              <a:t>[Name]-[Classification]-[Status]-v[x-x]</a:t>
            </a:r>
          </a:p>
        </p:txBody>
      </p:sp>
      <p:sp>
        <p:nvSpPr>
          <p:cNvPr id="15" name="Text Placeholder 2">
            <a:extLst>
              <a:ext uri="{FF2B5EF4-FFF2-40B4-BE49-F238E27FC236}">
                <a16:creationId xmlns:a16="http://schemas.microsoft.com/office/drawing/2014/main" id="{A51DD9DF-6CF5-DD46-9D17-0EBC75D93F2F}"/>
              </a:ext>
            </a:extLst>
          </p:cNvPr>
          <p:cNvSpPr>
            <a:spLocks noGrp="1"/>
          </p:cNvSpPr>
          <p:nvPr>
            <p:ph type="body" sz="quarter" idx="31" hasCustomPrompt="1"/>
          </p:nvPr>
        </p:nvSpPr>
        <p:spPr>
          <a:xfrm>
            <a:off x="11367694" y="6499875"/>
            <a:ext cx="608409" cy="234949"/>
          </a:xfrm>
          <a:prstGeom prst="rect">
            <a:avLst/>
          </a:prstGeom>
        </p:spPr>
        <p:txBody>
          <a:bodyPr anchor="ctr"/>
          <a:lstStyle>
            <a:lvl1pPr algn="r">
              <a:defRPr sz="1200">
                <a:solidFill>
                  <a:schemeClr val="tx1"/>
                </a:solidFill>
              </a:defRPr>
            </a:lvl1pPr>
          </a:lstStyle>
          <a:p>
            <a:fld id="{A38CA123-E355-3C41-A0E9-84A0C74A70CC}" type="slidenum">
              <a:rPr lang="en-GB" sz="1200" smtClean="0"/>
              <a:t>‹#›</a:t>
            </a:fld>
            <a:endParaRPr lang="en-GB" sz="1200"/>
          </a:p>
        </p:txBody>
      </p:sp>
    </p:spTree>
    <p:extLst>
      <p:ext uri="{BB962C8B-B14F-4D97-AF65-F5344CB8AC3E}">
        <p14:creationId xmlns:p14="http://schemas.microsoft.com/office/powerpoint/2010/main" val="3614262418"/>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4_NTT_title_and_content_page_white">
    <p:bg bwMode="ltGray">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B720457-78E2-D349-BA3A-D34C6CC50DD8}"/>
              </a:ext>
            </a:extLst>
          </p:cNvPr>
          <p:cNvSpPr/>
          <p:nvPr userDrawn="1"/>
        </p:nvSpPr>
        <p:spPr>
          <a:xfrm>
            <a:off x="0" y="6366933"/>
            <a:ext cx="12192000" cy="491067"/>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marL="0" marR="0" lvl="0" indent="0" algn="ctr" defTabSz="1219140" rtl="0" eaLnBrk="1" fontAlgn="auto" latinLnBrk="0" hangingPunct="1">
              <a:lnSpc>
                <a:spcPct val="110000"/>
              </a:lnSpc>
              <a:spcBef>
                <a:spcPts val="267"/>
              </a:spcBef>
              <a:spcAft>
                <a:spcPts val="267"/>
              </a:spcAft>
              <a:buClrTx/>
              <a:buSzTx/>
              <a:buFontTx/>
              <a:buNone/>
              <a:tabLst/>
              <a:defRPr/>
            </a:pPr>
            <a:endParaRPr kumimoji="0" lang="en-GB" sz="2133" b="0" i="0" u="none" strike="noStrike" kern="1200" cap="none" spc="0" normalizeH="0" baseline="0" noProof="0">
              <a:ln>
                <a:noFill/>
              </a:ln>
              <a:solidFill>
                <a:srgbClr val="FFFFFF"/>
              </a:solidFill>
              <a:effectLst/>
              <a:uLnTx/>
              <a:uFillTx/>
              <a:latin typeface="Arial"/>
              <a:ea typeface="+mn-ea"/>
              <a:cs typeface="+mn-cs"/>
            </a:endParaRPr>
          </a:p>
        </p:txBody>
      </p:sp>
      <p:sp>
        <p:nvSpPr>
          <p:cNvPr id="7" name="Title 1"/>
          <p:cNvSpPr>
            <a:spLocks noGrp="1"/>
          </p:cNvSpPr>
          <p:nvPr>
            <p:ph type="title"/>
          </p:nvPr>
        </p:nvSpPr>
        <p:spPr>
          <a:xfrm>
            <a:off x="396695" y="169335"/>
            <a:ext cx="9951392" cy="793751"/>
          </a:xfrm>
          <a:prstGeom prst="rect">
            <a:avLst/>
          </a:prstGeom>
        </p:spPr>
        <p:txBody>
          <a:bodyPr anchor="ctr"/>
          <a:lstStyle>
            <a:lvl1pPr>
              <a:defRPr sz="3200" b="1">
                <a:solidFill>
                  <a:schemeClr val="accent2"/>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5" y="1331319"/>
            <a:ext cx="11376207" cy="4730815"/>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pic>
        <p:nvPicPr>
          <p:cNvPr id="12" name="Picture 11">
            <a:extLst>
              <a:ext uri="{FF2B5EF4-FFF2-40B4-BE49-F238E27FC236}">
                <a16:creationId xmlns:a16="http://schemas.microsoft.com/office/drawing/2014/main" id="{4394DD01-B476-4449-A74F-36512D904FE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67151" y="332679"/>
            <a:ext cx="1305751" cy="484944"/>
          </a:xfrm>
          <a:prstGeom prst="rect">
            <a:avLst/>
          </a:prstGeom>
        </p:spPr>
      </p:pic>
    </p:spTree>
    <p:extLst>
      <p:ext uri="{BB962C8B-B14F-4D97-AF65-F5344CB8AC3E}">
        <p14:creationId xmlns:p14="http://schemas.microsoft.com/office/powerpoint/2010/main" val="30605897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nd Contents - BH-B">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953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9864" y="6556248"/>
            <a:ext cx="667512" cy="182880"/>
          </a:xfrm>
          <a:prstGeom prst="rect">
            <a:avLst/>
          </a:prstGeom>
        </p:spPr>
        <p:txBody>
          <a:bodyPr anchor="ctr"/>
          <a:lstStyle>
            <a:lvl1pPr>
              <a:defRPr sz="800">
                <a:solidFill>
                  <a:schemeClr val="tx1"/>
                </a:solidFill>
              </a:defRPr>
            </a:lvl1pPr>
          </a:lstStyle>
          <a:p>
            <a:pPr algn="ctr"/>
            <a:fld id="{92EA2340-BE12-4138-BE15-7C339B03EB4B}" type="slidenum">
              <a:rPr lang="en-US" smtClean="0"/>
              <a:pPr algn="ctr"/>
              <a:t>‹#›</a:t>
            </a:fld>
            <a:endParaRPr lang="en-US"/>
          </a:p>
        </p:txBody>
      </p:sp>
      <p:sp>
        <p:nvSpPr>
          <p:cNvPr id="6" name="Title 3">
            <a:extLst>
              <a:ext uri="{FF2B5EF4-FFF2-40B4-BE49-F238E27FC236}">
                <a16:creationId xmlns:a16="http://schemas.microsoft.com/office/drawing/2014/main" id="{A1769206-D62B-46A2-9CF9-169444FAEF4E}"/>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3662296895"/>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w/Subtitle and Contents - BH-H">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3BFEB-E3E2-40B7-A253-8DF9A4ADA8FA}"/>
              </a:ext>
            </a:extLst>
          </p:cNvPr>
          <p:cNvSpPr>
            <a:spLocks noGrp="1"/>
          </p:cNvSpPr>
          <p:nvPr>
            <p:ph type="body" sz="quarter" idx="12" hasCustomPrompt="1"/>
          </p:nvPr>
        </p:nvSpPr>
        <p:spPr>
          <a:xfrm>
            <a:off x="304800" y="1347732"/>
            <a:ext cx="11582400" cy="404868"/>
          </a:xfrm>
          <a:prstGeom prst="rect">
            <a:avLst/>
          </a:prstGeom>
        </p:spPr>
        <p:txBody>
          <a:bodyPr lIns="0" rIns="0" anchor="t" anchorCtr="0"/>
          <a:lstStyle>
            <a:lvl1pPr marL="0" indent="0">
              <a:spcBef>
                <a:spcPts val="0"/>
              </a:spcBef>
              <a:buNone/>
              <a:defRPr sz="2000"/>
            </a:lvl1pPr>
          </a:lstStyle>
          <a:p>
            <a:pPr lvl="0"/>
            <a:r>
              <a:rPr lang="en-US"/>
              <a:t>[Subtitle]</a:t>
            </a:r>
          </a:p>
        </p:txBody>
      </p:sp>
      <p:sp>
        <p:nvSpPr>
          <p:cNvPr id="6" name="Content Placeholder 2">
            <a:extLst>
              <a:ext uri="{FF2B5EF4-FFF2-40B4-BE49-F238E27FC236}">
                <a16:creationId xmlns:a16="http://schemas.microsoft.com/office/drawing/2014/main" id="{0162BD97-CE5D-4353-8684-0E76CAC1F56F}"/>
              </a:ext>
            </a:extLst>
          </p:cNvPr>
          <p:cNvSpPr>
            <a:spLocks noGrp="1"/>
          </p:cNvSpPr>
          <p:nvPr>
            <p:ph idx="1"/>
          </p:nvPr>
        </p:nvSpPr>
        <p:spPr>
          <a:xfrm>
            <a:off x="304800" y="1828800"/>
            <a:ext cx="11582400" cy="4572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itle 3">
            <a:extLst>
              <a:ext uri="{FF2B5EF4-FFF2-40B4-BE49-F238E27FC236}">
                <a16:creationId xmlns:a16="http://schemas.microsoft.com/office/drawing/2014/main" id="{76293CAC-E1C7-430F-9B47-1D1372474C26}"/>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7" name="Footer Placeholder 1">
            <a:extLst>
              <a:ext uri="{FF2B5EF4-FFF2-40B4-BE49-F238E27FC236}">
                <a16:creationId xmlns:a16="http://schemas.microsoft.com/office/drawing/2014/main" id="{9DBFC91C-8CCE-4BFA-A2DB-040D53241C3D}"/>
              </a:ext>
            </a:extLst>
          </p:cNvPr>
          <p:cNvSpPr>
            <a:spLocks noGrp="1"/>
          </p:cNvSpPr>
          <p:nvPr>
            <p:ph type="ftr" sz="quarter" idx="10"/>
          </p:nvPr>
        </p:nvSpPr>
        <p:spPr>
          <a:xfrm>
            <a:off x="228600" y="6556248"/>
            <a:ext cx="2651760" cy="182880"/>
          </a:xfrm>
          <a:prstGeom prst="rect">
            <a:avLst/>
          </a:prstGeom>
        </p:spPr>
        <p:txBody>
          <a:bodyPr anchor="ctr"/>
          <a:lstStyle>
            <a:lvl1pPr>
              <a:defRPr sz="800">
                <a:solidFill>
                  <a:schemeClr val="accent2"/>
                </a:solidFill>
              </a:defRPr>
            </a:lvl1pPr>
          </a:lstStyle>
          <a:p>
            <a:pPr defTabSz="609555"/>
            <a:r>
              <a:rPr lang="en-US"/>
              <a:t>© 2022 NTT DATA Americas, Inc. All rights reserved.</a:t>
            </a:r>
          </a:p>
        </p:txBody>
      </p:sp>
      <p:sp>
        <p:nvSpPr>
          <p:cNvPr id="8" name="Slide Number Placeholder 2">
            <a:extLst>
              <a:ext uri="{FF2B5EF4-FFF2-40B4-BE49-F238E27FC236}">
                <a16:creationId xmlns:a16="http://schemas.microsoft.com/office/drawing/2014/main" id="{92BDF944-3173-46A4-AE85-8B2DF233C29F}"/>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4016460558"/>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2-Line Title">
  <p:cSld name="2-Line Title">
    <p:spTree>
      <p:nvGrpSpPr>
        <p:cNvPr id="1" name="Shape 255"/>
        <p:cNvGrpSpPr/>
        <p:nvPr/>
      </p:nvGrpSpPr>
      <p:grpSpPr>
        <a:xfrm>
          <a:off x="0" y="0"/>
          <a:ext cx="0" cy="0"/>
          <a:chOff x="0" y="0"/>
          <a:chExt cx="0" cy="0"/>
        </a:xfrm>
      </p:grpSpPr>
      <p:sp>
        <p:nvSpPr>
          <p:cNvPr id="256" name="Google Shape;256;g245f7ef65d3_1_651"/>
          <p:cNvSpPr txBox="1">
            <a:spLocks noGrp="1"/>
          </p:cNvSpPr>
          <p:nvPr>
            <p:ph type="title"/>
          </p:nvPr>
        </p:nvSpPr>
        <p:spPr>
          <a:xfrm>
            <a:off x="190500" y="533400"/>
            <a:ext cx="11811200" cy="770800"/>
          </a:xfrm>
          <a:prstGeom prst="rect">
            <a:avLst/>
          </a:prstGeom>
          <a:noFill/>
          <a:ln>
            <a:noFill/>
          </a:ln>
        </p:spPr>
        <p:txBody>
          <a:bodyPr spcFirstLastPara="1" wrap="square" lIns="0" tIns="0" rIns="0" bIns="0" anchor="t" anchorCtr="0">
            <a:normAutofit/>
          </a:bodyPr>
          <a:lstStyle>
            <a:lvl1pPr lvl="0" algn="ctr">
              <a:lnSpc>
                <a:spcPct val="85000"/>
              </a:lnSpc>
              <a:spcBef>
                <a:spcPts val="0"/>
              </a:spcBef>
              <a:spcAft>
                <a:spcPts val="0"/>
              </a:spcAft>
              <a:buClr>
                <a:schemeClr val="dk1"/>
              </a:buClr>
              <a:buSzPts val="2000"/>
              <a:buFont typeface="Arial"/>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257" name="Google Shape;257;g245f7ef65d3_1_651"/>
          <p:cNvSpPr txBox="1">
            <a:spLocks noGrp="1"/>
          </p:cNvSpPr>
          <p:nvPr>
            <p:ph type="body" idx="1"/>
          </p:nvPr>
        </p:nvSpPr>
        <p:spPr>
          <a:xfrm>
            <a:off x="190500" y="1447271"/>
            <a:ext cx="11811200" cy="52204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1467"/>
              </a:spcBef>
              <a:spcAft>
                <a:spcPts val="0"/>
              </a:spcAft>
              <a:buClr>
                <a:schemeClr val="accent1"/>
              </a:buClr>
              <a:buSzPts val="1100"/>
              <a:buNone/>
              <a:defRPr/>
            </a:lvl1pPr>
            <a:lvl2pPr marL="1219170" lvl="1" indent="-304792" algn="l">
              <a:lnSpc>
                <a:spcPct val="100000"/>
              </a:lnSpc>
              <a:spcBef>
                <a:spcPts val="1467"/>
              </a:spcBef>
              <a:spcAft>
                <a:spcPts val="0"/>
              </a:spcAft>
              <a:buSzPts val="1400"/>
              <a:buNone/>
              <a:defRPr/>
            </a:lvl2pPr>
            <a:lvl3pPr marL="1828754" lvl="2" indent="-397923" algn="l">
              <a:lnSpc>
                <a:spcPct val="100000"/>
              </a:lnSpc>
              <a:spcBef>
                <a:spcPts val="400"/>
              </a:spcBef>
              <a:spcAft>
                <a:spcPts val="0"/>
              </a:spcAft>
              <a:buSzPts val="1100"/>
              <a:buChar char="▪"/>
              <a:defRPr/>
            </a:lvl3pPr>
            <a:lvl4pPr marL="2438339" lvl="3" indent="-397923" algn="l">
              <a:lnSpc>
                <a:spcPct val="100000"/>
              </a:lnSpc>
              <a:spcBef>
                <a:spcPts val="400"/>
              </a:spcBef>
              <a:spcAft>
                <a:spcPts val="0"/>
              </a:spcAft>
              <a:buSzPts val="1100"/>
              <a:buChar char="–"/>
              <a:defRPr/>
            </a:lvl4pPr>
            <a:lvl5pPr marL="3047924" lvl="4" indent="-397923" algn="l">
              <a:lnSpc>
                <a:spcPct val="100000"/>
              </a:lnSpc>
              <a:spcBef>
                <a:spcPts val="400"/>
              </a:spcBef>
              <a:spcAft>
                <a:spcPts val="0"/>
              </a:spcAft>
              <a:buSzPts val="1100"/>
              <a:buChar char="–"/>
              <a:defRPr/>
            </a:lvl5pPr>
            <a:lvl6pPr marL="3657509" lvl="5" indent="-397923" algn="l">
              <a:lnSpc>
                <a:spcPct val="90000"/>
              </a:lnSpc>
              <a:spcBef>
                <a:spcPts val="533"/>
              </a:spcBef>
              <a:spcAft>
                <a:spcPts val="0"/>
              </a:spcAft>
              <a:buClr>
                <a:schemeClr val="dk1"/>
              </a:buClr>
              <a:buSzPts val="1100"/>
              <a:buChar char="•"/>
              <a:defRPr/>
            </a:lvl6pPr>
            <a:lvl7pPr marL="4267093" lvl="6" indent="-397923" algn="l">
              <a:lnSpc>
                <a:spcPct val="90000"/>
              </a:lnSpc>
              <a:spcBef>
                <a:spcPts val="533"/>
              </a:spcBef>
              <a:spcAft>
                <a:spcPts val="0"/>
              </a:spcAft>
              <a:buClr>
                <a:schemeClr val="dk1"/>
              </a:buClr>
              <a:buSzPts val="1100"/>
              <a:buChar char="•"/>
              <a:defRPr/>
            </a:lvl7pPr>
            <a:lvl8pPr marL="4876678" lvl="7" indent="-397923" algn="l">
              <a:lnSpc>
                <a:spcPct val="90000"/>
              </a:lnSpc>
              <a:spcBef>
                <a:spcPts val="533"/>
              </a:spcBef>
              <a:spcAft>
                <a:spcPts val="0"/>
              </a:spcAft>
              <a:buClr>
                <a:schemeClr val="dk1"/>
              </a:buClr>
              <a:buSzPts val="1100"/>
              <a:buChar char="•"/>
              <a:defRPr/>
            </a:lvl8pPr>
            <a:lvl9pPr marL="5486263" lvl="8" indent="-397923" algn="l">
              <a:lnSpc>
                <a:spcPct val="90000"/>
              </a:lnSpc>
              <a:spcBef>
                <a:spcPts val="533"/>
              </a:spcBef>
              <a:spcAft>
                <a:spcPts val="0"/>
              </a:spcAft>
              <a:buClr>
                <a:schemeClr val="dk1"/>
              </a:buClr>
              <a:buSzPts val="1100"/>
              <a:buChar char="•"/>
              <a:defRPr/>
            </a:lvl9pPr>
          </a:lstStyle>
          <a:p>
            <a:endParaRPr/>
          </a:p>
        </p:txBody>
      </p:sp>
      <p:sp>
        <p:nvSpPr>
          <p:cNvPr id="258" name="Google Shape;258;g245f7ef65d3_1_651"/>
          <p:cNvSpPr/>
          <p:nvPr/>
        </p:nvSpPr>
        <p:spPr>
          <a:xfrm>
            <a:off x="0" y="0"/>
            <a:ext cx="12192000" cy="114400"/>
          </a:xfrm>
          <a:prstGeom prst="rect">
            <a:avLst/>
          </a:prstGeom>
          <a:gradFill>
            <a:gsLst>
              <a:gs pos="0">
                <a:schemeClr val="accent4"/>
              </a:gs>
              <a:gs pos="20000">
                <a:schemeClr val="accent4"/>
              </a:gs>
              <a:gs pos="100000">
                <a:schemeClr val="accent1"/>
              </a:gs>
            </a:gsLst>
            <a:lin ang="0" scaled="0"/>
          </a:gradFill>
          <a:ln>
            <a:noFill/>
          </a:ln>
        </p:spPr>
        <p:txBody>
          <a:bodyPr spcFirstLastPara="1" wrap="square" lIns="76200" tIns="38100" rIns="76200" bIns="38100"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3067"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366824702"/>
      </p:ext>
    </p:extLst>
  </p:cSld>
  <p:clrMapOvr>
    <a:masterClrMapping/>
  </p:clrMapOvr>
  <p:extLst>
    <p:ext uri="{DCECCB84-F9BA-43D5-87BE-67443E8EF086}">
      <p15:sldGuideLst xmlns:p15="http://schemas.microsoft.com/office/powerpoint/2012/main">
        <p15:guide id="1" orient="horz" pos="68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_Blank_Dark with footer">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BB093E97-7B76-EAE6-8B05-F60EEDCE94B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4" name="Slide Number Placeholder 5">
            <a:extLst>
              <a:ext uri="{FF2B5EF4-FFF2-40B4-BE49-F238E27FC236}">
                <a16:creationId xmlns:a16="http://schemas.microsoft.com/office/drawing/2014/main" id="{DC15EF50-5A96-90F8-F18A-9D8143A4FF0D}"/>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42133094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6_NTT_content_page">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8" y="0"/>
            <a:ext cx="3741139" cy="6858000"/>
          </a:xfrm>
          <a:prstGeom prst="rect">
            <a:avLst/>
          </a:prstGeom>
          <a:solidFill>
            <a:schemeClr val="bg2">
              <a:lumMod val="20000"/>
              <a:lumOff val="80000"/>
            </a:schemeClr>
          </a:solidFill>
          <a:effectLst/>
        </p:spPr>
        <p:txBody>
          <a:bodyPr>
            <a:normAutofit/>
          </a:bodyPr>
          <a:lstStyle>
            <a:lvl1pPr marL="0" indent="0">
              <a:buNone/>
              <a:defRPr sz="1867">
                <a:ln>
                  <a:noFill/>
                </a:ln>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p>
        </p:txBody>
      </p:sp>
      <p:sp>
        <p:nvSpPr>
          <p:cNvPr id="17" name="Rectangle 16">
            <a:extLst>
              <a:ext uri="{FF2B5EF4-FFF2-40B4-BE49-F238E27FC236}">
                <a16:creationId xmlns:a16="http://schemas.microsoft.com/office/drawing/2014/main" id="{D9A7F20D-739B-444F-BBE5-002C9121F465}"/>
              </a:ext>
            </a:extLst>
          </p:cNvPr>
          <p:cNvSpPr/>
          <p:nvPr userDrawn="1"/>
        </p:nvSpPr>
        <p:spPr>
          <a:xfrm>
            <a:off x="3736975" y="0"/>
            <a:ext cx="376951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4" eaLnBrk="1" fontAlgn="auto" hangingPunct="1">
              <a:spcBef>
                <a:spcPts val="0"/>
              </a:spcBef>
              <a:spcAft>
                <a:spcPts val="0"/>
              </a:spcAft>
              <a:defRPr/>
            </a:pPr>
            <a:endParaRPr lang="en-US" sz="675"/>
          </a:p>
        </p:txBody>
      </p:sp>
      <p:sp>
        <p:nvSpPr>
          <p:cNvPr id="18" name="Title 4">
            <a:extLst>
              <a:ext uri="{FF2B5EF4-FFF2-40B4-BE49-F238E27FC236}">
                <a16:creationId xmlns:a16="http://schemas.microsoft.com/office/drawing/2014/main" id="{AFAA33E7-AC2A-E048-A128-C3BEF47347D9}"/>
              </a:ext>
            </a:extLst>
          </p:cNvPr>
          <p:cNvSpPr>
            <a:spLocks noGrp="1"/>
          </p:cNvSpPr>
          <p:nvPr>
            <p:ph type="title"/>
          </p:nvPr>
        </p:nvSpPr>
        <p:spPr>
          <a:xfrm>
            <a:off x="4387213" y="951707"/>
            <a:ext cx="2469040" cy="1466028"/>
          </a:xfrm>
          <a:prstGeom prst="rect">
            <a:avLst/>
          </a:prstGeom>
        </p:spPr>
        <p:txBody>
          <a:bodyPr anchor="ctr"/>
          <a:lstStyle>
            <a:lvl1pPr algn="l">
              <a:lnSpc>
                <a:spcPct val="100000"/>
              </a:lnSpc>
              <a:defRPr sz="3200" b="1">
                <a:solidFill>
                  <a:schemeClr val="tx1"/>
                </a:solidFill>
              </a:defRPr>
            </a:lvl1pPr>
          </a:lstStyle>
          <a:p>
            <a:r>
              <a:rPr lang="en-US"/>
              <a:t>Click to edit Master title style</a:t>
            </a:r>
            <a:endParaRPr lang="en-GB"/>
          </a:p>
        </p:txBody>
      </p:sp>
      <p:sp>
        <p:nvSpPr>
          <p:cNvPr id="19" name="Text Placeholder 6">
            <a:extLst>
              <a:ext uri="{FF2B5EF4-FFF2-40B4-BE49-F238E27FC236}">
                <a16:creationId xmlns:a16="http://schemas.microsoft.com/office/drawing/2014/main" id="{8CB3347E-4DCC-624E-A84A-7635AAF689E7}"/>
              </a:ext>
            </a:extLst>
          </p:cNvPr>
          <p:cNvSpPr>
            <a:spLocks noGrp="1"/>
          </p:cNvSpPr>
          <p:nvPr>
            <p:ph type="body" sz="quarter" idx="15"/>
          </p:nvPr>
        </p:nvSpPr>
        <p:spPr>
          <a:xfrm>
            <a:off x="4387213" y="2883829"/>
            <a:ext cx="2469040" cy="3345520"/>
          </a:xfrm>
          <a:prstGeom prst="rect">
            <a:avLst/>
          </a:prstGeom>
        </p:spPr>
        <p:txBody>
          <a:bodyPr/>
          <a:lstStyle>
            <a:lvl1pPr marL="0" indent="0">
              <a:buNone/>
              <a:defRPr sz="1333">
                <a:solidFill>
                  <a:schemeClr val="tx1"/>
                </a:solidFill>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t>Click to edit Master text styles</a:t>
            </a:r>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2" y="1417496"/>
            <a:ext cx="2614047" cy="710936"/>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en-US"/>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2" y="856140"/>
            <a:ext cx="2614047" cy="465789"/>
          </a:xfrm>
          <a:prstGeom prst="rect">
            <a:avLst/>
          </a:prstGeom>
        </p:spPr>
        <p:txBody>
          <a:bodyPr anchor="ctr"/>
          <a:lstStyle>
            <a:lvl1pPr marL="0" indent="0" algn="l">
              <a:lnSpc>
                <a:spcPct val="100000"/>
              </a:lnSpc>
              <a:buNone/>
              <a:defRPr sz="1867" b="1">
                <a:solidFill>
                  <a:schemeClr val="accent2"/>
                </a:solidFill>
              </a:defRPr>
            </a:lvl1pPr>
            <a:lvl2pPr>
              <a:defRPr sz="1333"/>
            </a:lvl2pPr>
            <a:lvl3pPr>
              <a:defRPr sz="1333"/>
            </a:lvl3pPr>
            <a:lvl4pPr>
              <a:defRPr sz="1333"/>
            </a:lvl4pPr>
            <a:lvl5pPr>
              <a:defRPr sz="1333"/>
            </a:lvl5pPr>
          </a:lstStyle>
          <a:p>
            <a:pPr lvl="0"/>
            <a:r>
              <a:rPr lang="en-US"/>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2" y="3294984"/>
            <a:ext cx="2614047" cy="737992"/>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en-US"/>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2" y="2731719"/>
            <a:ext cx="2614047" cy="465789"/>
          </a:xfrm>
          <a:prstGeom prst="rect">
            <a:avLst/>
          </a:prstGeom>
        </p:spPr>
        <p:txBody>
          <a:bodyPr anchor="ctr"/>
          <a:lstStyle>
            <a:lvl1pPr marL="0" indent="0" algn="l">
              <a:lnSpc>
                <a:spcPct val="100000"/>
              </a:lnSpc>
              <a:buNone/>
              <a:defRPr sz="1867" b="1">
                <a:solidFill>
                  <a:schemeClr val="accent2"/>
                </a:solidFill>
              </a:defRPr>
            </a:lvl1pPr>
            <a:lvl2pPr>
              <a:defRPr sz="1333"/>
            </a:lvl2pPr>
            <a:lvl3pPr>
              <a:defRPr sz="1333"/>
            </a:lvl3pPr>
            <a:lvl4pPr>
              <a:defRPr sz="1333"/>
            </a:lvl4pPr>
            <a:lvl5pPr>
              <a:defRPr sz="1333"/>
            </a:lvl5pPr>
          </a:lstStyle>
          <a:p>
            <a:pPr lvl="0"/>
            <a:r>
              <a:rPr lang="en-US"/>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2" y="5160739"/>
            <a:ext cx="2614047" cy="778224"/>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en-US"/>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2" y="4634276"/>
            <a:ext cx="2614047" cy="465789"/>
          </a:xfrm>
          <a:prstGeom prst="rect">
            <a:avLst/>
          </a:prstGeom>
        </p:spPr>
        <p:txBody>
          <a:bodyPr anchor="ctr"/>
          <a:lstStyle>
            <a:lvl1pPr marL="0" indent="0" algn="l">
              <a:lnSpc>
                <a:spcPct val="100000"/>
              </a:lnSpc>
              <a:buNone/>
              <a:defRPr sz="1867" b="1">
                <a:solidFill>
                  <a:schemeClr val="accent2"/>
                </a:solidFill>
              </a:defRPr>
            </a:lvl1pPr>
            <a:lvl2pPr>
              <a:defRPr sz="1333"/>
            </a:lvl2pPr>
            <a:lvl3pPr>
              <a:defRPr sz="1333"/>
            </a:lvl3pPr>
            <a:lvl4pPr>
              <a:defRPr sz="1333"/>
            </a:lvl4pPr>
            <a:lvl5pPr>
              <a:defRPr sz="1333"/>
            </a:lvl5pPr>
          </a:lstStyle>
          <a:p>
            <a:pPr lvl="0"/>
            <a:r>
              <a:rPr lang="en-US"/>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7687161" y="844221"/>
            <a:ext cx="991891" cy="1284212"/>
          </a:xfrm>
          <a:prstGeom prst="rect">
            <a:avLst/>
          </a:prstGeom>
        </p:spPr>
        <p:txBody>
          <a:bodyPr anchor="ctr"/>
          <a:lstStyle>
            <a:lvl1pPr marL="0" indent="0" algn="ctr">
              <a:buNone/>
              <a:defRPr sz="7200" b="1">
                <a:solidFill>
                  <a:schemeClr val="bg1"/>
                </a:solidFill>
              </a:defRPr>
            </a:lvl1pPr>
            <a:lvl2pPr>
              <a:defRPr sz="1333"/>
            </a:lvl2pPr>
            <a:lvl3pPr>
              <a:defRPr sz="1333"/>
            </a:lvl3pPr>
            <a:lvl4pPr>
              <a:defRPr sz="1333"/>
            </a:lvl4pPr>
            <a:lvl5pPr>
              <a:defRPr sz="1333"/>
            </a:lvl5pPr>
          </a:lstStyle>
          <a:p>
            <a:pPr lvl="0"/>
            <a:r>
              <a:rPr lang="en-US"/>
              <a:t>1</a:t>
            </a:r>
            <a:endParaRPr lang="en-GB"/>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7687161" y="2748765"/>
            <a:ext cx="991891" cy="1284212"/>
          </a:xfrm>
          <a:prstGeom prst="rect">
            <a:avLst/>
          </a:prstGeom>
        </p:spPr>
        <p:txBody>
          <a:bodyPr anchor="ctr"/>
          <a:lstStyle>
            <a:lvl1pPr marL="0" indent="0" algn="ctr">
              <a:buNone/>
              <a:defRPr sz="7200" b="1">
                <a:solidFill>
                  <a:schemeClr val="bg1"/>
                </a:solidFill>
              </a:defRPr>
            </a:lvl1pPr>
            <a:lvl2pPr>
              <a:defRPr sz="1333"/>
            </a:lvl2pPr>
            <a:lvl3pPr>
              <a:defRPr sz="1333"/>
            </a:lvl3pPr>
            <a:lvl4pPr>
              <a:defRPr sz="1333"/>
            </a:lvl4pPr>
            <a:lvl5pPr>
              <a:defRPr sz="1333"/>
            </a:lvl5pPr>
          </a:lstStyle>
          <a:p>
            <a:pPr lvl="0"/>
            <a:r>
              <a:rPr lang="en-US"/>
              <a:t>2</a:t>
            </a:r>
            <a:endParaRPr lang="en-GB"/>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7687161" y="4654751"/>
            <a:ext cx="991891" cy="1284212"/>
          </a:xfrm>
          <a:prstGeom prst="rect">
            <a:avLst/>
          </a:prstGeom>
        </p:spPr>
        <p:txBody>
          <a:bodyPr anchor="ctr"/>
          <a:lstStyle>
            <a:lvl1pPr marL="0" indent="0" algn="ctr">
              <a:buNone/>
              <a:defRPr sz="7200" b="1">
                <a:solidFill>
                  <a:schemeClr val="bg1"/>
                </a:solidFill>
              </a:defRPr>
            </a:lvl1pPr>
            <a:lvl2pPr>
              <a:defRPr sz="1333"/>
            </a:lvl2pPr>
            <a:lvl3pPr>
              <a:defRPr sz="1333"/>
            </a:lvl3pPr>
            <a:lvl4pPr>
              <a:defRPr sz="1333"/>
            </a:lvl4pPr>
            <a:lvl5pPr>
              <a:defRPr sz="1333"/>
            </a:lvl5pPr>
          </a:lstStyle>
          <a:p>
            <a:pPr lvl="0"/>
            <a:r>
              <a:rPr lang="en-US"/>
              <a:t>3</a:t>
            </a:r>
            <a:endParaRPr lang="en-GB"/>
          </a:p>
        </p:txBody>
      </p:sp>
      <p:sp>
        <p:nvSpPr>
          <p:cNvPr id="29" name="Rectangle 28">
            <a:extLst>
              <a:ext uri="{FF2B5EF4-FFF2-40B4-BE49-F238E27FC236}">
                <a16:creationId xmlns:a16="http://schemas.microsoft.com/office/drawing/2014/main" id="{14B40E8F-75FD-744F-93AF-423AF3252C62}"/>
              </a:ext>
            </a:extLst>
          </p:cNvPr>
          <p:cNvSpPr/>
          <p:nvPr userDrawn="1"/>
        </p:nvSpPr>
        <p:spPr>
          <a:xfrm>
            <a:off x="215899" y="6463378"/>
            <a:ext cx="2479012" cy="276999"/>
          </a:xfrm>
          <a:prstGeom prst="rect">
            <a:avLst/>
          </a:prstGeom>
        </p:spPr>
        <p:txBody>
          <a:bodyPr wrap="none">
            <a:spAutoFit/>
          </a:bodyPr>
          <a:lstStyle/>
          <a:p>
            <a:pPr algn="l"/>
            <a:r>
              <a:rPr lang="en-US" sz="1200">
                <a:solidFill>
                  <a:schemeClr val="bg1"/>
                </a:solidFill>
              </a:rPr>
              <a:t>2020 © NTT ‘All Rights Reserved’</a:t>
            </a:r>
          </a:p>
        </p:txBody>
      </p:sp>
      <p:sp>
        <p:nvSpPr>
          <p:cNvPr id="30" name="Text Placeholder 2">
            <a:extLst>
              <a:ext uri="{FF2B5EF4-FFF2-40B4-BE49-F238E27FC236}">
                <a16:creationId xmlns:a16="http://schemas.microsoft.com/office/drawing/2014/main" id="{417966A2-9596-2049-A592-9249AD5D6FC2}"/>
              </a:ext>
            </a:extLst>
          </p:cNvPr>
          <p:cNvSpPr>
            <a:spLocks noGrp="1"/>
          </p:cNvSpPr>
          <p:nvPr>
            <p:ph type="body" sz="quarter" idx="30" hasCustomPrompt="1"/>
          </p:nvPr>
        </p:nvSpPr>
        <p:spPr>
          <a:xfrm>
            <a:off x="6376010" y="6499791"/>
            <a:ext cx="4799415" cy="234949"/>
          </a:xfrm>
          <a:prstGeom prst="rect">
            <a:avLst/>
          </a:prstGeom>
        </p:spPr>
        <p:txBody>
          <a:bodyPr anchor="ctr"/>
          <a:lstStyle>
            <a:lvl1pPr algn="r">
              <a:defRPr sz="1200">
                <a:solidFill>
                  <a:schemeClr val="bg1"/>
                </a:solidFill>
              </a:defRPr>
            </a:lvl1pPr>
          </a:lstStyle>
          <a:p>
            <a:r>
              <a:rPr lang="en-GB" sz="1200"/>
              <a:t>[Name]-[Classification]-[Status]-v[x-x]</a:t>
            </a:r>
          </a:p>
        </p:txBody>
      </p:sp>
      <p:sp>
        <p:nvSpPr>
          <p:cNvPr id="31" name="Text Placeholder 2">
            <a:extLst>
              <a:ext uri="{FF2B5EF4-FFF2-40B4-BE49-F238E27FC236}">
                <a16:creationId xmlns:a16="http://schemas.microsoft.com/office/drawing/2014/main" id="{0E8DD765-7AAB-454B-B5AE-98ED84254A6E}"/>
              </a:ext>
            </a:extLst>
          </p:cNvPr>
          <p:cNvSpPr>
            <a:spLocks noGrp="1"/>
          </p:cNvSpPr>
          <p:nvPr>
            <p:ph type="body" sz="quarter" idx="31" hasCustomPrompt="1"/>
          </p:nvPr>
        </p:nvSpPr>
        <p:spPr>
          <a:xfrm>
            <a:off x="11367693" y="6499874"/>
            <a:ext cx="608409" cy="234949"/>
          </a:xfrm>
          <a:prstGeom prst="rect">
            <a:avLst/>
          </a:prstGeom>
        </p:spPr>
        <p:txBody>
          <a:bodyPr anchor="ctr"/>
          <a:lstStyle>
            <a:lvl1pPr algn="r">
              <a:defRPr sz="1200">
                <a:solidFill>
                  <a:schemeClr val="bg1"/>
                </a:solidFill>
              </a:defRPr>
            </a:lvl1pPr>
          </a:lstStyle>
          <a:p>
            <a:fld id="{A38CA123-E355-3C41-A0E9-84A0C74A70CC}" type="slidenum">
              <a:rPr lang="en-GB" sz="1200" smtClean="0"/>
              <a:t>‹#›</a:t>
            </a:fld>
            <a:endParaRPr lang="en-GB" sz="1200"/>
          </a:p>
        </p:txBody>
      </p:sp>
    </p:spTree>
    <p:extLst>
      <p:ext uri="{BB962C8B-B14F-4D97-AF65-F5344CB8AC3E}">
        <p14:creationId xmlns:p14="http://schemas.microsoft.com/office/powerpoint/2010/main" val="18292603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InnovationCurve with imag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CC36D9-B0DC-70B3-5B75-DEC5FD4F5602}"/>
              </a:ext>
            </a:extLst>
          </p:cNvPr>
          <p:cNvSpPr>
            <a:spLocks noGrp="1"/>
          </p:cNvSpPr>
          <p:nvPr>
            <p:ph type="title"/>
          </p:nvPr>
        </p:nvSpPr>
        <p:spPr>
          <a:xfrm>
            <a:off x="4498848" y="2286000"/>
            <a:ext cx="7315200" cy="3886200"/>
          </a:xfrm>
        </p:spPr>
        <p:txBody>
          <a:bodyPr/>
          <a:lstStyle>
            <a:lvl1pPr>
              <a:defRPr sz="4800">
                <a:solidFill>
                  <a:schemeClr val="bg1"/>
                </a:solidFill>
                <a:latin typeface="+mj-lt"/>
              </a:defRPr>
            </a:lvl1pPr>
          </a:lstStyle>
          <a:p>
            <a:r>
              <a:rPr lang="en-US"/>
              <a:t>Click to edit Master title style</a:t>
            </a:r>
          </a:p>
        </p:txBody>
      </p:sp>
      <p:sp>
        <p:nvSpPr>
          <p:cNvPr id="10" name="Text Placeholder 9">
            <a:extLst>
              <a:ext uri="{FF2B5EF4-FFF2-40B4-BE49-F238E27FC236}">
                <a16:creationId xmlns:a16="http://schemas.microsoft.com/office/drawing/2014/main" id="{2FCD6035-4383-A3A4-8631-034B04B8F74C}"/>
              </a:ext>
            </a:extLst>
          </p:cNvPr>
          <p:cNvSpPr>
            <a:spLocks noGrp="1"/>
          </p:cNvSpPr>
          <p:nvPr>
            <p:ph type="body" sz="quarter" idx="13" hasCustomPrompt="1"/>
          </p:nvPr>
        </p:nvSpPr>
        <p:spPr>
          <a:xfrm>
            <a:off x="4498848" y="685800"/>
            <a:ext cx="7315200" cy="1444752"/>
          </a:xfrm>
        </p:spPr>
        <p:txBody>
          <a:bodyPr/>
          <a:lstStyle>
            <a:lvl1pPr marL="0" indent="0">
              <a:buNone/>
              <a:defRPr sz="9600" b="1">
                <a:solidFill>
                  <a:srgbClr val="0072BC"/>
                </a:solidFill>
              </a:defRPr>
            </a:lvl1pPr>
          </a:lstStyle>
          <a:p>
            <a:pPr lvl="0"/>
            <a:r>
              <a:rPr lang="en-US"/>
              <a:t>#</a:t>
            </a:r>
          </a:p>
        </p:txBody>
      </p:sp>
      <p:pic>
        <p:nvPicPr>
          <p:cNvPr id="2" name="Innovation Curve Grid">
            <a:extLst>
              <a:ext uri="{FF2B5EF4-FFF2-40B4-BE49-F238E27FC236}">
                <a16:creationId xmlns:a16="http://schemas.microsoft.com/office/drawing/2014/main" id="{EC4F3861-3350-39B5-77F0-A60FF8443ED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9100" y="2447060"/>
            <a:ext cx="3718800" cy="3718800"/>
          </a:xfrm>
          <a:prstGeom prst="rect">
            <a:avLst/>
          </a:prstGeom>
        </p:spPr>
      </p:pic>
      <p:sp>
        <p:nvSpPr>
          <p:cNvPr id="7" name="Picture Placeholder 9">
            <a:extLst>
              <a:ext uri="{FF2B5EF4-FFF2-40B4-BE49-F238E27FC236}">
                <a16:creationId xmlns:a16="http://schemas.microsoft.com/office/drawing/2014/main" id="{AE8791D2-802E-B689-65B0-04879B8A6853}"/>
              </a:ext>
            </a:extLst>
          </p:cNvPr>
          <p:cNvSpPr>
            <a:spLocks noGrp="1"/>
          </p:cNvSpPr>
          <p:nvPr>
            <p:ph type="pic" sz="quarter" idx="17" hasCustomPrompt="1"/>
          </p:nvPr>
        </p:nvSpPr>
        <p:spPr bwMode="gray">
          <a:xfrm>
            <a:off x="396000" y="2447060"/>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tx1">
              <a:lumMod val="75000"/>
            </a:schemeClr>
          </a:solidFill>
          <a:ln w="12700">
            <a:solidFill>
              <a:schemeClr val="tx1">
                <a:lumMod val="65000"/>
              </a:schemeClr>
            </a:solidFill>
          </a:ln>
          <a:effectLst/>
        </p:spPr>
        <p:txBody>
          <a:bodyPr wrap="none" lIns="0" tIns="1371600" rIns="0" anchor="t">
            <a:noAutofit/>
          </a:bodyPr>
          <a:lstStyle>
            <a:lvl1pPr marL="0" indent="0" algn="ctr">
              <a:buFontTx/>
              <a:buNone/>
              <a:defRPr sz="1100">
                <a:solidFill>
                  <a:schemeClr val="bg1"/>
                </a:solidFill>
              </a:defRPr>
            </a:lvl1pPr>
          </a:lstStyle>
          <a:p>
            <a:r>
              <a:rPr lang="en-US"/>
              <a:t>Click to add picture</a:t>
            </a:r>
          </a:p>
        </p:txBody>
      </p:sp>
      <p:sp>
        <p:nvSpPr>
          <p:cNvPr id="9" name="Date Placeholder 8">
            <a:extLst>
              <a:ext uri="{FF2B5EF4-FFF2-40B4-BE49-F238E27FC236}">
                <a16:creationId xmlns:a16="http://schemas.microsoft.com/office/drawing/2014/main" id="{2742596B-E891-C0C2-A79D-9C1385956BB1}"/>
              </a:ext>
            </a:extLst>
          </p:cNvPr>
          <p:cNvSpPr>
            <a:spLocks noGrp="1"/>
          </p:cNvSpPr>
          <p:nvPr>
            <p:ph type="dt" sz="half"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11" name="Footer Placeholder 10">
            <a:extLst>
              <a:ext uri="{FF2B5EF4-FFF2-40B4-BE49-F238E27FC236}">
                <a16:creationId xmlns:a16="http://schemas.microsoft.com/office/drawing/2014/main" id="{370B3CA5-CBAF-2E89-A791-FFC48EF64225}"/>
              </a:ext>
            </a:extLst>
          </p:cNvPr>
          <p:cNvSpPr>
            <a:spLocks noGrp="1"/>
          </p:cNvSpPr>
          <p:nvPr>
            <p:ph type="ftr" sz="quarter" idx="1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2" name="Slide Number Placeholder 11">
            <a:extLst>
              <a:ext uri="{FF2B5EF4-FFF2-40B4-BE49-F238E27FC236}">
                <a16:creationId xmlns:a16="http://schemas.microsoft.com/office/drawing/2014/main" id="{217BCFD6-6760-981A-1B07-350B2DEBE07F}"/>
              </a:ext>
            </a:extLst>
          </p:cNvPr>
          <p:cNvSpPr>
            <a:spLocks noGrp="1"/>
          </p:cNvSpPr>
          <p:nvPr>
            <p:ph type="sldNum" sz="quarter" idx="2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30613194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7_NTT_title_and_content_page_white">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2" y="169334"/>
            <a:ext cx="8325613" cy="793751"/>
          </a:xfrm>
          <a:prstGeom prst="rect">
            <a:avLst/>
          </a:prstGeom>
        </p:spPr>
        <p:txBody>
          <a:bodyPr anchor="ctr"/>
          <a:lstStyle>
            <a:lvl1pPr>
              <a:defRPr sz="3200" b="1">
                <a:solidFill>
                  <a:schemeClr val="accent2"/>
                </a:solidFill>
                <a:latin typeface="Arial"/>
                <a:cs typeface="Arial"/>
              </a:defRPr>
            </a:lvl1pPr>
          </a:lstStyle>
          <a:p>
            <a:r>
              <a:rPr lang="en-US" altLang="ja-JP"/>
              <a:t>Click to edit Master title style</a:t>
            </a:r>
            <a:endParaRPr lang="en-ZA"/>
          </a:p>
        </p:txBody>
      </p:sp>
      <p:sp>
        <p:nvSpPr>
          <p:cNvPr id="8" name="Content Placeholder 2"/>
          <p:cNvSpPr>
            <a:spLocks noGrp="1"/>
          </p:cNvSpPr>
          <p:nvPr>
            <p:ph idx="1"/>
          </p:nvPr>
        </p:nvSpPr>
        <p:spPr>
          <a:xfrm>
            <a:off x="396694" y="1529025"/>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ZA"/>
          </a:p>
        </p:txBody>
      </p:sp>
      <p:sp>
        <p:nvSpPr>
          <p:cNvPr id="13" name="Text Placeholder 2">
            <a:extLst>
              <a:ext uri="{FF2B5EF4-FFF2-40B4-BE49-F238E27FC236}">
                <a16:creationId xmlns:a16="http://schemas.microsoft.com/office/drawing/2014/main" id="{85F4C83D-6BA3-B04B-A3B2-E94C3B8DCF8B}"/>
              </a:ext>
              <a:ext uri="{C183D7F6-B498-43B3-948B-1728B52AA6E4}">
                <adec:decorative xmlns:adec="http://schemas.microsoft.com/office/drawing/2017/decorative" val="1"/>
              </a:ext>
            </a:extLst>
          </p:cNvPr>
          <p:cNvSpPr>
            <a:spLocks noGrp="1"/>
          </p:cNvSpPr>
          <p:nvPr>
            <p:ph type="body" sz="quarter" idx="30" hasCustomPrompt="1"/>
          </p:nvPr>
        </p:nvSpPr>
        <p:spPr>
          <a:xfrm>
            <a:off x="6376010" y="6499791"/>
            <a:ext cx="4799415" cy="234949"/>
          </a:xfrm>
          <a:prstGeom prst="rect">
            <a:avLst/>
          </a:prstGeom>
        </p:spPr>
        <p:txBody>
          <a:bodyPr anchor="ctr"/>
          <a:lstStyle>
            <a:lvl1pPr algn="r">
              <a:defRPr sz="1200">
                <a:solidFill>
                  <a:schemeClr val="tx1"/>
                </a:solidFill>
              </a:defRPr>
            </a:lvl1pPr>
          </a:lstStyle>
          <a:p>
            <a:r>
              <a:rPr lang="en-GB" sz="1200"/>
              <a:t>[Name]-[Classification]-[Status]-v[x-x]</a:t>
            </a:r>
          </a:p>
        </p:txBody>
      </p:sp>
      <p:sp>
        <p:nvSpPr>
          <p:cNvPr id="14" name="Text Placeholder 2">
            <a:extLst>
              <a:ext uri="{FF2B5EF4-FFF2-40B4-BE49-F238E27FC236}">
                <a16:creationId xmlns:a16="http://schemas.microsoft.com/office/drawing/2014/main" id="{213459C4-7224-DC47-8A1C-147786A90B27}"/>
              </a:ext>
              <a:ext uri="{C183D7F6-B498-43B3-948B-1728B52AA6E4}">
                <adec:decorative xmlns:adec="http://schemas.microsoft.com/office/drawing/2017/decorative" val="0"/>
              </a:ext>
            </a:extLst>
          </p:cNvPr>
          <p:cNvSpPr>
            <a:spLocks noGrp="1"/>
          </p:cNvSpPr>
          <p:nvPr>
            <p:ph type="body" sz="quarter" idx="31" hasCustomPrompt="1"/>
          </p:nvPr>
        </p:nvSpPr>
        <p:spPr>
          <a:xfrm>
            <a:off x="11367693" y="6499874"/>
            <a:ext cx="608409" cy="234949"/>
          </a:xfrm>
          <a:prstGeom prst="rect">
            <a:avLst/>
          </a:prstGeom>
        </p:spPr>
        <p:txBody>
          <a:bodyPr anchor="ctr"/>
          <a:lstStyle>
            <a:lvl1pPr algn="r">
              <a:defRPr sz="1200">
                <a:solidFill>
                  <a:schemeClr val="tx1"/>
                </a:solidFill>
              </a:defRPr>
            </a:lvl1pPr>
          </a:lstStyle>
          <a:p>
            <a:fld id="{A38CA123-E355-3C41-A0E9-84A0C74A70CC}" type="slidenum">
              <a:rPr lang="en-GB" sz="1200" smtClean="0"/>
              <a:t>‹#›</a:t>
            </a:fld>
            <a:endParaRPr lang="en-GB" sz="1200"/>
          </a:p>
        </p:txBody>
      </p:sp>
      <p:sp>
        <p:nvSpPr>
          <p:cNvPr id="11" name="Rectangle 28">
            <a:extLst>
              <a:ext uri="{FF2B5EF4-FFF2-40B4-BE49-F238E27FC236}">
                <a16:creationId xmlns:a16="http://schemas.microsoft.com/office/drawing/2014/main" id="{8ABC7D15-9DC4-42FB-8991-3725CBACA7C2}"/>
              </a:ext>
              <a:ext uri="{C183D7F6-B498-43B3-948B-1728B52AA6E4}">
                <adec:decorative xmlns:adec="http://schemas.microsoft.com/office/drawing/2017/decorative" val="1"/>
              </a:ext>
            </a:extLst>
          </p:cNvPr>
          <p:cNvSpPr/>
          <p:nvPr userDrawn="1"/>
        </p:nvSpPr>
        <p:spPr>
          <a:xfrm>
            <a:off x="215899" y="6463378"/>
            <a:ext cx="2825582" cy="276999"/>
          </a:xfrm>
          <a:prstGeom prst="rect">
            <a:avLst/>
          </a:prstGeom>
        </p:spPr>
        <p:txBody>
          <a:bodyPr wrap="none">
            <a:spAutoFit/>
          </a:bodyPr>
          <a:lstStyle/>
          <a:p>
            <a:pPr algn="l"/>
            <a:r>
              <a:rPr lang="en-US" sz="1200"/>
              <a:t>© </a:t>
            </a:r>
            <a:fld id="{69F40DE9-7DE7-48BB-9640-7215F91CB808}" type="datetimeyyyy">
              <a:rPr lang="en-US" sz="1200" smtClean="0"/>
              <a:t>2025</a:t>
            </a:fld>
            <a:r>
              <a:rPr lang="en-US" sz="1200"/>
              <a:t> NTT DATA All Rights Reserved</a:t>
            </a:r>
          </a:p>
        </p:txBody>
      </p:sp>
      <p:grpSp>
        <p:nvGrpSpPr>
          <p:cNvPr id="2" name="Graphic 1">
            <a:extLst>
              <a:ext uri="{FF2B5EF4-FFF2-40B4-BE49-F238E27FC236}">
                <a16:creationId xmlns:a16="http://schemas.microsoft.com/office/drawing/2014/main" id="{536FB1CA-FBE4-B57C-B9BF-7BB04E763562}"/>
              </a:ext>
            </a:extLst>
          </p:cNvPr>
          <p:cNvGrpSpPr>
            <a:grpSpLocks noChangeAspect="1"/>
          </p:cNvGrpSpPr>
          <p:nvPr userDrawn="1"/>
        </p:nvGrpSpPr>
        <p:grpSpPr>
          <a:xfrm>
            <a:off x="9745734" y="361892"/>
            <a:ext cx="2112677" cy="432000"/>
            <a:chOff x="742975" y="460375"/>
            <a:chExt cx="2848777" cy="582517"/>
          </a:xfrm>
          <a:solidFill>
            <a:schemeClr val="accent2"/>
          </a:solidFill>
        </p:grpSpPr>
        <p:sp>
          <p:nvSpPr>
            <p:cNvPr id="3" name="Freeform 2">
              <a:extLst>
                <a:ext uri="{FF2B5EF4-FFF2-40B4-BE49-F238E27FC236}">
                  <a16:creationId xmlns:a16="http://schemas.microsoft.com/office/drawing/2014/main" id="{9C155833-D5AB-E472-D1B5-AD8AC528ABE4}"/>
                </a:ext>
              </a:extLst>
            </p:cNvPr>
            <p:cNvSpPr/>
            <p:nvPr/>
          </p:nvSpPr>
          <p:spPr>
            <a:xfrm>
              <a:off x="742975" y="460375"/>
              <a:ext cx="615371" cy="582517"/>
            </a:xfrm>
            <a:custGeom>
              <a:avLst/>
              <a:gdLst>
                <a:gd name="connsiteX0" fmla="*/ 307625 w 615371"/>
                <a:gd name="connsiteY0" fmla="*/ 506701 h 582517"/>
                <a:gd name="connsiteX1" fmla="*/ 75542 w 615371"/>
                <a:gd name="connsiteY1" fmla="*/ 273427 h 582517"/>
                <a:gd name="connsiteX2" fmla="*/ 229658 w 615371"/>
                <a:gd name="connsiteY2" fmla="*/ 75089 h 582517"/>
                <a:gd name="connsiteX3" fmla="*/ 178124 w 615371"/>
                <a:gd name="connsiteY3" fmla="*/ 198944 h 582517"/>
                <a:gd name="connsiteX4" fmla="*/ 307625 w 615371"/>
                <a:gd name="connsiteY4" fmla="*/ 331048 h 582517"/>
                <a:gd name="connsiteX5" fmla="*/ 437126 w 615371"/>
                <a:gd name="connsiteY5" fmla="*/ 198944 h 582517"/>
                <a:gd name="connsiteX6" fmla="*/ 385593 w 615371"/>
                <a:gd name="connsiteY6" fmla="*/ 75089 h 582517"/>
                <a:gd name="connsiteX7" fmla="*/ 539709 w 615371"/>
                <a:gd name="connsiteY7" fmla="*/ 273427 h 582517"/>
                <a:gd name="connsiteX8" fmla="*/ 307625 w 615371"/>
                <a:gd name="connsiteY8" fmla="*/ 506701 h 582517"/>
                <a:gd name="connsiteX9" fmla="*/ 307625 w 615371"/>
                <a:gd name="connsiteY9" fmla="*/ 94498 h 582517"/>
                <a:gd name="connsiteX10" fmla="*/ 362433 w 615371"/>
                <a:gd name="connsiteY10" fmla="*/ 195183 h 582517"/>
                <a:gd name="connsiteX11" fmla="*/ 307625 w 615371"/>
                <a:gd name="connsiteY11" fmla="*/ 255352 h 582517"/>
                <a:gd name="connsiteX12" fmla="*/ 252818 w 615371"/>
                <a:gd name="connsiteY12" fmla="*/ 195183 h 582517"/>
                <a:gd name="connsiteX13" fmla="*/ 307625 w 615371"/>
                <a:gd name="connsiteY13" fmla="*/ 94498 h 582517"/>
                <a:gd name="connsiteX14" fmla="*/ 382198 w 615371"/>
                <a:gd name="connsiteY14" fmla="*/ 0 h 582517"/>
                <a:gd name="connsiteX15" fmla="*/ 307625 w 615371"/>
                <a:gd name="connsiteY15" fmla="*/ 13950 h 582517"/>
                <a:gd name="connsiteX16" fmla="*/ 233174 w 615371"/>
                <a:gd name="connsiteY16" fmla="*/ 0 h 582517"/>
                <a:gd name="connsiteX17" fmla="*/ 0 w 615371"/>
                <a:gd name="connsiteY17" fmla="*/ 275004 h 582517"/>
                <a:gd name="connsiteX18" fmla="*/ 307625 w 615371"/>
                <a:gd name="connsiteY18" fmla="*/ 582518 h 582517"/>
                <a:gd name="connsiteX19" fmla="*/ 615372 w 615371"/>
                <a:gd name="connsiteY19" fmla="*/ 275004 h 582517"/>
                <a:gd name="connsiteX20" fmla="*/ 382198 w 615371"/>
                <a:gd name="connsiteY20" fmla="*/ 0 h 5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371" h="582517">
                  <a:moveTo>
                    <a:pt x="307625" y="506701"/>
                  </a:moveTo>
                  <a:cubicBezTo>
                    <a:pt x="180671" y="506701"/>
                    <a:pt x="75542" y="404439"/>
                    <a:pt x="75542" y="273427"/>
                  </a:cubicBezTo>
                  <a:cubicBezTo>
                    <a:pt x="75542" y="153818"/>
                    <a:pt x="161876" y="72057"/>
                    <a:pt x="229658" y="75089"/>
                  </a:cubicBezTo>
                  <a:cubicBezTo>
                    <a:pt x="197647" y="107114"/>
                    <a:pt x="178124" y="153818"/>
                    <a:pt x="178124" y="198944"/>
                  </a:cubicBezTo>
                  <a:cubicBezTo>
                    <a:pt x="178124" y="276581"/>
                    <a:pt x="239722" y="331048"/>
                    <a:pt x="307625" y="331048"/>
                  </a:cubicBezTo>
                  <a:cubicBezTo>
                    <a:pt x="375528" y="331048"/>
                    <a:pt x="437126" y="276581"/>
                    <a:pt x="437126" y="198944"/>
                  </a:cubicBezTo>
                  <a:cubicBezTo>
                    <a:pt x="437126" y="153696"/>
                    <a:pt x="417604" y="107114"/>
                    <a:pt x="385593" y="75089"/>
                  </a:cubicBezTo>
                  <a:cubicBezTo>
                    <a:pt x="453375" y="72057"/>
                    <a:pt x="539709" y="153818"/>
                    <a:pt x="539709" y="273427"/>
                  </a:cubicBezTo>
                  <a:cubicBezTo>
                    <a:pt x="539709" y="404560"/>
                    <a:pt x="434701" y="506701"/>
                    <a:pt x="307625" y="506701"/>
                  </a:cubicBezTo>
                  <a:moveTo>
                    <a:pt x="307625" y="94498"/>
                  </a:moveTo>
                  <a:cubicBezTo>
                    <a:pt x="331270" y="108570"/>
                    <a:pt x="362433" y="149329"/>
                    <a:pt x="362433" y="195183"/>
                  </a:cubicBezTo>
                  <a:cubicBezTo>
                    <a:pt x="362433" y="228907"/>
                    <a:pt x="340243" y="255352"/>
                    <a:pt x="307625" y="255352"/>
                  </a:cubicBezTo>
                  <a:cubicBezTo>
                    <a:pt x="275008" y="255352"/>
                    <a:pt x="252818" y="228786"/>
                    <a:pt x="252818" y="195183"/>
                  </a:cubicBezTo>
                  <a:cubicBezTo>
                    <a:pt x="252939" y="149208"/>
                    <a:pt x="284102" y="108449"/>
                    <a:pt x="307625" y="94498"/>
                  </a:cubicBezTo>
                  <a:moveTo>
                    <a:pt x="382198" y="0"/>
                  </a:moveTo>
                  <a:cubicBezTo>
                    <a:pt x="354430" y="0"/>
                    <a:pt x="327026" y="6065"/>
                    <a:pt x="307625" y="13950"/>
                  </a:cubicBezTo>
                  <a:cubicBezTo>
                    <a:pt x="288346" y="6065"/>
                    <a:pt x="260942" y="0"/>
                    <a:pt x="233174" y="0"/>
                  </a:cubicBezTo>
                  <a:cubicBezTo>
                    <a:pt x="110585" y="0"/>
                    <a:pt x="0" y="115970"/>
                    <a:pt x="0" y="275004"/>
                  </a:cubicBezTo>
                  <a:cubicBezTo>
                    <a:pt x="0" y="448352"/>
                    <a:pt x="141627" y="582518"/>
                    <a:pt x="307625" y="582518"/>
                  </a:cubicBezTo>
                  <a:cubicBezTo>
                    <a:pt x="473745" y="582518"/>
                    <a:pt x="615372" y="448473"/>
                    <a:pt x="615372" y="275004"/>
                  </a:cubicBezTo>
                  <a:cubicBezTo>
                    <a:pt x="615372" y="115970"/>
                    <a:pt x="504666" y="0"/>
                    <a:pt x="382198" y="0"/>
                  </a:cubicBezTo>
                </a:path>
              </a:pathLst>
            </a:custGeom>
            <a:grpFill/>
            <a:ln w="1212" cap="flat">
              <a:noFill/>
              <a:prstDash val="solid"/>
              <a:miter/>
            </a:ln>
          </p:spPr>
          <p:txBody>
            <a:bodyPr rtlCol="0" anchor="ctr"/>
            <a:lstStyle/>
            <a:p>
              <a:endParaRPr lang="en-US"/>
            </a:p>
          </p:txBody>
        </p:sp>
        <p:sp>
          <p:nvSpPr>
            <p:cNvPr id="4" name="Freeform 3">
              <a:extLst>
                <a:ext uri="{FF2B5EF4-FFF2-40B4-BE49-F238E27FC236}">
                  <a16:creationId xmlns:a16="http://schemas.microsoft.com/office/drawing/2014/main" id="{B72E576A-4493-00B9-90CB-01F59EC22047}"/>
                </a:ext>
              </a:extLst>
            </p:cNvPr>
            <p:cNvSpPr/>
            <p:nvPr/>
          </p:nvSpPr>
          <p:spPr>
            <a:xfrm>
              <a:off x="1801414" y="593085"/>
              <a:ext cx="261426" cy="301084"/>
            </a:xfrm>
            <a:custGeom>
              <a:avLst/>
              <a:gdLst>
                <a:gd name="connsiteX0" fmla="*/ 0 w 261426"/>
                <a:gd name="connsiteY0" fmla="*/ 0 h 301084"/>
                <a:gd name="connsiteX1" fmla="*/ 0 w 261426"/>
                <a:gd name="connsiteY1" fmla="*/ 63322 h 301084"/>
                <a:gd name="connsiteX2" fmla="*/ 96519 w 261426"/>
                <a:gd name="connsiteY2" fmla="*/ 63322 h 301084"/>
                <a:gd name="connsiteX3" fmla="*/ 96519 w 261426"/>
                <a:gd name="connsiteY3" fmla="*/ 301085 h 301084"/>
                <a:gd name="connsiteX4" fmla="*/ 164908 w 261426"/>
                <a:gd name="connsiteY4" fmla="*/ 301085 h 301084"/>
                <a:gd name="connsiteX5" fmla="*/ 164908 w 261426"/>
                <a:gd name="connsiteY5" fmla="*/ 63322 h 301084"/>
                <a:gd name="connsiteX6" fmla="*/ 261427 w 261426"/>
                <a:gd name="connsiteY6" fmla="*/ 63322 h 301084"/>
                <a:gd name="connsiteX7" fmla="*/ 261427 w 261426"/>
                <a:gd name="connsiteY7" fmla="*/ 0 h 30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426" h="301084">
                  <a:moveTo>
                    <a:pt x="0" y="0"/>
                  </a:moveTo>
                  <a:lnTo>
                    <a:pt x="0" y="63322"/>
                  </a:lnTo>
                  <a:lnTo>
                    <a:pt x="96519" y="63322"/>
                  </a:lnTo>
                  <a:lnTo>
                    <a:pt x="96519" y="301085"/>
                  </a:lnTo>
                  <a:lnTo>
                    <a:pt x="164908" y="301085"/>
                  </a:lnTo>
                  <a:lnTo>
                    <a:pt x="164908" y="63322"/>
                  </a:lnTo>
                  <a:lnTo>
                    <a:pt x="261427" y="63322"/>
                  </a:lnTo>
                  <a:lnTo>
                    <a:pt x="261427" y="0"/>
                  </a:lnTo>
                  <a:close/>
                </a:path>
              </a:pathLst>
            </a:custGeom>
            <a:grpFill/>
            <a:ln w="1212"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42C0E94C-8BC9-6D17-2037-264466B38027}"/>
                </a:ext>
              </a:extLst>
            </p:cNvPr>
            <p:cNvSpPr/>
            <p:nvPr/>
          </p:nvSpPr>
          <p:spPr>
            <a:xfrm>
              <a:off x="2738356" y="593085"/>
              <a:ext cx="285678" cy="300963"/>
            </a:xfrm>
            <a:custGeom>
              <a:avLst/>
              <a:gdLst>
                <a:gd name="connsiteX0" fmla="*/ 89123 w 285678"/>
                <a:gd name="connsiteY0" fmla="*/ 236671 h 300963"/>
                <a:gd name="connsiteX1" fmla="*/ 67176 w 285678"/>
                <a:gd name="connsiteY1" fmla="*/ 205616 h 300963"/>
                <a:gd name="connsiteX2" fmla="*/ 89123 w 285678"/>
                <a:gd name="connsiteY2" fmla="*/ 175289 h 300963"/>
                <a:gd name="connsiteX3" fmla="*/ 218018 w 285678"/>
                <a:gd name="connsiteY3" fmla="*/ 175289 h 300963"/>
                <a:gd name="connsiteX4" fmla="*/ 218018 w 285678"/>
                <a:gd name="connsiteY4" fmla="*/ 236792 h 300963"/>
                <a:gd name="connsiteX5" fmla="*/ 89123 w 285678"/>
                <a:gd name="connsiteY5" fmla="*/ 236792 h 300963"/>
                <a:gd name="connsiteX6" fmla="*/ 188310 w 285678"/>
                <a:gd name="connsiteY6" fmla="*/ 0 h 300963"/>
                <a:gd name="connsiteX7" fmla="*/ 16127 w 285678"/>
                <a:gd name="connsiteY7" fmla="*/ 0 h 300963"/>
                <a:gd name="connsiteX8" fmla="*/ 16127 w 285678"/>
                <a:gd name="connsiteY8" fmla="*/ 63808 h 300963"/>
                <a:gd name="connsiteX9" fmla="*/ 183702 w 285678"/>
                <a:gd name="connsiteY9" fmla="*/ 63808 h 300963"/>
                <a:gd name="connsiteX10" fmla="*/ 217896 w 285678"/>
                <a:gd name="connsiteY10" fmla="*/ 103839 h 300963"/>
                <a:gd name="connsiteX11" fmla="*/ 217896 w 285678"/>
                <a:gd name="connsiteY11" fmla="*/ 114514 h 300963"/>
                <a:gd name="connsiteX12" fmla="*/ 79059 w 285678"/>
                <a:gd name="connsiteY12" fmla="*/ 114514 h 300963"/>
                <a:gd name="connsiteX13" fmla="*/ 0 w 285678"/>
                <a:gd name="connsiteY13" fmla="*/ 200642 h 300963"/>
                <a:gd name="connsiteX14" fmla="*/ 0 w 285678"/>
                <a:gd name="connsiteY14" fmla="*/ 214835 h 300963"/>
                <a:gd name="connsiteX15" fmla="*/ 81969 w 285678"/>
                <a:gd name="connsiteY15" fmla="*/ 300963 h 300963"/>
                <a:gd name="connsiteX16" fmla="*/ 285678 w 285678"/>
                <a:gd name="connsiteY16" fmla="*/ 300963 h 300963"/>
                <a:gd name="connsiteX17" fmla="*/ 285678 w 285678"/>
                <a:gd name="connsiteY17" fmla="*/ 103111 h 300963"/>
                <a:gd name="connsiteX18" fmla="*/ 188310 w 285678"/>
                <a:gd name="connsiteY18" fmla="*/ 0 h 30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678" h="300963">
                  <a:moveTo>
                    <a:pt x="89123" y="236671"/>
                  </a:moveTo>
                  <a:cubicBezTo>
                    <a:pt x="78816" y="236671"/>
                    <a:pt x="67176" y="231333"/>
                    <a:pt x="67176" y="205616"/>
                  </a:cubicBezTo>
                  <a:cubicBezTo>
                    <a:pt x="67176" y="179777"/>
                    <a:pt x="78695" y="175289"/>
                    <a:pt x="89123" y="175289"/>
                  </a:cubicBezTo>
                  <a:lnTo>
                    <a:pt x="218018" y="175289"/>
                  </a:lnTo>
                  <a:lnTo>
                    <a:pt x="218018" y="236792"/>
                  </a:lnTo>
                  <a:lnTo>
                    <a:pt x="89123" y="236792"/>
                  </a:lnTo>
                  <a:close/>
                  <a:moveTo>
                    <a:pt x="188310" y="0"/>
                  </a:moveTo>
                  <a:lnTo>
                    <a:pt x="16127" y="0"/>
                  </a:lnTo>
                  <a:lnTo>
                    <a:pt x="16127" y="63808"/>
                  </a:lnTo>
                  <a:lnTo>
                    <a:pt x="183702" y="63808"/>
                  </a:lnTo>
                  <a:cubicBezTo>
                    <a:pt x="208317" y="63808"/>
                    <a:pt x="217896" y="75089"/>
                    <a:pt x="217896" y="103839"/>
                  </a:cubicBezTo>
                  <a:lnTo>
                    <a:pt x="217896" y="114514"/>
                  </a:lnTo>
                  <a:lnTo>
                    <a:pt x="79059" y="114514"/>
                  </a:lnTo>
                  <a:cubicBezTo>
                    <a:pt x="26313" y="114514"/>
                    <a:pt x="0" y="140959"/>
                    <a:pt x="0" y="200642"/>
                  </a:cubicBezTo>
                  <a:lnTo>
                    <a:pt x="0" y="214835"/>
                  </a:lnTo>
                  <a:cubicBezTo>
                    <a:pt x="0" y="276217"/>
                    <a:pt x="27283" y="300963"/>
                    <a:pt x="81969" y="300963"/>
                  </a:cubicBezTo>
                  <a:lnTo>
                    <a:pt x="285678" y="300963"/>
                  </a:lnTo>
                  <a:lnTo>
                    <a:pt x="285678" y="103111"/>
                  </a:lnTo>
                  <a:cubicBezTo>
                    <a:pt x="285678" y="27294"/>
                    <a:pt x="260578" y="0"/>
                    <a:pt x="188310" y="0"/>
                  </a:cubicBezTo>
                </a:path>
              </a:pathLst>
            </a:custGeom>
            <a:grpFill/>
            <a:ln w="1212"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1772FD35-815A-FDCB-2034-14AACECEC872}"/>
                </a:ext>
              </a:extLst>
            </p:cNvPr>
            <p:cNvSpPr/>
            <p:nvPr/>
          </p:nvSpPr>
          <p:spPr>
            <a:xfrm>
              <a:off x="3306074" y="593085"/>
              <a:ext cx="285677" cy="300963"/>
            </a:xfrm>
            <a:custGeom>
              <a:avLst/>
              <a:gdLst>
                <a:gd name="connsiteX0" fmla="*/ 89001 w 285677"/>
                <a:gd name="connsiteY0" fmla="*/ 236671 h 300963"/>
                <a:gd name="connsiteX1" fmla="*/ 67054 w 285677"/>
                <a:gd name="connsiteY1" fmla="*/ 205616 h 300963"/>
                <a:gd name="connsiteX2" fmla="*/ 89001 w 285677"/>
                <a:gd name="connsiteY2" fmla="*/ 175289 h 300963"/>
                <a:gd name="connsiteX3" fmla="*/ 217896 w 285677"/>
                <a:gd name="connsiteY3" fmla="*/ 175289 h 300963"/>
                <a:gd name="connsiteX4" fmla="*/ 217896 w 285677"/>
                <a:gd name="connsiteY4" fmla="*/ 236792 h 300963"/>
                <a:gd name="connsiteX5" fmla="*/ 89001 w 285677"/>
                <a:gd name="connsiteY5" fmla="*/ 236792 h 300963"/>
                <a:gd name="connsiteX6" fmla="*/ 188189 w 285677"/>
                <a:gd name="connsiteY6" fmla="*/ 0 h 300963"/>
                <a:gd name="connsiteX7" fmla="*/ 16127 w 285677"/>
                <a:gd name="connsiteY7" fmla="*/ 0 h 300963"/>
                <a:gd name="connsiteX8" fmla="*/ 16127 w 285677"/>
                <a:gd name="connsiteY8" fmla="*/ 63808 h 300963"/>
                <a:gd name="connsiteX9" fmla="*/ 183702 w 285677"/>
                <a:gd name="connsiteY9" fmla="*/ 63808 h 300963"/>
                <a:gd name="connsiteX10" fmla="*/ 217896 w 285677"/>
                <a:gd name="connsiteY10" fmla="*/ 103839 h 300963"/>
                <a:gd name="connsiteX11" fmla="*/ 217896 w 285677"/>
                <a:gd name="connsiteY11" fmla="*/ 114514 h 300963"/>
                <a:gd name="connsiteX12" fmla="*/ 79059 w 285677"/>
                <a:gd name="connsiteY12" fmla="*/ 114514 h 300963"/>
                <a:gd name="connsiteX13" fmla="*/ 0 w 285677"/>
                <a:gd name="connsiteY13" fmla="*/ 200642 h 300963"/>
                <a:gd name="connsiteX14" fmla="*/ 0 w 285677"/>
                <a:gd name="connsiteY14" fmla="*/ 214835 h 300963"/>
                <a:gd name="connsiteX15" fmla="*/ 81969 w 285677"/>
                <a:gd name="connsiteY15" fmla="*/ 300963 h 300963"/>
                <a:gd name="connsiteX16" fmla="*/ 285678 w 285677"/>
                <a:gd name="connsiteY16" fmla="*/ 300963 h 300963"/>
                <a:gd name="connsiteX17" fmla="*/ 285678 w 285677"/>
                <a:gd name="connsiteY17" fmla="*/ 103111 h 300963"/>
                <a:gd name="connsiteX18" fmla="*/ 188189 w 285677"/>
                <a:gd name="connsiteY18" fmla="*/ 0 h 30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677" h="300963">
                  <a:moveTo>
                    <a:pt x="89001" y="236671"/>
                  </a:moveTo>
                  <a:cubicBezTo>
                    <a:pt x="78695" y="236671"/>
                    <a:pt x="67054" y="231333"/>
                    <a:pt x="67054" y="205616"/>
                  </a:cubicBezTo>
                  <a:cubicBezTo>
                    <a:pt x="67054" y="179777"/>
                    <a:pt x="78574" y="175289"/>
                    <a:pt x="89001" y="175289"/>
                  </a:cubicBezTo>
                  <a:lnTo>
                    <a:pt x="217896" y="175289"/>
                  </a:lnTo>
                  <a:lnTo>
                    <a:pt x="217896" y="236792"/>
                  </a:lnTo>
                  <a:lnTo>
                    <a:pt x="89001" y="236792"/>
                  </a:lnTo>
                  <a:close/>
                  <a:moveTo>
                    <a:pt x="188189" y="0"/>
                  </a:moveTo>
                  <a:lnTo>
                    <a:pt x="16127" y="0"/>
                  </a:lnTo>
                  <a:lnTo>
                    <a:pt x="16127" y="63808"/>
                  </a:lnTo>
                  <a:lnTo>
                    <a:pt x="183702" y="63808"/>
                  </a:lnTo>
                  <a:cubicBezTo>
                    <a:pt x="208317" y="63808"/>
                    <a:pt x="217896" y="75089"/>
                    <a:pt x="217896" y="103839"/>
                  </a:cubicBezTo>
                  <a:cubicBezTo>
                    <a:pt x="217896" y="103960"/>
                    <a:pt x="217896" y="111967"/>
                    <a:pt x="217896" y="114514"/>
                  </a:cubicBezTo>
                  <a:lnTo>
                    <a:pt x="79059" y="114514"/>
                  </a:lnTo>
                  <a:cubicBezTo>
                    <a:pt x="26312" y="114514"/>
                    <a:pt x="0" y="140959"/>
                    <a:pt x="0" y="200642"/>
                  </a:cubicBezTo>
                  <a:lnTo>
                    <a:pt x="0" y="214835"/>
                  </a:lnTo>
                  <a:cubicBezTo>
                    <a:pt x="0" y="276217"/>
                    <a:pt x="27283" y="300963"/>
                    <a:pt x="81969" y="300963"/>
                  </a:cubicBezTo>
                  <a:lnTo>
                    <a:pt x="285678" y="300963"/>
                  </a:lnTo>
                  <a:lnTo>
                    <a:pt x="285678" y="103111"/>
                  </a:lnTo>
                  <a:cubicBezTo>
                    <a:pt x="285557" y="27294"/>
                    <a:pt x="260457" y="0"/>
                    <a:pt x="188189" y="0"/>
                  </a:cubicBezTo>
                </a:path>
              </a:pathLst>
            </a:custGeom>
            <a:grpFill/>
            <a:ln w="1212"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1F5AAEB9-603B-443B-D748-C7A4650AE064}"/>
                </a:ext>
              </a:extLst>
            </p:cNvPr>
            <p:cNvSpPr/>
            <p:nvPr/>
          </p:nvSpPr>
          <p:spPr>
            <a:xfrm>
              <a:off x="2084667" y="593085"/>
              <a:ext cx="261426" cy="301084"/>
            </a:xfrm>
            <a:custGeom>
              <a:avLst/>
              <a:gdLst>
                <a:gd name="connsiteX0" fmla="*/ 0 w 261426"/>
                <a:gd name="connsiteY0" fmla="*/ 0 h 301084"/>
                <a:gd name="connsiteX1" fmla="*/ 0 w 261426"/>
                <a:gd name="connsiteY1" fmla="*/ 63322 h 301084"/>
                <a:gd name="connsiteX2" fmla="*/ 96519 w 261426"/>
                <a:gd name="connsiteY2" fmla="*/ 63322 h 301084"/>
                <a:gd name="connsiteX3" fmla="*/ 96519 w 261426"/>
                <a:gd name="connsiteY3" fmla="*/ 301085 h 301084"/>
                <a:gd name="connsiteX4" fmla="*/ 164908 w 261426"/>
                <a:gd name="connsiteY4" fmla="*/ 301085 h 301084"/>
                <a:gd name="connsiteX5" fmla="*/ 164908 w 261426"/>
                <a:gd name="connsiteY5" fmla="*/ 63322 h 301084"/>
                <a:gd name="connsiteX6" fmla="*/ 261427 w 261426"/>
                <a:gd name="connsiteY6" fmla="*/ 63322 h 301084"/>
                <a:gd name="connsiteX7" fmla="*/ 261427 w 261426"/>
                <a:gd name="connsiteY7" fmla="*/ 0 h 30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426" h="301084">
                  <a:moveTo>
                    <a:pt x="0" y="0"/>
                  </a:moveTo>
                  <a:lnTo>
                    <a:pt x="0" y="63322"/>
                  </a:lnTo>
                  <a:lnTo>
                    <a:pt x="96519" y="63322"/>
                  </a:lnTo>
                  <a:lnTo>
                    <a:pt x="96519" y="301085"/>
                  </a:lnTo>
                  <a:lnTo>
                    <a:pt x="164908" y="301085"/>
                  </a:lnTo>
                  <a:lnTo>
                    <a:pt x="164908" y="63322"/>
                  </a:lnTo>
                  <a:lnTo>
                    <a:pt x="261427" y="63322"/>
                  </a:lnTo>
                  <a:lnTo>
                    <a:pt x="261427" y="0"/>
                  </a:lnTo>
                  <a:close/>
                </a:path>
              </a:pathLst>
            </a:custGeom>
            <a:grpFill/>
            <a:ln w="1212"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F2C9223A-3620-5053-6150-F804309C1E8B}"/>
                </a:ext>
              </a:extLst>
            </p:cNvPr>
            <p:cNvSpPr/>
            <p:nvPr/>
          </p:nvSpPr>
          <p:spPr>
            <a:xfrm>
              <a:off x="3037736" y="593085"/>
              <a:ext cx="261427" cy="301084"/>
            </a:xfrm>
            <a:custGeom>
              <a:avLst/>
              <a:gdLst>
                <a:gd name="connsiteX0" fmla="*/ 0 w 261427"/>
                <a:gd name="connsiteY0" fmla="*/ 0 h 301084"/>
                <a:gd name="connsiteX1" fmla="*/ 0 w 261427"/>
                <a:gd name="connsiteY1" fmla="*/ 63322 h 301084"/>
                <a:gd name="connsiteX2" fmla="*/ 96519 w 261427"/>
                <a:gd name="connsiteY2" fmla="*/ 63322 h 301084"/>
                <a:gd name="connsiteX3" fmla="*/ 96519 w 261427"/>
                <a:gd name="connsiteY3" fmla="*/ 301085 h 301084"/>
                <a:gd name="connsiteX4" fmla="*/ 164908 w 261427"/>
                <a:gd name="connsiteY4" fmla="*/ 301085 h 301084"/>
                <a:gd name="connsiteX5" fmla="*/ 164908 w 261427"/>
                <a:gd name="connsiteY5" fmla="*/ 63322 h 301084"/>
                <a:gd name="connsiteX6" fmla="*/ 261427 w 261427"/>
                <a:gd name="connsiteY6" fmla="*/ 63322 h 301084"/>
                <a:gd name="connsiteX7" fmla="*/ 261427 w 261427"/>
                <a:gd name="connsiteY7" fmla="*/ 0 h 30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427" h="301084">
                  <a:moveTo>
                    <a:pt x="0" y="0"/>
                  </a:moveTo>
                  <a:lnTo>
                    <a:pt x="0" y="63322"/>
                  </a:lnTo>
                  <a:lnTo>
                    <a:pt x="96519" y="63322"/>
                  </a:lnTo>
                  <a:lnTo>
                    <a:pt x="96519" y="301085"/>
                  </a:lnTo>
                  <a:lnTo>
                    <a:pt x="164908" y="301085"/>
                  </a:lnTo>
                  <a:lnTo>
                    <a:pt x="164908" y="63322"/>
                  </a:lnTo>
                  <a:lnTo>
                    <a:pt x="261427" y="63322"/>
                  </a:lnTo>
                  <a:lnTo>
                    <a:pt x="261427" y="0"/>
                  </a:lnTo>
                  <a:close/>
                </a:path>
              </a:pathLst>
            </a:custGeom>
            <a:grpFill/>
            <a:ln w="1212"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7E120B7F-518F-2892-CD72-ABFE2CC30AB6}"/>
                </a:ext>
              </a:extLst>
            </p:cNvPr>
            <p:cNvSpPr/>
            <p:nvPr/>
          </p:nvSpPr>
          <p:spPr>
            <a:xfrm>
              <a:off x="2429154" y="592963"/>
              <a:ext cx="282646" cy="301084"/>
            </a:xfrm>
            <a:custGeom>
              <a:avLst/>
              <a:gdLst>
                <a:gd name="connsiteX0" fmla="*/ 212925 w 282646"/>
                <a:gd name="connsiteY0" fmla="*/ 197003 h 301084"/>
                <a:gd name="connsiteX1" fmla="*/ 178610 w 282646"/>
                <a:gd name="connsiteY1" fmla="*/ 237034 h 301084"/>
                <a:gd name="connsiteX2" fmla="*/ 68509 w 282646"/>
                <a:gd name="connsiteY2" fmla="*/ 237034 h 301084"/>
                <a:gd name="connsiteX3" fmla="*/ 68509 w 282646"/>
                <a:gd name="connsiteY3" fmla="*/ 64172 h 301084"/>
                <a:gd name="connsiteX4" fmla="*/ 178610 w 282646"/>
                <a:gd name="connsiteY4" fmla="*/ 64172 h 301084"/>
                <a:gd name="connsiteX5" fmla="*/ 212925 w 282646"/>
                <a:gd name="connsiteY5" fmla="*/ 104203 h 301084"/>
                <a:gd name="connsiteX6" fmla="*/ 212925 w 282646"/>
                <a:gd name="connsiteY6" fmla="*/ 197003 h 301084"/>
                <a:gd name="connsiteX7" fmla="*/ 282647 w 282646"/>
                <a:gd name="connsiteY7" fmla="*/ 195669 h 301084"/>
                <a:gd name="connsiteX8" fmla="*/ 282647 w 282646"/>
                <a:gd name="connsiteY8" fmla="*/ 105537 h 301084"/>
                <a:gd name="connsiteX9" fmla="*/ 183096 w 282646"/>
                <a:gd name="connsiteY9" fmla="*/ 0 h 301084"/>
                <a:gd name="connsiteX10" fmla="*/ 0 w 282646"/>
                <a:gd name="connsiteY10" fmla="*/ 0 h 301084"/>
                <a:gd name="connsiteX11" fmla="*/ 0 w 282646"/>
                <a:gd name="connsiteY11" fmla="*/ 301085 h 301084"/>
                <a:gd name="connsiteX12" fmla="*/ 186249 w 282646"/>
                <a:gd name="connsiteY12" fmla="*/ 301085 h 301084"/>
                <a:gd name="connsiteX13" fmla="*/ 282647 w 282646"/>
                <a:gd name="connsiteY13" fmla="*/ 195669 h 30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646" h="301084">
                  <a:moveTo>
                    <a:pt x="212925" y="197003"/>
                  </a:moveTo>
                  <a:cubicBezTo>
                    <a:pt x="212925" y="225874"/>
                    <a:pt x="203224" y="237034"/>
                    <a:pt x="178610" y="237034"/>
                  </a:cubicBezTo>
                  <a:lnTo>
                    <a:pt x="68509" y="237034"/>
                  </a:lnTo>
                  <a:lnTo>
                    <a:pt x="68509" y="64172"/>
                  </a:lnTo>
                  <a:lnTo>
                    <a:pt x="178610" y="64172"/>
                  </a:lnTo>
                  <a:cubicBezTo>
                    <a:pt x="203224" y="64172"/>
                    <a:pt x="212925" y="75332"/>
                    <a:pt x="212925" y="104203"/>
                  </a:cubicBezTo>
                  <a:lnTo>
                    <a:pt x="212925" y="197003"/>
                  </a:lnTo>
                  <a:close/>
                  <a:moveTo>
                    <a:pt x="282647" y="195669"/>
                  </a:moveTo>
                  <a:lnTo>
                    <a:pt x="282647" y="105537"/>
                  </a:lnTo>
                  <a:cubicBezTo>
                    <a:pt x="282647" y="26688"/>
                    <a:pt x="252090" y="0"/>
                    <a:pt x="183096" y="0"/>
                  </a:cubicBezTo>
                  <a:lnTo>
                    <a:pt x="0" y="0"/>
                  </a:lnTo>
                  <a:lnTo>
                    <a:pt x="0" y="301085"/>
                  </a:lnTo>
                  <a:lnTo>
                    <a:pt x="186249" y="301085"/>
                  </a:lnTo>
                  <a:cubicBezTo>
                    <a:pt x="259608" y="301085"/>
                    <a:pt x="282647" y="264693"/>
                    <a:pt x="282647" y="195669"/>
                  </a:cubicBezTo>
                </a:path>
              </a:pathLst>
            </a:custGeom>
            <a:grpFill/>
            <a:ln w="1212"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10E9A1F3-BA80-FDB5-1CAE-1B88DB382D28}"/>
                </a:ext>
              </a:extLst>
            </p:cNvPr>
            <p:cNvSpPr/>
            <p:nvPr/>
          </p:nvSpPr>
          <p:spPr>
            <a:xfrm>
              <a:off x="1481542" y="589809"/>
              <a:ext cx="296954" cy="307635"/>
            </a:xfrm>
            <a:custGeom>
              <a:avLst/>
              <a:gdLst>
                <a:gd name="connsiteX0" fmla="*/ 223474 w 296954"/>
                <a:gd name="connsiteY0" fmla="*/ 232667 h 307635"/>
                <a:gd name="connsiteX1" fmla="*/ 119558 w 296954"/>
                <a:gd name="connsiteY1" fmla="*/ 34330 h 307635"/>
                <a:gd name="connsiteX2" fmla="*/ 60992 w 296954"/>
                <a:gd name="connsiteY2" fmla="*/ 0 h 307635"/>
                <a:gd name="connsiteX3" fmla="*/ 0 w 296954"/>
                <a:gd name="connsiteY3" fmla="*/ 79456 h 307635"/>
                <a:gd name="connsiteX4" fmla="*/ 0 w 296954"/>
                <a:gd name="connsiteY4" fmla="*/ 304603 h 307635"/>
                <a:gd name="connsiteX5" fmla="*/ 67418 w 296954"/>
                <a:gd name="connsiteY5" fmla="*/ 304603 h 307635"/>
                <a:gd name="connsiteX6" fmla="*/ 67418 w 296954"/>
                <a:gd name="connsiteY6" fmla="*/ 116698 h 307635"/>
                <a:gd name="connsiteX7" fmla="*/ 66327 w 296954"/>
                <a:gd name="connsiteY7" fmla="*/ 79214 h 307635"/>
                <a:gd name="connsiteX8" fmla="*/ 68024 w 296954"/>
                <a:gd name="connsiteY8" fmla="*/ 71814 h 307635"/>
                <a:gd name="connsiteX9" fmla="*/ 73238 w 296954"/>
                <a:gd name="connsiteY9" fmla="*/ 74968 h 307635"/>
                <a:gd name="connsiteX10" fmla="*/ 177276 w 296954"/>
                <a:gd name="connsiteY10" fmla="*/ 273305 h 307635"/>
                <a:gd name="connsiteX11" fmla="*/ 235963 w 296954"/>
                <a:gd name="connsiteY11" fmla="*/ 307635 h 307635"/>
                <a:gd name="connsiteX12" fmla="*/ 296955 w 296954"/>
                <a:gd name="connsiteY12" fmla="*/ 228179 h 307635"/>
                <a:gd name="connsiteX13" fmla="*/ 296955 w 296954"/>
                <a:gd name="connsiteY13" fmla="*/ 3154 h 307635"/>
                <a:gd name="connsiteX14" fmla="*/ 229537 w 296954"/>
                <a:gd name="connsiteY14" fmla="*/ 3154 h 307635"/>
                <a:gd name="connsiteX15" fmla="*/ 229537 w 296954"/>
                <a:gd name="connsiteY15" fmla="*/ 190938 h 307635"/>
                <a:gd name="connsiteX16" fmla="*/ 230507 w 296954"/>
                <a:gd name="connsiteY16" fmla="*/ 228422 h 307635"/>
                <a:gd name="connsiteX17" fmla="*/ 228809 w 296954"/>
                <a:gd name="connsiteY17" fmla="*/ 235821 h 307635"/>
                <a:gd name="connsiteX18" fmla="*/ 223474 w 296954"/>
                <a:gd name="connsiteY18" fmla="*/ 232667 h 3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6954" h="307635">
                  <a:moveTo>
                    <a:pt x="223474" y="232667"/>
                  </a:moveTo>
                  <a:cubicBezTo>
                    <a:pt x="222019" y="229877"/>
                    <a:pt x="130714" y="51798"/>
                    <a:pt x="119558" y="34330"/>
                  </a:cubicBezTo>
                  <a:cubicBezTo>
                    <a:pt x="106705" y="14072"/>
                    <a:pt x="90942" y="0"/>
                    <a:pt x="60992" y="0"/>
                  </a:cubicBezTo>
                  <a:cubicBezTo>
                    <a:pt x="33103" y="0"/>
                    <a:pt x="0" y="12373"/>
                    <a:pt x="0" y="79456"/>
                  </a:cubicBezTo>
                  <a:lnTo>
                    <a:pt x="0" y="304603"/>
                  </a:lnTo>
                  <a:lnTo>
                    <a:pt x="67418" y="304603"/>
                  </a:lnTo>
                  <a:lnTo>
                    <a:pt x="67418" y="116698"/>
                  </a:lnTo>
                  <a:cubicBezTo>
                    <a:pt x="67418" y="103233"/>
                    <a:pt x="66569" y="83217"/>
                    <a:pt x="66327" y="79214"/>
                  </a:cubicBezTo>
                  <a:cubicBezTo>
                    <a:pt x="66206" y="75938"/>
                    <a:pt x="66327" y="72784"/>
                    <a:pt x="68024" y="71814"/>
                  </a:cubicBezTo>
                  <a:cubicBezTo>
                    <a:pt x="69964" y="70722"/>
                    <a:pt x="71905" y="72542"/>
                    <a:pt x="73238" y="74968"/>
                  </a:cubicBezTo>
                  <a:cubicBezTo>
                    <a:pt x="74572" y="77515"/>
                    <a:pt x="159209" y="245041"/>
                    <a:pt x="177276" y="273305"/>
                  </a:cubicBezTo>
                  <a:cubicBezTo>
                    <a:pt x="190129" y="293564"/>
                    <a:pt x="205892" y="307635"/>
                    <a:pt x="235963" y="307635"/>
                  </a:cubicBezTo>
                  <a:cubicBezTo>
                    <a:pt x="263852" y="307635"/>
                    <a:pt x="296955" y="295262"/>
                    <a:pt x="296955" y="228179"/>
                  </a:cubicBezTo>
                  <a:lnTo>
                    <a:pt x="296955" y="3154"/>
                  </a:lnTo>
                  <a:lnTo>
                    <a:pt x="229537" y="3154"/>
                  </a:lnTo>
                  <a:lnTo>
                    <a:pt x="229537" y="190938"/>
                  </a:lnTo>
                  <a:cubicBezTo>
                    <a:pt x="229537" y="204403"/>
                    <a:pt x="230386" y="224419"/>
                    <a:pt x="230507" y="228422"/>
                  </a:cubicBezTo>
                  <a:cubicBezTo>
                    <a:pt x="230628" y="231697"/>
                    <a:pt x="230507" y="234851"/>
                    <a:pt x="228809" y="235821"/>
                  </a:cubicBezTo>
                  <a:cubicBezTo>
                    <a:pt x="226627" y="236913"/>
                    <a:pt x="224808" y="235094"/>
                    <a:pt x="223474" y="232667"/>
                  </a:cubicBezTo>
                </a:path>
              </a:pathLst>
            </a:custGeom>
            <a:grpFill/>
            <a:ln w="1212" cap="flat">
              <a:noFill/>
              <a:prstDash val="solid"/>
              <a:miter/>
            </a:ln>
          </p:spPr>
          <p:txBody>
            <a:bodyPr rtlCol="0" anchor="ctr"/>
            <a:lstStyle/>
            <a:p>
              <a:endParaRPr lang="en-US"/>
            </a:p>
          </p:txBody>
        </p:sp>
      </p:grpSp>
    </p:spTree>
    <p:extLst>
      <p:ext uri="{BB962C8B-B14F-4D97-AF65-F5344CB8AC3E}">
        <p14:creationId xmlns:p14="http://schemas.microsoft.com/office/powerpoint/2010/main" val="223475334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NTT_layout_option_3_column_white">
    <p:bg bwMode="ltGray">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C46D53-15E4-2C4F-9617-DD90C161B84F}"/>
              </a:ext>
            </a:extLst>
          </p:cNvPr>
          <p:cNvSpPr/>
          <p:nvPr userDrawn="1"/>
        </p:nvSpPr>
        <p:spPr>
          <a:xfrm>
            <a:off x="0" y="2772077"/>
            <a:ext cx="4064000" cy="4085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D76A6DF1-0EBD-A441-B4B6-6E5DE055B9AB}"/>
              </a:ext>
            </a:extLst>
          </p:cNvPr>
          <p:cNvSpPr/>
          <p:nvPr userDrawn="1"/>
        </p:nvSpPr>
        <p:spPr>
          <a:xfrm>
            <a:off x="8128000" y="2772077"/>
            <a:ext cx="4064000" cy="40859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icture Placeholder 2">
            <a:extLst>
              <a:ext uri="{FF2B5EF4-FFF2-40B4-BE49-F238E27FC236}">
                <a16:creationId xmlns:a16="http://schemas.microsoft.com/office/drawing/2014/main" id="{C00DBA51-2FC2-724F-8D23-DCE9E6E22D76}"/>
              </a:ext>
            </a:extLst>
          </p:cNvPr>
          <p:cNvSpPr>
            <a:spLocks noGrp="1"/>
          </p:cNvSpPr>
          <p:nvPr>
            <p:ph type="pic" sz="quarter" idx="10"/>
          </p:nvPr>
        </p:nvSpPr>
        <p:spPr>
          <a:xfrm>
            <a:off x="4064000" y="2772834"/>
            <a:ext cx="4064000" cy="4085167"/>
          </a:xfrm>
          <a:prstGeom prst="rect">
            <a:avLst/>
          </a:prstGeom>
        </p:spPr>
        <p:txBody>
          <a:bodyPr/>
          <a:lstStyle>
            <a:lvl1pPr>
              <a:defRPr>
                <a:solidFill>
                  <a:schemeClr val="tx1"/>
                </a:solidFill>
              </a:defRPr>
            </a:lvl1pPr>
          </a:lstStyle>
          <a:p>
            <a:r>
              <a:rPr lang="en-US"/>
              <a:t>Click icon to add picture</a:t>
            </a:r>
            <a:endParaRPr lang="en-GB"/>
          </a:p>
        </p:txBody>
      </p:sp>
      <p:sp>
        <p:nvSpPr>
          <p:cNvPr id="8" name="Triangle 7">
            <a:extLst>
              <a:ext uri="{FF2B5EF4-FFF2-40B4-BE49-F238E27FC236}">
                <a16:creationId xmlns:a16="http://schemas.microsoft.com/office/drawing/2014/main" id="{EAB5410C-0EC5-894D-9939-7D4BDEA3A33B}"/>
              </a:ext>
            </a:extLst>
          </p:cNvPr>
          <p:cNvSpPr/>
          <p:nvPr userDrawn="1"/>
        </p:nvSpPr>
        <p:spPr>
          <a:xfrm rot="10800000">
            <a:off x="5698156" y="2772074"/>
            <a:ext cx="795688" cy="2916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endParaRPr>
          </a:p>
        </p:txBody>
      </p:sp>
      <p:sp>
        <p:nvSpPr>
          <p:cNvPr id="9" name="Title 4">
            <a:extLst>
              <a:ext uri="{FF2B5EF4-FFF2-40B4-BE49-F238E27FC236}">
                <a16:creationId xmlns:a16="http://schemas.microsoft.com/office/drawing/2014/main" id="{F2179386-8ECF-2247-89E5-B3685ECA1D57}"/>
              </a:ext>
            </a:extLst>
          </p:cNvPr>
          <p:cNvSpPr>
            <a:spLocks noGrp="1"/>
          </p:cNvSpPr>
          <p:nvPr>
            <p:ph type="title"/>
          </p:nvPr>
        </p:nvSpPr>
        <p:spPr>
          <a:xfrm>
            <a:off x="391599" y="705414"/>
            <a:ext cx="11408804" cy="631775"/>
          </a:xfrm>
          <a:prstGeom prst="rect">
            <a:avLst/>
          </a:prstGeom>
        </p:spPr>
        <p:txBody>
          <a:bodyPr anchor="ctr"/>
          <a:lstStyle>
            <a:lvl1pPr algn="ctr">
              <a:defRPr sz="3200" b="1">
                <a:solidFill>
                  <a:schemeClr val="accent2"/>
                </a:solidFill>
              </a:defRPr>
            </a:lvl1pPr>
          </a:lstStyle>
          <a:p>
            <a:r>
              <a:rPr lang="en-US"/>
              <a:t>Click to edit Master title style</a:t>
            </a:r>
            <a:endParaRPr lang="en-GB"/>
          </a:p>
        </p:txBody>
      </p:sp>
      <p:sp>
        <p:nvSpPr>
          <p:cNvPr id="10" name="Text Placeholder 6">
            <a:extLst>
              <a:ext uri="{FF2B5EF4-FFF2-40B4-BE49-F238E27FC236}">
                <a16:creationId xmlns:a16="http://schemas.microsoft.com/office/drawing/2014/main" id="{DDFBDF62-760F-2942-909D-906703D9C63F}"/>
              </a:ext>
            </a:extLst>
          </p:cNvPr>
          <p:cNvSpPr>
            <a:spLocks noGrp="1"/>
          </p:cNvSpPr>
          <p:nvPr>
            <p:ph type="body" sz="quarter" idx="16" hasCustomPrompt="1"/>
          </p:nvPr>
        </p:nvSpPr>
        <p:spPr>
          <a:xfrm>
            <a:off x="391599" y="1382759"/>
            <a:ext cx="11408804" cy="530055"/>
          </a:xfrm>
          <a:prstGeom prst="rect">
            <a:avLst/>
          </a:prstGeom>
        </p:spPr>
        <p:txBody>
          <a:bodyPr anchor="ctr"/>
          <a:lstStyle>
            <a:lvl1pPr marL="0" indent="0" algn="ctr">
              <a:buNone/>
              <a:defRPr sz="2400" b="1">
                <a:solidFill>
                  <a:schemeClr val="tx1"/>
                </a:solidFill>
              </a:defRPr>
            </a:lvl1pPr>
            <a:lvl2pPr>
              <a:defRPr sz="1333"/>
            </a:lvl2pPr>
            <a:lvl3pPr>
              <a:defRPr sz="1333"/>
            </a:lvl3pPr>
            <a:lvl4pPr>
              <a:defRPr sz="1333"/>
            </a:lvl4pPr>
            <a:lvl5pPr>
              <a:defRPr sz="1333"/>
            </a:lvl5pPr>
          </a:lstStyle>
          <a:p>
            <a:pPr lvl="0"/>
            <a:r>
              <a:rPr lang="en-US"/>
              <a:t>Click to edit Master title slide</a:t>
            </a:r>
            <a:endParaRPr lang="en-GB"/>
          </a:p>
        </p:txBody>
      </p:sp>
      <p:sp>
        <p:nvSpPr>
          <p:cNvPr id="11" name="Text Placeholder 6">
            <a:extLst>
              <a:ext uri="{FF2B5EF4-FFF2-40B4-BE49-F238E27FC236}">
                <a16:creationId xmlns:a16="http://schemas.microsoft.com/office/drawing/2014/main" id="{C3140292-BA2F-5F40-B51A-1F57E8E5304C}"/>
              </a:ext>
            </a:extLst>
          </p:cNvPr>
          <p:cNvSpPr>
            <a:spLocks noGrp="1"/>
          </p:cNvSpPr>
          <p:nvPr>
            <p:ph type="body" sz="quarter" idx="52"/>
          </p:nvPr>
        </p:nvSpPr>
        <p:spPr>
          <a:xfrm>
            <a:off x="539718" y="3598153"/>
            <a:ext cx="2707204" cy="718995"/>
          </a:xfrm>
          <a:prstGeom prst="rect">
            <a:avLst/>
          </a:prstGeom>
        </p:spPr>
        <p:txBody>
          <a:bodyPr/>
          <a:lstStyle>
            <a:lvl1pPr marL="0" indent="0" algn="ctr">
              <a:lnSpc>
                <a:spcPct val="100000"/>
              </a:lnSpc>
              <a:spcBef>
                <a:spcPts val="0"/>
              </a:spcBef>
              <a:spcAft>
                <a:spcPts val="0"/>
              </a:spcAft>
              <a:buNone/>
              <a:defRPr sz="1867" b="1">
                <a:solidFill>
                  <a:schemeClr val="bg1"/>
                </a:solidFill>
              </a:defRPr>
            </a:lvl1pPr>
            <a:lvl2pPr>
              <a:defRPr sz="1333"/>
            </a:lvl2pPr>
            <a:lvl3pPr>
              <a:defRPr sz="1333"/>
            </a:lvl3pPr>
            <a:lvl4pPr>
              <a:defRPr sz="1333"/>
            </a:lvl4pPr>
            <a:lvl5pPr>
              <a:defRPr sz="1333"/>
            </a:lvl5pPr>
          </a:lstStyle>
          <a:p>
            <a:pPr lvl="0"/>
            <a:r>
              <a:rPr lang="en-US"/>
              <a:t>Click to edit Master text styles</a:t>
            </a:r>
          </a:p>
        </p:txBody>
      </p:sp>
      <p:sp>
        <p:nvSpPr>
          <p:cNvPr id="12" name="Text Placeholder 6">
            <a:extLst>
              <a:ext uri="{FF2B5EF4-FFF2-40B4-BE49-F238E27FC236}">
                <a16:creationId xmlns:a16="http://schemas.microsoft.com/office/drawing/2014/main" id="{A1906DE7-FCBA-2C47-BF59-60B682EFAE70}"/>
              </a:ext>
            </a:extLst>
          </p:cNvPr>
          <p:cNvSpPr>
            <a:spLocks noGrp="1"/>
          </p:cNvSpPr>
          <p:nvPr>
            <p:ph type="body" sz="quarter" idx="72"/>
          </p:nvPr>
        </p:nvSpPr>
        <p:spPr>
          <a:xfrm>
            <a:off x="539718" y="4403995"/>
            <a:ext cx="2707188" cy="918901"/>
          </a:xfrm>
          <a:prstGeom prst="rect">
            <a:avLst/>
          </a:prstGeom>
        </p:spPr>
        <p:txBody>
          <a:bodyPr/>
          <a:lstStyle>
            <a:lvl1pPr marL="0" indent="0" algn="ctr">
              <a:buNone/>
              <a:defRPr sz="1467" b="0">
                <a:solidFill>
                  <a:schemeClr val="bg1"/>
                </a:solidFill>
              </a:defRPr>
            </a:lvl1pPr>
            <a:lvl2pPr>
              <a:defRPr sz="1333"/>
            </a:lvl2pPr>
            <a:lvl3pPr>
              <a:defRPr sz="1333"/>
            </a:lvl3pPr>
            <a:lvl4pPr>
              <a:defRPr sz="1333"/>
            </a:lvl4pPr>
            <a:lvl5pPr>
              <a:defRPr sz="1333"/>
            </a:lvl5pPr>
          </a:lstStyle>
          <a:p>
            <a:pPr lvl="0"/>
            <a:r>
              <a:rPr lang="en-US"/>
              <a:t>Click to edit Master text styles</a:t>
            </a:r>
          </a:p>
        </p:txBody>
      </p:sp>
      <p:sp>
        <p:nvSpPr>
          <p:cNvPr id="13" name="Text Placeholder 6">
            <a:extLst>
              <a:ext uri="{FF2B5EF4-FFF2-40B4-BE49-F238E27FC236}">
                <a16:creationId xmlns:a16="http://schemas.microsoft.com/office/drawing/2014/main" id="{703A3ACC-186F-804C-B70E-77B95DB72606}"/>
              </a:ext>
            </a:extLst>
          </p:cNvPr>
          <p:cNvSpPr>
            <a:spLocks noGrp="1"/>
          </p:cNvSpPr>
          <p:nvPr>
            <p:ph type="body" sz="quarter" idx="73"/>
          </p:nvPr>
        </p:nvSpPr>
        <p:spPr>
          <a:xfrm>
            <a:off x="4698887" y="3598153"/>
            <a:ext cx="2707204" cy="718995"/>
          </a:xfrm>
          <a:prstGeom prst="rect">
            <a:avLst/>
          </a:prstGeom>
        </p:spPr>
        <p:txBody>
          <a:bodyPr/>
          <a:lstStyle>
            <a:lvl1pPr marL="0" indent="0" algn="ctr">
              <a:lnSpc>
                <a:spcPct val="100000"/>
              </a:lnSpc>
              <a:spcBef>
                <a:spcPts val="0"/>
              </a:spcBef>
              <a:spcAft>
                <a:spcPts val="0"/>
              </a:spcAft>
              <a:buNone/>
              <a:defRPr sz="1867" b="1">
                <a:solidFill>
                  <a:schemeClr val="tx1"/>
                </a:solidFill>
              </a:defRPr>
            </a:lvl1pPr>
            <a:lvl2pPr>
              <a:defRPr sz="1333"/>
            </a:lvl2pPr>
            <a:lvl3pPr>
              <a:defRPr sz="1333"/>
            </a:lvl3pPr>
            <a:lvl4pPr>
              <a:defRPr sz="1333"/>
            </a:lvl4pPr>
            <a:lvl5pPr>
              <a:defRPr sz="1333"/>
            </a:lvl5pPr>
          </a:lstStyle>
          <a:p>
            <a:pPr lvl="0"/>
            <a:r>
              <a:rPr lang="en-US"/>
              <a:t>Click to edit Master text styles</a:t>
            </a:r>
          </a:p>
        </p:txBody>
      </p:sp>
      <p:sp>
        <p:nvSpPr>
          <p:cNvPr id="14" name="Text Placeholder 6">
            <a:extLst>
              <a:ext uri="{FF2B5EF4-FFF2-40B4-BE49-F238E27FC236}">
                <a16:creationId xmlns:a16="http://schemas.microsoft.com/office/drawing/2014/main" id="{89D664C2-EB15-B941-872E-C42459621D86}"/>
              </a:ext>
            </a:extLst>
          </p:cNvPr>
          <p:cNvSpPr>
            <a:spLocks noGrp="1"/>
          </p:cNvSpPr>
          <p:nvPr>
            <p:ph type="body" sz="quarter" idx="74"/>
          </p:nvPr>
        </p:nvSpPr>
        <p:spPr>
          <a:xfrm>
            <a:off x="4698887" y="4403995"/>
            <a:ext cx="2707188" cy="918901"/>
          </a:xfrm>
          <a:prstGeom prst="rect">
            <a:avLst/>
          </a:prstGeom>
        </p:spPr>
        <p:txBody>
          <a:bodyPr/>
          <a:lstStyle>
            <a:lvl1pPr marL="0" indent="0" algn="ctr">
              <a:buNone/>
              <a:defRPr sz="1467" b="0">
                <a:solidFill>
                  <a:schemeClr val="tx1"/>
                </a:solidFill>
              </a:defRPr>
            </a:lvl1pPr>
            <a:lvl2pPr>
              <a:defRPr sz="1333"/>
            </a:lvl2pPr>
            <a:lvl3pPr>
              <a:defRPr sz="1333"/>
            </a:lvl3pPr>
            <a:lvl4pPr>
              <a:defRPr sz="1333"/>
            </a:lvl4pPr>
            <a:lvl5pPr>
              <a:defRPr sz="1333"/>
            </a:lvl5pPr>
          </a:lstStyle>
          <a:p>
            <a:pPr lvl="0"/>
            <a:r>
              <a:rPr lang="en-US"/>
              <a:t>Click to edit Master text styles</a:t>
            </a:r>
          </a:p>
        </p:txBody>
      </p:sp>
      <p:sp>
        <p:nvSpPr>
          <p:cNvPr id="15" name="Text Placeholder 6">
            <a:extLst>
              <a:ext uri="{FF2B5EF4-FFF2-40B4-BE49-F238E27FC236}">
                <a16:creationId xmlns:a16="http://schemas.microsoft.com/office/drawing/2014/main" id="{6DE93A4A-D0D5-DC49-87BA-D7EEFBB11F57}"/>
              </a:ext>
            </a:extLst>
          </p:cNvPr>
          <p:cNvSpPr>
            <a:spLocks noGrp="1"/>
          </p:cNvSpPr>
          <p:nvPr>
            <p:ph type="body" sz="quarter" idx="75"/>
          </p:nvPr>
        </p:nvSpPr>
        <p:spPr>
          <a:xfrm>
            <a:off x="8811758" y="3598153"/>
            <a:ext cx="2707204" cy="718995"/>
          </a:xfrm>
          <a:prstGeom prst="rect">
            <a:avLst/>
          </a:prstGeom>
        </p:spPr>
        <p:txBody>
          <a:bodyPr/>
          <a:lstStyle>
            <a:lvl1pPr marL="0" indent="0" algn="ctr">
              <a:lnSpc>
                <a:spcPct val="100000"/>
              </a:lnSpc>
              <a:spcBef>
                <a:spcPts val="0"/>
              </a:spcBef>
              <a:spcAft>
                <a:spcPts val="0"/>
              </a:spcAft>
              <a:buNone/>
              <a:defRPr sz="1867" b="1">
                <a:solidFill>
                  <a:schemeClr val="bg1"/>
                </a:solidFill>
              </a:defRPr>
            </a:lvl1pPr>
            <a:lvl2pPr>
              <a:defRPr sz="1333"/>
            </a:lvl2pPr>
            <a:lvl3pPr>
              <a:defRPr sz="1333"/>
            </a:lvl3pPr>
            <a:lvl4pPr>
              <a:defRPr sz="1333"/>
            </a:lvl4pPr>
            <a:lvl5pPr>
              <a:defRPr sz="1333"/>
            </a:lvl5pPr>
          </a:lstStyle>
          <a:p>
            <a:pPr lvl="0"/>
            <a:r>
              <a:rPr lang="en-US"/>
              <a:t>Click to edit Master text styles</a:t>
            </a:r>
          </a:p>
        </p:txBody>
      </p:sp>
      <p:sp>
        <p:nvSpPr>
          <p:cNvPr id="16" name="Text Placeholder 6">
            <a:extLst>
              <a:ext uri="{FF2B5EF4-FFF2-40B4-BE49-F238E27FC236}">
                <a16:creationId xmlns:a16="http://schemas.microsoft.com/office/drawing/2014/main" id="{6FE70091-2CA3-B04B-AA23-9D30A96917CE}"/>
              </a:ext>
            </a:extLst>
          </p:cNvPr>
          <p:cNvSpPr>
            <a:spLocks noGrp="1"/>
          </p:cNvSpPr>
          <p:nvPr>
            <p:ph type="body" sz="quarter" idx="76"/>
          </p:nvPr>
        </p:nvSpPr>
        <p:spPr>
          <a:xfrm>
            <a:off x="8811758" y="4403995"/>
            <a:ext cx="2707188" cy="918901"/>
          </a:xfrm>
          <a:prstGeom prst="rect">
            <a:avLst/>
          </a:prstGeom>
        </p:spPr>
        <p:txBody>
          <a:bodyPr/>
          <a:lstStyle>
            <a:lvl1pPr marL="0" indent="0" algn="ctr">
              <a:buNone/>
              <a:defRPr sz="1467" b="0">
                <a:solidFill>
                  <a:schemeClr val="bg1"/>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25444540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10_NTT_title_and_content_page_white_no_logo">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2" y="169335"/>
            <a:ext cx="9770027" cy="793751"/>
          </a:xfrm>
          <a:prstGeom prst="rect">
            <a:avLst/>
          </a:prstGeom>
        </p:spPr>
        <p:txBody>
          <a:bodyPr anchor="ctr"/>
          <a:lstStyle>
            <a:lvl1pPr>
              <a:defRPr sz="3200" b="1">
                <a:solidFill>
                  <a:schemeClr val="accent2"/>
                </a:solidFill>
                <a:latin typeface="Arial"/>
                <a:cs typeface="Arial"/>
              </a:defRPr>
            </a:lvl1pPr>
          </a:lstStyle>
          <a:p>
            <a:r>
              <a:rPr lang="en-GB"/>
              <a:t>Click to edit Master title style</a:t>
            </a:r>
            <a:endParaRPr lang="en-ZA"/>
          </a:p>
        </p:txBody>
      </p:sp>
      <p:sp>
        <p:nvSpPr>
          <p:cNvPr id="8" name="Content Placeholder 2"/>
          <p:cNvSpPr>
            <a:spLocks noGrp="1"/>
          </p:cNvSpPr>
          <p:nvPr>
            <p:ph idx="1"/>
          </p:nvPr>
        </p:nvSpPr>
        <p:spPr>
          <a:xfrm>
            <a:off x="396695" y="1529026"/>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9" name="Text Placeholder 2">
            <a:extLst>
              <a:ext uri="{FF2B5EF4-FFF2-40B4-BE49-F238E27FC236}">
                <a16:creationId xmlns:a16="http://schemas.microsoft.com/office/drawing/2014/main" id="{A2FD43D3-9DCE-4E30-810E-E3C88EB6F7CF}"/>
              </a:ext>
            </a:extLst>
          </p:cNvPr>
          <p:cNvSpPr>
            <a:spLocks noGrp="1"/>
          </p:cNvSpPr>
          <p:nvPr>
            <p:ph type="body" sz="quarter" idx="10" hasCustomPrompt="1"/>
          </p:nvPr>
        </p:nvSpPr>
        <p:spPr>
          <a:xfrm>
            <a:off x="396693" y="6448608"/>
            <a:ext cx="6706073" cy="234949"/>
          </a:xfrm>
          <a:prstGeom prst="rect">
            <a:avLst/>
          </a:prstGeom>
        </p:spPr>
        <p:txBody>
          <a:bodyPr anchor="ctr"/>
          <a:lstStyle>
            <a:lvl1pPr marL="0" marR="0" indent="0" algn="l" defTabSz="1219140" rtl="0" eaLnBrk="1" fontAlgn="auto" latinLnBrk="0" hangingPunct="1">
              <a:lnSpc>
                <a:spcPct val="114000"/>
              </a:lnSpc>
              <a:spcBef>
                <a:spcPts val="800"/>
              </a:spcBef>
              <a:spcAft>
                <a:spcPts val="133"/>
              </a:spcAft>
              <a:buClrTx/>
              <a:buSzTx/>
              <a:buFont typeface="Arial" pitchFamily="34" charset="0"/>
              <a:buNone/>
              <a:tabLst/>
              <a:defRPr sz="1067">
                <a:solidFill>
                  <a:schemeClr val="tx1"/>
                </a:solidFill>
              </a:defRPr>
            </a:lvl1pPr>
          </a:lstStyle>
          <a:p>
            <a:pPr marL="0" marR="0" lvl="0" indent="0" algn="l" defTabSz="1219140" rtl="0" eaLnBrk="1" fontAlgn="auto" latinLnBrk="0" hangingPunct="1">
              <a:lnSpc>
                <a:spcPct val="114000"/>
              </a:lnSpc>
              <a:spcBef>
                <a:spcPts val="800"/>
              </a:spcBef>
              <a:spcAft>
                <a:spcPts val="133"/>
              </a:spcAft>
              <a:buClrTx/>
              <a:buSzTx/>
              <a:buFont typeface="Arial" pitchFamily="34" charset="0"/>
              <a:buNone/>
              <a:tabLst/>
              <a:defRPr/>
            </a:pPr>
            <a:r>
              <a:rPr lang="en-US" sz="1200">
                <a:latin typeface="Arial" panose="020B0604020202020204" pitchFamily="34" charset="0"/>
                <a:cs typeface="Arial" panose="020B0604020202020204" pitchFamily="34" charset="0"/>
              </a:rPr>
              <a:t>2020 (insert name of document), © NTT (Ltd or Inc as the case may be) ‘All Rights Reserved’.</a:t>
            </a:r>
          </a:p>
        </p:txBody>
      </p:sp>
      <p:sp>
        <p:nvSpPr>
          <p:cNvPr id="10" name="Rectangle 9"/>
          <p:cNvSpPr/>
          <p:nvPr userDrawn="1"/>
        </p:nvSpPr>
        <p:spPr>
          <a:xfrm>
            <a:off x="0" y="-868172"/>
            <a:ext cx="745067" cy="694267"/>
          </a:xfrm>
          <a:prstGeom prst="rect">
            <a:avLst/>
          </a:prstGeom>
          <a:solidFill>
            <a:srgbClr val="0072BC"/>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11" name="Rectangle 10"/>
          <p:cNvSpPr/>
          <p:nvPr userDrawn="1"/>
        </p:nvSpPr>
        <p:spPr>
          <a:xfrm>
            <a:off x="805392" y="-868172"/>
            <a:ext cx="745067" cy="694267"/>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12" name="Rectangle 11"/>
          <p:cNvSpPr/>
          <p:nvPr userDrawn="1"/>
        </p:nvSpPr>
        <p:spPr>
          <a:xfrm>
            <a:off x="1610784" y="-868172"/>
            <a:ext cx="745067" cy="694267"/>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13" name="Rectangle 12"/>
          <p:cNvSpPr/>
          <p:nvPr userDrawn="1"/>
        </p:nvSpPr>
        <p:spPr>
          <a:xfrm>
            <a:off x="2416176" y="-868172"/>
            <a:ext cx="745067" cy="694267"/>
          </a:xfrm>
          <a:prstGeom prst="rect">
            <a:avLst/>
          </a:prstGeom>
          <a:solidFill>
            <a:srgbClr val="DB3D2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14" name="Rectangle 13"/>
          <p:cNvSpPr/>
          <p:nvPr userDrawn="1"/>
        </p:nvSpPr>
        <p:spPr>
          <a:xfrm>
            <a:off x="3221567" y="-868172"/>
            <a:ext cx="745067" cy="694267"/>
          </a:xfrm>
          <a:prstGeom prst="rect">
            <a:avLst/>
          </a:prstGeom>
          <a:solidFill>
            <a:srgbClr val="C8C8C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15" name="Rectangle 14"/>
          <p:cNvSpPr/>
          <p:nvPr userDrawn="1"/>
        </p:nvSpPr>
        <p:spPr>
          <a:xfrm>
            <a:off x="4360333" y="-868172"/>
            <a:ext cx="743712" cy="694944"/>
          </a:xfrm>
          <a:prstGeom prst="rect">
            <a:avLst/>
          </a:prstGeom>
          <a:solidFill>
            <a:srgbClr val="BAD2E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16" name="Rectangle 15"/>
          <p:cNvSpPr/>
          <p:nvPr userDrawn="1"/>
        </p:nvSpPr>
        <p:spPr>
          <a:xfrm>
            <a:off x="5217936" y="-868172"/>
            <a:ext cx="743712" cy="694944"/>
          </a:xfrm>
          <a:prstGeom prst="rect">
            <a:avLst/>
          </a:prstGeom>
          <a:solidFill>
            <a:srgbClr val="C7E8E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17" name="Rectangle 16"/>
          <p:cNvSpPr/>
          <p:nvPr userDrawn="1"/>
        </p:nvSpPr>
        <p:spPr>
          <a:xfrm>
            <a:off x="6024739" y="-868172"/>
            <a:ext cx="743712" cy="694944"/>
          </a:xfrm>
          <a:prstGeom prst="rect">
            <a:avLst/>
          </a:prstGeom>
          <a:solidFill>
            <a:srgbClr val="FCD4C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18" name="Rectangle 17"/>
          <p:cNvSpPr/>
          <p:nvPr userDrawn="1"/>
        </p:nvSpPr>
        <p:spPr>
          <a:xfrm>
            <a:off x="6831541" y="-868172"/>
            <a:ext cx="743712" cy="694944"/>
          </a:xfrm>
          <a:prstGeom prst="rect">
            <a:avLst/>
          </a:prstGeom>
          <a:solidFill>
            <a:srgbClr val="9ADCC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19" name="Rectangle 18"/>
          <p:cNvSpPr/>
          <p:nvPr userDrawn="1"/>
        </p:nvSpPr>
        <p:spPr>
          <a:xfrm>
            <a:off x="7916333" y="-868172"/>
            <a:ext cx="743712" cy="694944"/>
          </a:xfrm>
          <a:prstGeom prst="rect">
            <a:avLst/>
          </a:prstGeom>
          <a:solidFill>
            <a:srgbClr val="2CD5B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0" name="Rectangle 19"/>
          <p:cNvSpPr/>
          <p:nvPr userDrawn="1"/>
        </p:nvSpPr>
        <p:spPr>
          <a:xfrm>
            <a:off x="8761236" y="-868172"/>
            <a:ext cx="743712" cy="694944"/>
          </a:xfrm>
          <a:prstGeom prst="rect">
            <a:avLst/>
          </a:prstGeom>
          <a:solidFill>
            <a:srgbClr val="0FC8F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1" name="Rectangle 20"/>
          <p:cNvSpPr/>
          <p:nvPr userDrawn="1"/>
        </p:nvSpPr>
        <p:spPr>
          <a:xfrm>
            <a:off x="9568039" y="-868172"/>
            <a:ext cx="743712" cy="694944"/>
          </a:xfrm>
          <a:prstGeom prst="rect">
            <a:avLst/>
          </a:prstGeom>
          <a:solidFill>
            <a:srgbClr val="00197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sp>
        <p:nvSpPr>
          <p:cNvPr id="22" name="Rectangle 21"/>
          <p:cNvSpPr/>
          <p:nvPr userDrawn="1"/>
        </p:nvSpPr>
        <p:spPr>
          <a:xfrm>
            <a:off x="10374841" y="-868172"/>
            <a:ext cx="743712" cy="694944"/>
          </a:xfrm>
          <a:prstGeom prst="rect">
            <a:avLst/>
          </a:prstGeom>
          <a:solidFill>
            <a:srgbClr val="00877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US" sz="2133"/>
          </a:p>
        </p:txBody>
      </p:sp>
      <p:grpSp>
        <p:nvGrpSpPr>
          <p:cNvPr id="23" name="Group 22">
            <a:extLst>
              <a:ext uri="{FF2B5EF4-FFF2-40B4-BE49-F238E27FC236}">
                <a16:creationId xmlns:a16="http://schemas.microsoft.com/office/drawing/2014/main" id="{CA0A8983-95AA-DE4E-8AEC-20C6C1974DE2}"/>
              </a:ext>
            </a:extLst>
          </p:cNvPr>
          <p:cNvGrpSpPr/>
          <p:nvPr userDrawn="1"/>
        </p:nvGrpSpPr>
        <p:grpSpPr>
          <a:xfrm>
            <a:off x="12459416" y="649151"/>
            <a:ext cx="495371" cy="4927523"/>
            <a:chOff x="3651829" y="1042546"/>
            <a:chExt cx="371528" cy="3695642"/>
          </a:xfrm>
        </p:grpSpPr>
        <p:cxnSp>
          <p:nvCxnSpPr>
            <p:cNvPr id="24" name="Straight Connector 23">
              <a:extLst>
                <a:ext uri="{FF2B5EF4-FFF2-40B4-BE49-F238E27FC236}">
                  <a16:creationId xmlns:a16="http://schemas.microsoft.com/office/drawing/2014/main" id="{28368E24-3301-5346-B9B3-7530E928616B}"/>
                </a:ext>
              </a:extLst>
            </p:cNvPr>
            <p:cNvCxnSpPr/>
            <p:nvPr/>
          </p:nvCxnSpPr>
          <p:spPr>
            <a:xfrm>
              <a:off x="3826835" y="1042546"/>
              <a:ext cx="0" cy="345320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FBD54A53-7926-E241-9B00-054852106496}"/>
                </a:ext>
              </a:extLst>
            </p:cNvPr>
            <p:cNvSpPr/>
            <p:nvPr/>
          </p:nvSpPr>
          <p:spPr>
            <a:xfrm>
              <a:off x="3651829" y="1042546"/>
              <a:ext cx="371528" cy="371528"/>
            </a:xfrm>
            <a:prstGeom prst="ellipse">
              <a:avLst/>
            </a:prstGeom>
            <a:solidFill>
              <a:srgbClr val="FCD4C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219140">
                <a:lnSpc>
                  <a:spcPct val="110000"/>
                </a:lnSpc>
                <a:spcBef>
                  <a:spcPts val="267"/>
                </a:spcBef>
                <a:spcAft>
                  <a:spcPts val="267"/>
                </a:spcAft>
                <a:defRPr/>
              </a:pPr>
              <a:r>
                <a:rPr lang="en-US" sz="1467" b="1">
                  <a:solidFill>
                    <a:srgbClr val="FFFFFF"/>
                  </a:solidFill>
                  <a:latin typeface="Arial"/>
                </a:rPr>
                <a:t>01</a:t>
              </a:r>
              <a:endParaRPr lang="en-US" sz="1867" b="1">
                <a:solidFill>
                  <a:srgbClr val="FFFFFF"/>
                </a:solidFill>
                <a:latin typeface="Arial"/>
              </a:endParaRPr>
            </a:p>
          </p:txBody>
        </p:sp>
        <p:sp>
          <p:nvSpPr>
            <p:cNvPr id="26" name="Oval 25">
              <a:extLst>
                <a:ext uri="{FF2B5EF4-FFF2-40B4-BE49-F238E27FC236}">
                  <a16:creationId xmlns:a16="http://schemas.microsoft.com/office/drawing/2014/main" id="{2632829A-491A-9E42-AC04-5F262EBC0856}"/>
                </a:ext>
              </a:extLst>
            </p:cNvPr>
            <p:cNvSpPr/>
            <p:nvPr/>
          </p:nvSpPr>
          <p:spPr>
            <a:xfrm>
              <a:off x="3651829" y="1596565"/>
              <a:ext cx="371528" cy="371528"/>
            </a:xfrm>
            <a:prstGeom prst="ellipse">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219140">
                <a:lnSpc>
                  <a:spcPct val="110000"/>
                </a:lnSpc>
                <a:spcBef>
                  <a:spcPts val="267"/>
                </a:spcBef>
                <a:spcAft>
                  <a:spcPts val="267"/>
                </a:spcAft>
                <a:defRPr/>
              </a:pPr>
              <a:r>
                <a:rPr lang="en-US" sz="1467" b="1">
                  <a:solidFill>
                    <a:srgbClr val="FFFFFF"/>
                  </a:solidFill>
                  <a:latin typeface="Arial"/>
                </a:rPr>
                <a:t>02</a:t>
              </a:r>
            </a:p>
          </p:txBody>
        </p:sp>
        <p:sp>
          <p:nvSpPr>
            <p:cNvPr id="27" name="Oval 26">
              <a:extLst>
                <a:ext uri="{FF2B5EF4-FFF2-40B4-BE49-F238E27FC236}">
                  <a16:creationId xmlns:a16="http://schemas.microsoft.com/office/drawing/2014/main" id="{491738D9-F4C4-4F4D-8F66-2DE4D4D0EDBF}"/>
                </a:ext>
              </a:extLst>
            </p:cNvPr>
            <p:cNvSpPr/>
            <p:nvPr/>
          </p:nvSpPr>
          <p:spPr>
            <a:xfrm>
              <a:off x="3651829" y="2150584"/>
              <a:ext cx="371528" cy="371528"/>
            </a:xfrm>
            <a:prstGeom prst="ellips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219140">
                <a:lnSpc>
                  <a:spcPct val="110000"/>
                </a:lnSpc>
                <a:spcBef>
                  <a:spcPts val="267"/>
                </a:spcBef>
                <a:spcAft>
                  <a:spcPts val="267"/>
                </a:spcAft>
                <a:defRPr/>
              </a:pPr>
              <a:r>
                <a:rPr lang="en-US" sz="1467" b="1">
                  <a:solidFill>
                    <a:srgbClr val="FFFFFF"/>
                  </a:solidFill>
                  <a:latin typeface="Arial"/>
                </a:rPr>
                <a:t>03</a:t>
              </a:r>
            </a:p>
          </p:txBody>
        </p:sp>
        <p:sp>
          <p:nvSpPr>
            <p:cNvPr id="28" name="Oval 27">
              <a:extLst>
                <a:ext uri="{FF2B5EF4-FFF2-40B4-BE49-F238E27FC236}">
                  <a16:creationId xmlns:a16="http://schemas.microsoft.com/office/drawing/2014/main" id="{0C13F83C-53F3-FF4E-9F9D-F13D0F2DE148}"/>
                </a:ext>
              </a:extLst>
            </p:cNvPr>
            <p:cNvSpPr/>
            <p:nvPr/>
          </p:nvSpPr>
          <p:spPr>
            <a:xfrm>
              <a:off x="3651829" y="2704603"/>
              <a:ext cx="371528" cy="371528"/>
            </a:xfrm>
            <a:prstGeom prst="ellipse">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219140">
                <a:lnSpc>
                  <a:spcPct val="110000"/>
                </a:lnSpc>
                <a:spcBef>
                  <a:spcPts val="267"/>
                </a:spcBef>
                <a:spcAft>
                  <a:spcPts val="267"/>
                </a:spcAft>
                <a:defRPr/>
              </a:pPr>
              <a:r>
                <a:rPr lang="en-US" sz="1467" b="1">
                  <a:solidFill>
                    <a:srgbClr val="FFFFFF"/>
                  </a:solidFill>
                  <a:latin typeface="Arial"/>
                </a:rPr>
                <a:t>04</a:t>
              </a:r>
            </a:p>
          </p:txBody>
        </p:sp>
        <p:sp>
          <p:nvSpPr>
            <p:cNvPr id="29" name="Oval 28">
              <a:extLst>
                <a:ext uri="{FF2B5EF4-FFF2-40B4-BE49-F238E27FC236}">
                  <a16:creationId xmlns:a16="http://schemas.microsoft.com/office/drawing/2014/main" id="{30F72B4F-AB77-6C43-B172-175C0C76432F}"/>
                </a:ext>
              </a:extLst>
            </p:cNvPr>
            <p:cNvSpPr/>
            <p:nvPr/>
          </p:nvSpPr>
          <p:spPr>
            <a:xfrm>
              <a:off x="3651829" y="3258622"/>
              <a:ext cx="371528" cy="371528"/>
            </a:xfrm>
            <a:prstGeom prst="ellipse">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219140">
                <a:lnSpc>
                  <a:spcPct val="110000"/>
                </a:lnSpc>
                <a:spcBef>
                  <a:spcPts val="267"/>
                </a:spcBef>
                <a:spcAft>
                  <a:spcPts val="267"/>
                </a:spcAft>
                <a:defRPr/>
              </a:pPr>
              <a:r>
                <a:rPr lang="en-US" sz="1467" b="1">
                  <a:solidFill>
                    <a:srgbClr val="FFFFFF"/>
                  </a:solidFill>
                  <a:latin typeface="Arial"/>
                </a:rPr>
                <a:t>05</a:t>
              </a:r>
            </a:p>
          </p:txBody>
        </p:sp>
        <p:sp>
          <p:nvSpPr>
            <p:cNvPr id="30" name="Oval 29">
              <a:extLst>
                <a:ext uri="{FF2B5EF4-FFF2-40B4-BE49-F238E27FC236}">
                  <a16:creationId xmlns:a16="http://schemas.microsoft.com/office/drawing/2014/main" id="{C945209F-F363-554E-9E48-4331E1CC9F62}"/>
                </a:ext>
              </a:extLst>
            </p:cNvPr>
            <p:cNvSpPr/>
            <p:nvPr/>
          </p:nvSpPr>
          <p:spPr>
            <a:xfrm>
              <a:off x="3651829" y="3812641"/>
              <a:ext cx="371528" cy="371528"/>
            </a:xfrm>
            <a:prstGeom prst="ellipse">
              <a:avLst/>
            </a:prstGeom>
            <a:solidFill>
              <a:schemeClr val="accent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219140">
                <a:lnSpc>
                  <a:spcPct val="110000"/>
                </a:lnSpc>
                <a:spcBef>
                  <a:spcPts val="267"/>
                </a:spcBef>
                <a:spcAft>
                  <a:spcPts val="267"/>
                </a:spcAft>
                <a:defRPr/>
              </a:pPr>
              <a:r>
                <a:rPr lang="en-US" sz="1467" b="1">
                  <a:solidFill>
                    <a:srgbClr val="FFFFFF"/>
                  </a:solidFill>
                  <a:latin typeface="Arial"/>
                </a:rPr>
                <a:t>06</a:t>
              </a:r>
            </a:p>
          </p:txBody>
        </p:sp>
        <p:sp>
          <p:nvSpPr>
            <p:cNvPr id="31" name="Oval 30">
              <a:extLst>
                <a:ext uri="{FF2B5EF4-FFF2-40B4-BE49-F238E27FC236}">
                  <a16:creationId xmlns:a16="http://schemas.microsoft.com/office/drawing/2014/main" id="{323E6E99-6870-5E4D-9A41-78527C9F0C11}"/>
                </a:ext>
              </a:extLst>
            </p:cNvPr>
            <p:cNvSpPr/>
            <p:nvPr/>
          </p:nvSpPr>
          <p:spPr>
            <a:xfrm>
              <a:off x="3651829" y="4366660"/>
              <a:ext cx="371528" cy="371528"/>
            </a:xfrm>
            <a:prstGeom prst="ellipse">
              <a:avLst/>
            </a:prstGeom>
            <a:solidFill>
              <a:schemeClr val="accent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219140">
                <a:lnSpc>
                  <a:spcPct val="110000"/>
                </a:lnSpc>
                <a:spcBef>
                  <a:spcPts val="267"/>
                </a:spcBef>
                <a:spcAft>
                  <a:spcPts val="267"/>
                </a:spcAft>
                <a:defRPr/>
              </a:pPr>
              <a:r>
                <a:rPr lang="en-US" sz="1467" b="1">
                  <a:solidFill>
                    <a:srgbClr val="FFFFFF"/>
                  </a:solidFill>
                  <a:latin typeface="Arial"/>
                </a:rPr>
                <a:t>07</a:t>
              </a:r>
            </a:p>
          </p:txBody>
        </p:sp>
      </p:grpSp>
      <p:pic>
        <p:nvPicPr>
          <p:cNvPr id="3" name="Picture 2">
            <a:extLst>
              <a:ext uri="{FF2B5EF4-FFF2-40B4-BE49-F238E27FC236}">
                <a16:creationId xmlns:a16="http://schemas.microsoft.com/office/drawing/2014/main" id="{7DF62469-0004-D9DF-4572-07CD19FA3593}"/>
              </a:ext>
            </a:extLst>
          </p:cNvPr>
          <p:cNvPicPr>
            <a:picLocks noChangeAspect="1"/>
          </p:cNvPicPr>
          <p:nvPr userDrawn="1"/>
        </p:nvPicPr>
        <p:blipFill>
          <a:blip r:embed="rId2"/>
          <a:stretch>
            <a:fillRect/>
          </a:stretch>
        </p:blipFill>
        <p:spPr>
          <a:xfrm>
            <a:off x="9833158" y="353836"/>
            <a:ext cx="1962150" cy="400050"/>
          </a:xfrm>
          <a:prstGeom prst="rect">
            <a:avLst/>
          </a:prstGeom>
        </p:spPr>
      </p:pic>
    </p:spTree>
    <p:extLst>
      <p:ext uri="{BB962C8B-B14F-4D97-AF65-F5344CB8AC3E}">
        <p14:creationId xmlns:p14="http://schemas.microsoft.com/office/powerpoint/2010/main" val="384721740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3_NTT_title_and_content_page_light_grey_CR">
    <p:bg bwMode="ltGray">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2" y="169334"/>
            <a:ext cx="9725123" cy="793751"/>
          </a:xfrm>
          <a:prstGeom prst="rect">
            <a:avLst/>
          </a:prstGeom>
        </p:spPr>
        <p:txBody>
          <a:bodyPr anchor="ctr"/>
          <a:lstStyle>
            <a:lvl1pPr>
              <a:defRPr sz="3200" b="1">
                <a:solidFill>
                  <a:schemeClr val="accent2"/>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4" y="1529026"/>
            <a:ext cx="11376207" cy="4566975"/>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0" name="Rectangle 9">
            <a:extLst>
              <a:ext uri="{FF2B5EF4-FFF2-40B4-BE49-F238E27FC236}">
                <a16:creationId xmlns:a16="http://schemas.microsoft.com/office/drawing/2014/main" id="{88CE73B4-B7E7-7745-AF08-F3B6CCC9131B}"/>
              </a:ext>
            </a:extLst>
          </p:cNvPr>
          <p:cNvSpPr/>
          <p:nvPr userDrawn="1"/>
        </p:nvSpPr>
        <p:spPr>
          <a:xfrm>
            <a:off x="0" y="6366933"/>
            <a:ext cx="12192000" cy="491067"/>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GB" sz="2133"/>
          </a:p>
        </p:txBody>
      </p:sp>
      <p:sp>
        <p:nvSpPr>
          <p:cNvPr id="12" name="Rectangle 11">
            <a:extLst>
              <a:ext uri="{FF2B5EF4-FFF2-40B4-BE49-F238E27FC236}">
                <a16:creationId xmlns:a16="http://schemas.microsoft.com/office/drawing/2014/main" id="{F7D2D988-5D0F-2047-8D27-810E2242F74E}"/>
              </a:ext>
            </a:extLst>
          </p:cNvPr>
          <p:cNvSpPr/>
          <p:nvPr userDrawn="1"/>
        </p:nvSpPr>
        <p:spPr>
          <a:xfrm>
            <a:off x="215899" y="6463378"/>
            <a:ext cx="2479012" cy="276999"/>
          </a:xfrm>
          <a:prstGeom prst="rect">
            <a:avLst/>
          </a:prstGeom>
        </p:spPr>
        <p:txBody>
          <a:bodyPr wrap="none">
            <a:spAutoFit/>
          </a:bodyPr>
          <a:lstStyle/>
          <a:p>
            <a:pPr algn="l"/>
            <a:r>
              <a:rPr lang="en-US" sz="1200">
                <a:solidFill>
                  <a:schemeClr val="bg1"/>
                </a:solidFill>
              </a:rPr>
              <a:t>2020 © NTT ‘All Rights Reserved’</a:t>
            </a:r>
          </a:p>
        </p:txBody>
      </p:sp>
      <p:sp>
        <p:nvSpPr>
          <p:cNvPr id="16" name="Text Placeholder 2">
            <a:extLst>
              <a:ext uri="{FF2B5EF4-FFF2-40B4-BE49-F238E27FC236}">
                <a16:creationId xmlns:a16="http://schemas.microsoft.com/office/drawing/2014/main" id="{5C1707E1-12B0-E04D-BA42-7B18D5FECBD9}"/>
              </a:ext>
            </a:extLst>
          </p:cNvPr>
          <p:cNvSpPr>
            <a:spLocks noGrp="1"/>
          </p:cNvSpPr>
          <p:nvPr>
            <p:ph type="body" sz="quarter" idx="30" hasCustomPrompt="1"/>
          </p:nvPr>
        </p:nvSpPr>
        <p:spPr>
          <a:xfrm>
            <a:off x="6376010" y="6499791"/>
            <a:ext cx="4799415" cy="234949"/>
          </a:xfrm>
          <a:prstGeom prst="rect">
            <a:avLst/>
          </a:prstGeom>
        </p:spPr>
        <p:txBody>
          <a:bodyPr anchor="ctr"/>
          <a:lstStyle>
            <a:lvl1pPr algn="r">
              <a:defRPr sz="1200">
                <a:solidFill>
                  <a:schemeClr val="bg1"/>
                </a:solidFill>
              </a:defRPr>
            </a:lvl1pPr>
          </a:lstStyle>
          <a:p>
            <a:r>
              <a:rPr lang="en-GB" sz="1200"/>
              <a:t>[Name]-[Classification]-[Status]-v[x-x]</a:t>
            </a:r>
          </a:p>
        </p:txBody>
      </p:sp>
      <p:sp>
        <p:nvSpPr>
          <p:cNvPr id="17" name="Text Placeholder 2">
            <a:extLst>
              <a:ext uri="{FF2B5EF4-FFF2-40B4-BE49-F238E27FC236}">
                <a16:creationId xmlns:a16="http://schemas.microsoft.com/office/drawing/2014/main" id="{4DFA9390-696B-294D-B83D-7CC238AEBE08}"/>
              </a:ext>
            </a:extLst>
          </p:cNvPr>
          <p:cNvSpPr>
            <a:spLocks noGrp="1"/>
          </p:cNvSpPr>
          <p:nvPr>
            <p:ph type="body" sz="quarter" idx="31" hasCustomPrompt="1"/>
          </p:nvPr>
        </p:nvSpPr>
        <p:spPr>
          <a:xfrm>
            <a:off x="11367693" y="6499874"/>
            <a:ext cx="608409" cy="234949"/>
          </a:xfrm>
          <a:prstGeom prst="rect">
            <a:avLst/>
          </a:prstGeom>
        </p:spPr>
        <p:txBody>
          <a:bodyPr anchor="ctr"/>
          <a:lstStyle>
            <a:lvl1pPr algn="r">
              <a:defRPr sz="1200">
                <a:solidFill>
                  <a:schemeClr val="bg1"/>
                </a:solidFill>
              </a:defRPr>
            </a:lvl1pPr>
          </a:lstStyle>
          <a:p>
            <a:fld id="{A38CA123-E355-3C41-A0E9-84A0C74A70CC}" type="slidenum">
              <a:rPr lang="en-GB" sz="1200" smtClean="0"/>
              <a:t>‹#›</a:t>
            </a:fld>
            <a:endParaRPr lang="en-GB" sz="1200"/>
          </a:p>
        </p:txBody>
      </p:sp>
      <p:pic>
        <p:nvPicPr>
          <p:cNvPr id="6" name="NTT DATA Global Logo">
            <a:extLst>
              <a:ext uri="{FF2B5EF4-FFF2-40B4-BE49-F238E27FC236}">
                <a16:creationId xmlns:a16="http://schemas.microsoft.com/office/drawing/2014/main" id="{9A4EB89B-6345-0E98-81D6-32C86F5463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29376" y="344204"/>
            <a:ext cx="2343526" cy="477806"/>
          </a:xfrm>
          <a:prstGeom prst="rect">
            <a:avLst/>
          </a:prstGeom>
        </p:spPr>
      </p:pic>
    </p:spTree>
    <p:extLst>
      <p:ext uri="{BB962C8B-B14F-4D97-AF65-F5344CB8AC3E}">
        <p14:creationId xmlns:p14="http://schemas.microsoft.com/office/powerpoint/2010/main" val="28096477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cSld name="3_NTT_title_and_content_page_white_no_logo">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3" y="169335"/>
            <a:ext cx="9810331" cy="793751"/>
          </a:xfrm>
          <a:prstGeom prst="rect">
            <a:avLst/>
          </a:prstGeom>
        </p:spPr>
        <p:txBody>
          <a:bodyPr anchor="ctr"/>
          <a:lstStyle>
            <a:lvl1pPr>
              <a:defRPr sz="3200" b="1">
                <a:solidFill>
                  <a:schemeClr val="tx1"/>
                </a:solidFill>
                <a:latin typeface="Arial"/>
                <a:cs typeface="Arial"/>
              </a:defRPr>
            </a:lvl1pPr>
          </a:lstStyle>
          <a:p>
            <a:r>
              <a:rPr lang="en-US" altLang="ja-JP"/>
              <a:t>Click to edit Master title style</a:t>
            </a:r>
            <a:endParaRPr lang="en-ZA"/>
          </a:p>
        </p:txBody>
      </p:sp>
      <p:sp>
        <p:nvSpPr>
          <p:cNvPr id="8" name="Content Placeholder 2"/>
          <p:cNvSpPr>
            <a:spLocks noGrp="1"/>
          </p:cNvSpPr>
          <p:nvPr>
            <p:ph idx="1"/>
          </p:nvPr>
        </p:nvSpPr>
        <p:spPr>
          <a:xfrm>
            <a:off x="396695" y="1529025"/>
            <a:ext cx="11376207" cy="4566976"/>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ZA"/>
          </a:p>
        </p:txBody>
      </p:sp>
      <p:sp>
        <p:nvSpPr>
          <p:cNvPr id="6" name="Rectangle 5">
            <a:extLst>
              <a:ext uri="{FF2B5EF4-FFF2-40B4-BE49-F238E27FC236}">
                <a16:creationId xmlns:a16="http://schemas.microsoft.com/office/drawing/2014/main" id="{C1B6184E-3522-954B-A811-C22B92045F88}"/>
              </a:ext>
            </a:extLst>
          </p:cNvPr>
          <p:cNvSpPr/>
          <p:nvPr/>
        </p:nvSpPr>
        <p:spPr>
          <a:xfrm>
            <a:off x="0" y="6366933"/>
            <a:ext cx="12192000" cy="491067"/>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GB" sz="2133"/>
          </a:p>
        </p:txBody>
      </p:sp>
      <p:sp>
        <p:nvSpPr>
          <p:cNvPr id="15" name="Text Placeholder 2">
            <a:extLst>
              <a:ext uri="{FF2B5EF4-FFF2-40B4-BE49-F238E27FC236}">
                <a16:creationId xmlns:a16="http://schemas.microsoft.com/office/drawing/2014/main" id="{92A79A8A-15B8-FC49-B7D5-1C1F3ECE3BB8}"/>
              </a:ext>
            </a:extLst>
          </p:cNvPr>
          <p:cNvSpPr>
            <a:spLocks noGrp="1"/>
          </p:cNvSpPr>
          <p:nvPr>
            <p:ph type="body" sz="quarter" idx="30" hasCustomPrompt="1"/>
          </p:nvPr>
        </p:nvSpPr>
        <p:spPr>
          <a:xfrm>
            <a:off x="6376011" y="6499792"/>
            <a:ext cx="4799415" cy="234949"/>
          </a:xfrm>
          <a:prstGeom prst="rect">
            <a:avLst/>
          </a:prstGeom>
        </p:spPr>
        <p:txBody>
          <a:bodyPr anchor="ctr"/>
          <a:lstStyle>
            <a:lvl1pPr algn="r">
              <a:defRPr sz="1200">
                <a:solidFill>
                  <a:schemeClr val="bg1"/>
                </a:solidFill>
              </a:defRPr>
            </a:lvl1pPr>
          </a:lstStyle>
          <a:p>
            <a:r>
              <a:rPr lang="en-GB" sz="1200"/>
              <a:t>[Name]-[Classification]-[Status]-v[x-x]</a:t>
            </a:r>
          </a:p>
        </p:txBody>
      </p:sp>
      <p:sp>
        <p:nvSpPr>
          <p:cNvPr id="16" name="Text Placeholder 2">
            <a:extLst>
              <a:ext uri="{FF2B5EF4-FFF2-40B4-BE49-F238E27FC236}">
                <a16:creationId xmlns:a16="http://schemas.microsoft.com/office/drawing/2014/main" id="{AB4BE0E2-DAE6-2045-B92B-97EC2DEACF3C}"/>
              </a:ext>
            </a:extLst>
          </p:cNvPr>
          <p:cNvSpPr>
            <a:spLocks noGrp="1"/>
          </p:cNvSpPr>
          <p:nvPr>
            <p:ph type="body" sz="quarter" idx="31" hasCustomPrompt="1"/>
          </p:nvPr>
        </p:nvSpPr>
        <p:spPr>
          <a:xfrm>
            <a:off x="11367694" y="6499875"/>
            <a:ext cx="608409" cy="234949"/>
          </a:xfrm>
          <a:prstGeom prst="rect">
            <a:avLst/>
          </a:prstGeom>
        </p:spPr>
        <p:txBody>
          <a:bodyPr anchor="ctr"/>
          <a:lstStyle>
            <a:lvl1pPr algn="r">
              <a:defRPr sz="1200">
                <a:solidFill>
                  <a:schemeClr val="bg1"/>
                </a:solidFill>
              </a:defRPr>
            </a:lvl1pPr>
          </a:lstStyle>
          <a:p>
            <a:fld id="{A38CA123-E355-3C41-A0E9-84A0C74A70CC}" type="slidenum">
              <a:rPr lang="en-GB" sz="1200" smtClean="0"/>
              <a:t>‹#›</a:t>
            </a:fld>
            <a:endParaRPr lang="en-GB" sz="1200"/>
          </a:p>
        </p:txBody>
      </p:sp>
      <p:sp>
        <p:nvSpPr>
          <p:cNvPr id="12" name="Rectangle 28">
            <a:extLst>
              <a:ext uri="{FF2B5EF4-FFF2-40B4-BE49-F238E27FC236}">
                <a16:creationId xmlns:a16="http://schemas.microsoft.com/office/drawing/2014/main" id="{B6E4C600-EF32-C249-80FB-1A16FD446181}"/>
              </a:ext>
            </a:extLst>
          </p:cNvPr>
          <p:cNvSpPr/>
          <p:nvPr/>
        </p:nvSpPr>
        <p:spPr>
          <a:xfrm>
            <a:off x="215899" y="6463379"/>
            <a:ext cx="2409634" cy="276999"/>
          </a:xfrm>
          <a:prstGeom prst="rect">
            <a:avLst/>
          </a:prstGeom>
        </p:spPr>
        <p:txBody>
          <a:bodyPr wrap="none">
            <a:spAutoFit/>
          </a:bodyPr>
          <a:lstStyle/>
          <a:p>
            <a:pPr algn="l"/>
            <a:r>
              <a:rPr lang="en-US" sz="1200">
                <a:solidFill>
                  <a:schemeClr val="bg1"/>
                </a:solidFill>
              </a:rPr>
              <a:t>©          NTT All Rights Reserved</a:t>
            </a:r>
          </a:p>
        </p:txBody>
      </p:sp>
      <p:sp>
        <p:nvSpPr>
          <p:cNvPr id="14" name="Date Placeholder 3">
            <a:extLst>
              <a:ext uri="{FF2B5EF4-FFF2-40B4-BE49-F238E27FC236}">
                <a16:creationId xmlns:a16="http://schemas.microsoft.com/office/drawing/2014/main" id="{DFF1D3B8-0414-7A40-A089-69C41E12ABCE}"/>
              </a:ext>
            </a:extLst>
          </p:cNvPr>
          <p:cNvSpPr>
            <a:spLocks noGrp="1"/>
          </p:cNvSpPr>
          <p:nvPr>
            <p:ph type="dt" sz="half" idx="32"/>
          </p:nvPr>
        </p:nvSpPr>
        <p:spPr>
          <a:xfrm>
            <a:off x="375328" y="6463380"/>
            <a:ext cx="641248" cy="486833"/>
          </a:xfrm>
          <a:prstGeom prst="rect">
            <a:avLst/>
          </a:prstGeom>
        </p:spPr>
        <p:txBody>
          <a:bodyPr/>
          <a:lstStyle>
            <a:lvl1pPr>
              <a:defRPr lang="en-ZA" sz="1200" kern="1200" smtClean="0">
                <a:solidFill>
                  <a:schemeClr val="bg1"/>
                </a:solidFill>
                <a:latin typeface="Arial" charset="0"/>
                <a:ea typeface="ＭＳ Ｐゴシック" charset="0"/>
                <a:cs typeface="ＭＳ Ｐゴシック" charset="0"/>
              </a:defRPr>
            </a:lvl1pPr>
          </a:lstStyle>
          <a:p>
            <a:fld id="{8CBCE452-08C7-DC41-A37D-9E3C5E99209F}" type="datetimeyyyy">
              <a:rPr lang="en-ZA" smtClean="0"/>
              <a:t>2025</a:t>
            </a:fld>
            <a:endParaRPr lang="en-ZA"/>
          </a:p>
        </p:txBody>
      </p:sp>
      <p:sp>
        <p:nvSpPr>
          <p:cNvPr id="17" name="Rectangle 16">
            <a:extLst>
              <a:ext uri="{FF2B5EF4-FFF2-40B4-BE49-F238E27FC236}">
                <a16:creationId xmlns:a16="http://schemas.microsoft.com/office/drawing/2014/main" id="{54C4FC7C-2963-4689-BC6F-BA710AEFCC06}"/>
              </a:ext>
            </a:extLst>
          </p:cNvPr>
          <p:cNvSpPr/>
          <p:nvPr userDrawn="1"/>
        </p:nvSpPr>
        <p:spPr>
          <a:xfrm>
            <a:off x="0" y="6366933"/>
            <a:ext cx="12192000" cy="491067"/>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algn="ctr" fontAlgn="auto">
              <a:lnSpc>
                <a:spcPct val="110000"/>
              </a:lnSpc>
              <a:spcBef>
                <a:spcPts val="267"/>
              </a:spcBef>
              <a:spcAft>
                <a:spcPts val="267"/>
              </a:spcAft>
            </a:pPr>
            <a:endParaRPr lang="en-GB" sz="2133"/>
          </a:p>
        </p:txBody>
      </p:sp>
      <p:sp>
        <p:nvSpPr>
          <p:cNvPr id="21" name="Rectangle 28">
            <a:extLst>
              <a:ext uri="{FF2B5EF4-FFF2-40B4-BE49-F238E27FC236}">
                <a16:creationId xmlns:a16="http://schemas.microsoft.com/office/drawing/2014/main" id="{8EC5A6DC-C877-4CDB-9ADC-216331EADA63}"/>
              </a:ext>
            </a:extLst>
          </p:cNvPr>
          <p:cNvSpPr/>
          <p:nvPr userDrawn="1"/>
        </p:nvSpPr>
        <p:spPr>
          <a:xfrm>
            <a:off x="215899" y="6463379"/>
            <a:ext cx="2403222" cy="276999"/>
          </a:xfrm>
          <a:prstGeom prst="rect">
            <a:avLst/>
          </a:prstGeom>
        </p:spPr>
        <p:txBody>
          <a:bodyPr wrap="none">
            <a:spAutoFit/>
          </a:bodyPr>
          <a:lstStyle/>
          <a:p>
            <a:pPr algn="l"/>
            <a:r>
              <a:rPr lang="en-US" sz="1200">
                <a:solidFill>
                  <a:schemeClr val="bg1"/>
                </a:solidFill>
              </a:rPr>
              <a:t>© </a:t>
            </a:r>
            <a:fld id="{B90CFC79-BC1D-49BE-87E1-7AC76CDA1188}" type="datetimeyyyy">
              <a:rPr lang="en-US" sz="1200" smtClean="0">
                <a:solidFill>
                  <a:schemeClr val="bg1"/>
                </a:solidFill>
              </a:rPr>
              <a:t>2025</a:t>
            </a:fld>
            <a:r>
              <a:rPr lang="en-US" sz="1200">
                <a:solidFill>
                  <a:schemeClr val="bg1"/>
                </a:solidFill>
              </a:rPr>
              <a:t> NTT All Rights Reserved</a:t>
            </a:r>
          </a:p>
        </p:txBody>
      </p:sp>
      <p:pic>
        <p:nvPicPr>
          <p:cNvPr id="3" name="NTT DATA Global Logo">
            <a:extLst>
              <a:ext uri="{FF2B5EF4-FFF2-40B4-BE49-F238E27FC236}">
                <a16:creationId xmlns:a16="http://schemas.microsoft.com/office/drawing/2014/main" id="{7BBE2AE7-921A-92A1-5B67-6AF258FF0DC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29376" y="344204"/>
            <a:ext cx="2343526" cy="477806"/>
          </a:xfrm>
          <a:prstGeom prst="rect">
            <a:avLst/>
          </a:prstGeom>
        </p:spPr>
      </p:pic>
    </p:spTree>
    <p:extLst>
      <p:ext uri="{BB962C8B-B14F-4D97-AF65-F5344CB8AC3E}">
        <p14:creationId xmlns:p14="http://schemas.microsoft.com/office/powerpoint/2010/main" val="23869630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5_NTT_title_and_content_page_white">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5" y="169337"/>
            <a:ext cx="9951392" cy="793751"/>
          </a:xfrm>
          <a:prstGeom prst="rect">
            <a:avLst/>
          </a:prstGeom>
        </p:spPr>
        <p:txBody>
          <a:bodyPr anchor="ctr"/>
          <a:lstStyle>
            <a:lvl1pPr>
              <a:defRPr sz="3200" b="1">
                <a:solidFill>
                  <a:schemeClr val="accent2"/>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7" y="1331321"/>
            <a:ext cx="11376207" cy="4730815"/>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5" name="Rectangle 14">
            <a:extLst>
              <a:ext uri="{FF2B5EF4-FFF2-40B4-BE49-F238E27FC236}">
                <a16:creationId xmlns:a16="http://schemas.microsoft.com/office/drawing/2014/main" id="{6FACCBFD-3A81-EE47-BCB0-B1FD3C9F30FD}"/>
              </a:ext>
            </a:extLst>
          </p:cNvPr>
          <p:cNvSpPr/>
          <p:nvPr userDrawn="1"/>
        </p:nvSpPr>
        <p:spPr>
          <a:xfrm>
            <a:off x="215900" y="6463379"/>
            <a:ext cx="2479012" cy="276999"/>
          </a:xfrm>
          <a:prstGeom prst="rect">
            <a:avLst/>
          </a:prstGeom>
        </p:spPr>
        <p:txBody>
          <a:bodyPr wrap="none">
            <a:spAutoFit/>
          </a:bodyPr>
          <a:lstStyle/>
          <a:p>
            <a:pPr algn="l"/>
            <a:r>
              <a:rPr lang="en-US" sz="1200">
                <a:solidFill>
                  <a:schemeClr val="bg1"/>
                </a:solidFill>
              </a:rPr>
              <a:t>2021 © NTT ‘All Rights Reserved’</a:t>
            </a:r>
          </a:p>
        </p:txBody>
      </p:sp>
      <p:sp>
        <p:nvSpPr>
          <p:cNvPr id="16" name="Text Placeholder 2">
            <a:extLst>
              <a:ext uri="{FF2B5EF4-FFF2-40B4-BE49-F238E27FC236}">
                <a16:creationId xmlns:a16="http://schemas.microsoft.com/office/drawing/2014/main" id="{F8E2AFCD-EF47-3546-8FB2-5B7354E88BE4}"/>
              </a:ext>
            </a:extLst>
          </p:cNvPr>
          <p:cNvSpPr>
            <a:spLocks noGrp="1"/>
          </p:cNvSpPr>
          <p:nvPr>
            <p:ph type="body" sz="quarter" idx="30" hasCustomPrompt="1"/>
          </p:nvPr>
        </p:nvSpPr>
        <p:spPr>
          <a:xfrm>
            <a:off x="6376013" y="6499792"/>
            <a:ext cx="4799415" cy="234949"/>
          </a:xfrm>
          <a:prstGeom prst="rect">
            <a:avLst/>
          </a:prstGeom>
        </p:spPr>
        <p:txBody>
          <a:bodyPr anchor="ctr"/>
          <a:lstStyle>
            <a:lvl1pPr algn="r">
              <a:defRPr sz="1200">
                <a:solidFill>
                  <a:schemeClr val="bg1"/>
                </a:solidFill>
              </a:defRPr>
            </a:lvl1pPr>
          </a:lstStyle>
          <a:p>
            <a:r>
              <a:rPr lang="en-GB" sz="1200"/>
              <a:t>[Name]-[Classification]-[Status]-v[x-x]</a:t>
            </a:r>
          </a:p>
        </p:txBody>
      </p:sp>
      <p:sp>
        <p:nvSpPr>
          <p:cNvPr id="17" name="Text Placeholder 2">
            <a:extLst>
              <a:ext uri="{FF2B5EF4-FFF2-40B4-BE49-F238E27FC236}">
                <a16:creationId xmlns:a16="http://schemas.microsoft.com/office/drawing/2014/main" id="{66BC2A73-1119-2546-B0B4-0E84AC2026E5}"/>
              </a:ext>
            </a:extLst>
          </p:cNvPr>
          <p:cNvSpPr>
            <a:spLocks noGrp="1"/>
          </p:cNvSpPr>
          <p:nvPr>
            <p:ph type="body" sz="quarter" idx="31" hasCustomPrompt="1"/>
          </p:nvPr>
        </p:nvSpPr>
        <p:spPr>
          <a:xfrm>
            <a:off x="11367696" y="6499876"/>
            <a:ext cx="608409" cy="234949"/>
          </a:xfrm>
          <a:prstGeom prst="rect">
            <a:avLst/>
          </a:prstGeom>
        </p:spPr>
        <p:txBody>
          <a:bodyPr anchor="ctr"/>
          <a:lstStyle>
            <a:lvl1pPr algn="r">
              <a:defRPr sz="1200">
                <a:solidFill>
                  <a:schemeClr val="bg1"/>
                </a:solidFill>
              </a:defRPr>
            </a:lvl1pPr>
          </a:lstStyle>
          <a:p>
            <a:fld id="{A38CA123-E355-3C41-A0E9-84A0C74A70CC}" type="slidenum">
              <a:rPr lang="en-GB" sz="1200" smtClean="0"/>
              <a:t>‹#›</a:t>
            </a:fld>
            <a:endParaRPr lang="en-GB" sz="1200"/>
          </a:p>
        </p:txBody>
      </p:sp>
      <p:pic>
        <p:nvPicPr>
          <p:cNvPr id="2" name="NTT DATA Global Logo">
            <a:extLst>
              <a:ext uri="{FF2B5EF4-FFF2-40B4-BE49-F238E27FC236}">
                <a16:creationId xmlns:a16="http://schemas.microsoft.com/office/drawing/2014/main" id="{1892973F-636A-EF7C-7922-97B6F89CB0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29376" y="344204"/>
            <a:ext cx="2343526" cy="477806"/>
          </a:xfrm>
          <a:prstGeom prst="rect">
            <a:avLst/>
          </a:prstGeom>
        </p:spPr>
      </p:pic>
    </p:spTree>
    <p:extLst>
      <p:ext uri="{BB962C8B-B14F-4D97-AF65-F5344CB8AC3E}">
        <p14:creationId xmlns:p14="http://schemas.microsoft.com/office/powerpoint/2010/main" val="223536446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2023 NTT DATA, Inc. All rights reserved.</a:t>
            </a:r>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
        <p:nvSpPr>
          <p:cNvPr id="4" name="Slide Number Placeholder 2">
            <a:extLst>
              <a:ext uri="{FF2B5EF4-FFF2-40B4-BE49-F238E27FC236}">
                <a16:creationId xmlns:a16="http://schemas.microsoft.com/office/drawing/2014/main" id="{9615E738-97D5-B829-208B-977E566BB3F7}"/>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1444681351"/>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Full Image Slide - BF-H">
    <p:spTree>
      <p:nvGrpSpPr>
        <p:cNvPr id="1" name=""/>
        <p:cNvGrpSpPr/>
        <p:nvPr/>
      </p:nvGrpSpPr>
      <p:grpSpPr>
        <a:xfrm>
          <a:off x="0" y="0"/>
          <a:ext cx="0" cy="0"/>
          <a:chOff x="0" y="0"/>
          <a:chExt cx="0" cy="0"/>
        </a:xfrm>
      </p:grpSpPr>
      <p:sp>
        <p:nvSpPr>
          <p:cNvPr id="8" name="Picture Placeholder 15">
            <a:extLst>
              <a:ext uri="{FF2B5EF4-FFF2-40B4-BE49-F238E27FC236}">
                <a16:creationId xmlns:a16="http://schemas.microsoft.com/office/drawing/2014/main" id="{580AF351-5E3F-4D4F-B815-A3641CC4C1B5}"/>
              </a:ext>
            </a:extLst>
          </p:cNvPr>
          <p:cNvSpPr>
            <a:spLocks noGrp="1"/>
          </p:cNvSpPr>
          <p:nvPr>
            <p:ph type="pic" sz="quarter" idx="10"/>
          </p:nvPr>
        </p:nvSpPr>
        <p:spPr>
          <a:xfrm>
            <a:off x="1" y="0"/>
            <a:ext cx="12192000" cy="6400800"/>
          </a:xfrm>
          <a:prstGeom prst="rect">
            <a:avLst/>
          </a:prstGeom>
        </p:spPr>
        <p:txBody>
          <a:bodyPr anchor="ctr"/>
          <a:lstStyle>
            <a:lvl1pPr marL="0" indent="0" algn="ctr">
              <a:buNone/>
              <a:defRPr/>
            </a:lvl1pPr>
          </a:lstStyle>
          <a:p>
            <a:r>
              <a:rPr lang="en-US"/>
              <a:t>Click icon to add picture</a:t>
            </a:r>
          </a:p>
        </p:txBody>
      </p:sp>
      <p:sp>
        <p:nvSpPr>
          <p:cNvPr id="2" name="Footer Placeholder 1">
            <a:extLst>
              <a:ext uri="{FF2B5EF4-FFF2-40B4-BE49-F238E27FC236}">
                <a16:creationId xmlns:a16="http://schemas.microsoft.com/office/drawing/2014/main" id="{34E9DA52-4E40-491D-BA4C-899F8CADB92B}"/>
              </a:ext>
            </a:extLst>
          </p:cNvPr>
          <p:cNvSpPr>
            <a:spLocks noGrp="1"/>
          </p:cNvSpPr>
          <p:nvPr>
            <p:ph type="ftr" sz="quarter" idx="11"/>
          </p:nvPr>
        </p:nvSpPr>
        <p:spPr/>
        <p:txBody>
          <a:bodyPr/>
          <a:lstStyle/>
          <a:p>
            <a:pPr defTabSz="609555"/>
            <a:r>
              <a:rPr lang="en-US"/>
              <a:t>© 2023 NTT DATA Americas, Inc. All rights reserved.</a:t>
            </a:r>
          </a:p>
        </p:txBody>
      </p:sp>
      <p:sp>
        <p:nvSpPr>
          <p:cNvPr id="3" name="Slide Number Placeholder 2">
            <a:extLst>
              <a:ext uri="{FF2B5EF4-FFF2-40B4-BE49-F238E27FC236}">
                <a16:creationId xmlns:a16="http://schemas.microsoft.com/office/drawing/2014/main" id="{3AAB899D-0E58-43A5-A90C-0F2D79E5B9C7}"/>
              </a:ext>
            </a:extLst>
          </p:cNvPr>
          <p:cNvSpPr>
            <a:spLocks noGrp="1"/>
          </p:cNvSpPr>
          <p:nvPr>
            <p:ph type="sldNum" sz="quarter" idx="12"/>
          </p:nvPr>
        </p:nvSpPr>
        <p:spPr/>
        <p:txBody>
          <a:body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90069240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734219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D_Divider_Innovation Curve Image Left Dark">
    <p:bg bwMode="gray">
      <p:bgPr>
        <a:solidFill>
          <a:schemeClr val="accent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433116"/>
            <a:ext cx="7315200" cy="3739084"/>
          </a:xfrm>
        </p:spPr>
        <p:txBody>
          <a:bodyPr/>
          <a:lstStyle>
            <a:lvl1pPr>
              <a:defRPr sz="4000">
                <a:solidFill>
                  <a:schemeClr val="bg1"/>
                </a:solidFill>
              </a:defRPr>
            </a:lvl1pPr>
          </a:lstStyle>
          <a:p>
            <a:r>
              <a:rPr lang="en-US"/>
              <a:t>Divider Page</a:t>
            </a:r>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1" name="Footer Placeholder 4">
            <a:extLst>
              <a:ext uri="{FF2B5EF4-FFF2-40B4-BE49-F238E27FC236}">
                <a16:creationId xmlns:a16="http://schemas.microsoft.com/office/drawing/2014/main" id="{8795E080-1F31-4238-044C-F377C0E2532A}"/>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sz="800" b="0" i="0" u="none" strike="noStrike" kern="1200" cap="none" spc="0" normalizeH="0" baseline="0" noProof="0">
                <a:ln>
                  <a:noFill/>
                </a:ln>
                <a:solidFill>
                  <a:srgbClr val="FFFFFF"/>
                </a:solidFill>
                <a:effectLst/>
                <a:uLnTx/>
                <a:uFillTx/>
                <a:latin typeface="Arial"/>
                <a:ea typeface="+mn-ea"/>
                <a:cs typeface="+mn-cs"/>
              </a:rPr>
              <a:t>© 2023 NTT DATA Americas, Inc.</a:t>
            </a:r>
            <a:endParaRPr kumimoji="1" lang="en-US" sz="800" b="0" i="0" u="none" strike="noStrike" kern="1200" cap="none" spc="0" normalizeH="0" baseline="0" noProof="0">
              <a:ln>
                <a:noFill/>
              </a:ln>
              <a:solidFill>
                <a:srgbClr val="FFFFFF"/>
              </a:solidFill>
              <a:effectLst/>
              <a:uLnTx/>
              <a:uFillTx/>
              <a:latin typeface="Arial"/>
              <a:ea typeface="+mn-ea"/>
              <a:cs typeface="+mn-cs"/>
            </a:endParaRPr>
          </a:p>
        </p:txBody>
      </p:sp>
      <p:sp>
        <p:nvSpPr>
          <p:cNvPr id="13" name="Slide Number Placeholder 5">
            <a:extLst>
              <a:ext uri="{FF2B5EF4-FFF2-40B4-BE49-F238E27FC236}">
                <a16:creationId xmlns:a16="http://schemas.microsoft.com/office/drawing/2014/main" id="{5ACFAEF6-C002-CEF8-D12E-35B10EFF2EE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1" lang="en-US" sz="8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en-US" sz="800" b="0" i="0" u="none" strike="noStrike" kern="1200" cap="none" spc="0" normalizeH="0" baseline="0" noProof="0">
              <a:ln>
                <a:noFill/>
              </a:ln>
              <a:solidFill>
                <a:srgbClr val="FFFFFF"/>
              </a:solidFill>
              <a:effectLst/>
              <a:uLnTx/>
              <a:uFillTx/>
              <a:latin typeface="Arial"/>
              <a:ea typeface="+mn-ea"/>
              <a:cs typeface="+mn-cs"/>
            </a:endParaRPr>
          </a:p>
        </p:txBody>
      </p:sp>
      <p:sp>
        <p:nvSpPr>
          <p:cNvPr id="7" name="Grid">
            <a:extLst>
              <a:ext uri="{FF2B5EF4-FFF2-40B4-BE49-F238E27FC236}">
                <a16:creationId xmlns:a16="http://schemas.microsoft.com/office/drawing/2014/main" id="{7C23E814-83D3-3A4C-E7C1-1CC5AAE30DD9}"/>
              </a:ext>
            </a:extLst>
          </p:cNvPr>
          <p:cNvSpPr>
            <a:spLocks noGrp="1"/>
          </p:cNvSpPr>
          <p:nvPr>
            <p:ph type="body" sz="quarter" idx="14" hasCustomPrompt="1"/>
          </p:nvPr>
        </p:nvSpPr>
        <p:spPr>
          <a:xfrm>
            <a:off x="389852" y="2403913"/>
            <a:ext cx="3755940" cy="3767718"/>
          </a:xfrm>
          <a:blipFill>
            <a:blip r:embed="rId2"/>
            <a:stretch>
              <a:fillRect/>
            </a:stretch>
          </a:blipFill>
        </p:spPr>
        <p:txBody>
          <a:bodyPr/>
          <a:lstStyle>
            <a:lvl1pPr>
              <a:defRPr sz="200"/>
            </a:lvl1pPr>
          </a:lstStyle>
          <a:p>
            <a:pPr lvl="0"/>
            <a:r>
              <a:rPr lang="de-DE"/>
              <a:t>.</a:t>
            </a:r>
          </a:p>
        </p:txBody>
      </p:sp>
      <p:sp>
        <p:nvSpPr>
          <p:cNvPr id="8" name="Mask">
            <a:extLst>
              <a:ext uri="{FF2B5EF4-FFF2-40B4-BE49-F238E27FC236}">
                <a16:creationId xmlns:a16="http://schemas.microsoft.com/office/drawing/2014/main" id="{6A3F8A03-35AC-7457-3761-25EFCA9E3C9A}"/>
              </a:ext>
            </a:extLst>
          </p:cNvPr>
          <p:cNvSpPr>
            <a:spLocks noGrp="1"/>
          </p:cNvSpPr>
          <p:nvPr>
            <p:ph type="pic" sz="quarter" idx="15"/>
          </p:nvPr>
        </p:nvSpPr>
        <p:spPr bwMode="gray">
          <a:xfrm>
            <a:off x="389852" y="2403913"/>
            <a:ext cx="3755940" cy="3767718"/>
          </a:xfrm>
          <a:custGeom>
            <a:avLst/>
            <a:gdLst>
              <a:gd name="connsiteX0" fmla="*/ 1221722 w 3755940"/>
              <a:gd name="connsiteY0" fmla="*/ 0 h 3767718"/>
              <a:gd name="connsiteX1" fmla="*/ 2020606 w 3755940"/>
              <a:gd name="connsiteY1" fmla="*/ 439029 h 3767718"/>
              <a:gd name="connsiteX2" fmla="*/ 2500058 w 3755940"/>
              <a:gd name="connsiteY2" fmla="*/ 1241044 h 3767718"/>
              <a:gd name="connsiteX3" fmla="*/ 3753449 w 3755940"/>
              <a:gd name="connsiteY3" fmla="*/ 3762701 h 3767718"/>
              <a:gd name="connsiteX4" fmla="*/ 3755940 w 3755940"/>
              <a:gd name="connsiteY4" fmla="*/ 3767718 h 3767718"/>
              <a:gd name="connsiteX5" fmla="*/ 2499239 w 3755940"/>
              <a:gd name="connsiteY5" fmla="*/ 3767718 h 3767718"/>
              <a:gd name="connsiteX6" fmla="*/ 2498278 w 3755940"/>
              <a:gd name="connsiteY6" fmla="*/ 3765796 h 3767718"/>
              <a:gd name="connsiteX7" fmla="*/ 1255918 w 3755940"/>
              <a:gd name="connsiteY7" fmla="*/ 1279154 h 3767718"/>
              <a:gd name="connsiteX8" fmla="*/ 1255918 w 3755940"/>
              <a:gd name="connsiteY8" fmla="*/ 3767718 h 3767718"/>
              <a:gd name="connsiteX9" fmla="*/ 1252431 w 3755940"/>
              <a:gd name="connsiteY9" fmla="*/ 3767718 h 3767718"/>
              <a:gd name="connsiteX10" fmla="*/ 0 w 3755940"/>
              <a:gd name="connsiteY10" fmla="*/ 3767718 h 3767718"/>
              <a:gd name="connsiteX11" fmla="*/ 0 w 3755940"/>
              <a:gd name="connsiteY11" fmla="*/ 1264422 h 3767718"/>
              <a:gd name="connsiteX12" fmla="*/ 299364 w 3755940"/>
              <a:gd name="connsiteY12" fmla="*/ 383020 h 3767718"/>
              <a:gd name="connsiteX13" fmla="*/ 1221722 w 3755940"/>
              <a:gd name="connsiteY13" fmla="*/ 0 h 376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5940" h="3767718">
                <a:moveTo>
                  <a:pt x="1221722" y="0"/>
                </a:moveTo>
                <a:cubicBezTo>
                  <a:pt x="1554534" y="0"/>
                  <a:pt x="1814293" y="189446"/>
                  <a:pt x="2020606" y="439029"/>
                </a:cubicBezTo>
                <a:cubicBezTo>
                  <a:pt x="2226883" y="688575"/>
                  <a:pt x="2380212" y="998721"/>
                  <a:pt x="2500058" y="1241044"/>
                </a:cubicBezTo>
                <a:lnTo>
                  <a:pt x="3753449" y="3762701"/>
                </a:lnTo>
                <a:lnTo>
                  <a:pt x="3755940" y="3767718"/>
                </a:lnTo>
                <a:lnTo>
                  <a:pt x="2499239" y="3767718"/>
                </a:lnTo>
                <a:lnTo>
                  <a:pt x="2498278" y="3765796"/>
                </a:lnTo>
                <a:lnTo>
                  <a:pt x="1255918" y="1279154"/>
                </a:lnTo>
                <a:lnTo>
                  <a:pt x="1255918" y="3767718"/>
                </a:lnTo>
                <a:cubicBezTo>
                  <a:pt x="1255918" y="3767718"/>
                  <a:pt x="1252431" y="3767718"/>
                  <a:pt x="1252431" y="3767718"/>
                </a:cubicBezTo>
                <a:lnTo>
                  <a:pt x="0" y="3767718"/>
                </a:lnTo>
                <a:lnTo>
                  <a:pt x="0" y="1264422"/>
                </a:lnTo>
                <a:cubicBezTo>
                  <a:pt x="0" y="932251"/>
                  <a:pt x="97677" y="616163"/>
                  <a:pt x="299364" y="383020"/>
                </a:cubicBezTo>
                <a:cubicBezTo>
                  <a:pt x="501086" y="149842"/>
                  <a:pt x="806677" y="0"/>
                  <a:pt x="1221722" y="0"/>
                </a:cubicBezTo>
                <a:close/>
              </a:path>
            </a:pathLst>
          </a:custGeom>
          <a:solidFill>
            <a:schemeClr val="accent6"/>
          </a:solidFill>
        </p:spPr>
        <p:txBody>
          <a:bodyPr wrap="square">
            <a:noAutofit/>
          </a:bodyPr>
          <a:lstStyle>
            <a:lvl1pPr>
              <a:defRPr sz="200">
                <a:solidFill>
                  <a:srgbClr val="070F26"/>
                </a:solidFill>
              </a:defRPr>
            </a:lvl1pPr>
          </a:lstStyle>
          <a:p>
            <a:endParaRPr lang="de-DE"/>
          </a:p>
        </p:txBody>
      </p:sp>
    </p:spTree>
    <p:extLst>
      <p:ext uri="{BB962C8B-B14F-4D97-AF65-F5344CB8AC3E}">
        <p14:creationId xmlns:p14="http://schemas.microsoft.com/office/powerpoint/2010/main" val="11862128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47" Type="http://schemas.openxmlformats.org/officeDocument/2006/relationships/slideLayout" Target="../slideLayouts/slideLayout91.xml"/><Relationship Id="rId50" Type="http://schemas.openxmlformats.org/officeDocument/2006/relationships/slideLayout" Target="../slideLayouts/slideLayout94.xml"/><Relationship Id="rId55" Type="http://schemas.openxmlformats.org/officeDocument/2006/relationships/slideLayout" Target="../slideLayouts/slideLayout99.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9" Type="http://schemas.openxmlformats.org/officeDocument/2006/relationships/slideLayout" Target="../slideLayouts/slideLayout73.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45" Type="http://schemas.openxmlformats.org/officeDocument/2006/relationships/slideLayout" Target="../slideLayouts/slideLayout89.xml"/><Relationship Id="rId53" Type="http://schemas.openxmlformats.org/officeDocument/2006/relationships/slideLayout" Target="../slideLayouts/slideLayout97.xml"/><Relationship Id="rId58" Type="http://schemas.openxmlformats.org/officeDocument/2006/relationships/image" Target="../media/image10.png"/><Relationship Id="rId5" Type="http://schemas.openxmlformats.org/officeDocument/2006/relationships/slideLayout" Target="../slideLayouts/slideLayout49.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slideLayout" Target="../slideLayouts/slideLayout87.xml"/><Relationship Id="rId48" Type="http://schemas.openxmlformats.org/officeDocument/2006/relationships/slideLayout" Target="../slideLayouts/slideLayout92.xml"/><Relationship Id="rId56" Type="http://schemas.openxmlformats.org/officeDocument/2006/relationships/slideLayout" Target="../slideLayouts/slideLayout100.xml"/><Relationship Id="rId8" Type="http://schemas.openxmlformats.org/officeDocument/2006/relationships/slideLayout" Target="../slideLayouts/slideLayout52.xml"/><Relationship Id="rId51" Type="http://schemas.openxmlformats.org/officeDocument/2006/relationships/slideLayout" Target="../slideLayouts/slideLayout95.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46" Type="http://schemas.openxmlformats.org/officeDocument/2006/relationships/slideLayout" Target="../slideLayouts/slideLayout90.xml"/><Relationship Id="rId59" Type="http://schemas.openxmlformats.org/officeDocument/2006/relationships/image" Target="../media/image11.svg"/><Relationship Id="rId20" Type="http://schemas.openxmlformats.org/officeDocument/2006/relationships/slideLayout" Target="../slideLayouts/slideLayout64.xml"/><Relationship Id="rId41" Type="http://schemas.openxmlformats.org/officeDocument/2006/relationships/slideLayout" Target="../slideLayouts/slideLayout85.xml"/><Relationship Id="rId54" Type="http://schemas.openxmlformats.org/officeDocument/2006/relationships/slideLayout" Target="../slideLayouts/slideLayout98.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49" Type="http://schemas.openxmlformats.org/officeDocument/2006/relationships/slideLayout" Target="../slideLayouts/slideLayout93.xml"/><Relationship Id="rId57" Type="http://schemas.openxmlformats.org/officeDocument/2006/relationships/theme" Target="../theme/theme2.xml"/><Relationship Id="rId10" Type="http://schemas.openxmlformats.org/officeDocument/2006/relationships/slideLayout" Target="../slideLayouts/slideLayout54.xml"/><Relationship Id="rId31" Type="http://schemas.openxmlformats.org/officeDocument/2006/relationships/slideLayout" Target="../slideLayouts/slideLayout75.xml"/><Relationship Id="rId44" Type="http://schemas.openxmlformats.org/officeDocument/2006/relationships/slideLayout" Target="../slideLayouts/slideLayout88.xml"/><Relationship Id="rId52" Type="http://schemas.openxmlformats.org/officeDocument/2006/relationships/slideLayout" Target="../slideLayouts/slideLayout9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3.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theme" Target="../theme/theme4.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image" Target="../media/image11.svg"/><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41" Type="http://schemas.openxmlformats.org/officeDocument/2006/relationships/image" Target="../media/image22.emf"/><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tags" Target="../tags/tag1.xml"/><Relationship Id="rId40" Type="http://schemas.openxmlformats.org/officeDocument/2006/relationships/oleObject" Target="../embeddings/oleObject1.bin"/><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theme" Target="../theme/theme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8" Type="http://schemas.openxmlformats.org/officeDocument/2006/relationships/slideLayout" Target="../slideLayouts/slideLayout125.xml"/><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image" Target="../media/image10.pn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image" Target="../media/image11.svg"/><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image" Target="../media/image10.png"/><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theme" Target="../theme/theme6.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 Id="rId8" Type="http://schemas.openxmlformats.org/officeDocument/2006/relationships/slideLayout" Target="../slideLayouts/slideLayout160.xml"/><Relationship Id="rId3"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theme" Target="../theme/theme7.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image" Target="../media/image39.png"/><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image" Target="../media/image38.png"/><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DB37B6-3DF4-34BD-D5E9-52EA5E80D4A7}"/>
              </a:ext>
            </a:extLst>
          </p:cNvPr>
          <p:cNvSpPr>
            <a:spLocks noGrp="1"/>
          </p:cNvSpPr>
          <p:nvPr>
            <p:ph type="dt" sz="half" idx="2"/>
          </p:nvPr>
        </p:nvSpPr>
        <p:spPr>
          <a:xfrm>
            <a:off x="381000" y="6400799"/>
            <a:ext cx="914400" cy="304800"/>
          </a:xfrm>
          <a:prstGeom prst="rect">
            <a:avLst/>
          </a:prstGeom>
          <a:ln w="3175">
            <a:noFill/>
          </a:ln>
        </p:spPr>
        <p:txBody>
          <a:bodyPr vert="horz" lIns="0" tIns="0" rIns="0" bIns="0" rtlCol="0" anchor="ctr"/>
          <a:lstStyle>
            <a:lvl1pPr>
              <a:defRPr lang="en-US" sz="800" smtClean="0">
                <a:solidFill>
                  <a:srgbClr val="2E404D"/>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5" name="Footer Placeholder 4">
            <a:extLst>
              <a:ext uri="{FF2B5EF4-FFF2-40B4-BE49-F238E27FC236}">
                <a16:creationId xmlns:a16="http://schemas.microsoft.com/office/drawing/2014/main" id="{D93C5F86-8F5F-160E-E108-4A97EA9FE1AE}"/>
              </a:ext>
            </a:extLst>
          </p:cNvPr>
          <p:cNvSpPr>
            <a:spLocks noGrp="1"/>
          </p:cNvSpPr>
          <p:nvPr>
            <p:ph type="ftr" sz="quarter" idx="3"/>
          </p:nvPr>
        </p:nvSpPr>
        <p:spPr>
          <a:xfrm>
            <a:off x="1371600" y="6400799"/>
            <a:ext cx="4114800" cy="304800"/>
          </a:xfrm>
          <a:prstGeom prst="rect">
            <a:avLst/>
          </a:prstGeom>
          <a:ln w="3175">
            <a:noFill/>
          </a:ln>
        </p:spPr>
        <p:txBody>
          <a:bodyPr vert="horz" lIns="0" tIns="0" rIns="0" bIns="0" rtlCol="0" anchor="ctr"/>
          <a:lstStyle>
            <a:lvl1pPr>
              <a:defRPr lang="en-US" sz="800" b="0" i="0">
                <a:solidFill>
                  <a:srgbClr val="2E404D"/>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2" name="Title Placeholder 1">
            <a:extLst>
              <a:ext uri="{FF2B5EF4-FFF2-40B4-BE49-F238E27FC236}">
                <a16:creationId xmlns:a16="http://schemas.microsoft.com/office/drawing/2014/main" id="{A64DB4C7-535B-ACE9-FD48-E216483B5812}"/>
              </a:ext>
            </a:extLst>
          </p:cNvPr>
          <p:cNvSpPr>
            <a:spLocks noGrp="1"/>
          </p:cNvSpPr>
          <p:nvPr>
            <p:ph type="title"/>
          </p:nvPr>
        </p:nvSpPr>
        <p:spPr>
          <a:xfrm>
            <a:off x="381000" y="304801"/>
            <a:ext cx="11430000" cy="533399"/>
          </a:xfrm>
          <a:prstGeom prst="rect">
            <a:avLst/>
          </a:prstGeom>
        </p:spPr>
        <p:txBody>
          <a:bodyPr vert="horz" lIns="0" tIns="45720" rIns="0" bIns="45720" rtlCol="0" anchor="t">
            <a:noAutofit/>
          </a:bodyPr>
          <a:lstStyle/>
          <a:p>
            <a:pPr lvl="0">
              <a:lnSpc>
                <a:spcPct val="100000"/>
              </a:lnSpc>
            </a:pPr>
            <a:r>
              <a:rPr lang="en-US" noProof="0"/>
              <a:t>Click to edit Master title style</a:t>
            </a:r>
          </a:p>
        </p:txBody>
      </p:sp>
      <p:sp>
        <p:nvSpPr>
          <p:cNvPr id="3" name="Text Placeholder 2">
            <a:extLst>
              <a:ext uri="{FF2B5EF4-FFF2-40B4-BE49-F238E27FC236}">
                <a16:creationId xmlns:a16="http://schemas.microsoft.com/office/drawing/2014/main" id="{2015ACC7-9813-39D4-E0E6-4E62A19476A0}"/>
              </a:ext>
            </a:extLst>
          </p:cNvPr>
          <p:cNvSpPr>
            <a:spLocks noGrp="1"/>
          </p:cNvSpPr>
          <p:nvPr>
            <p:ph type="body" idx="1"/>
          </p:nvPr>
        </p:nvSpPr>
        <p:spPr>
          <a:xfrm>
            <a:off x="381000" y="1371600"/>
            <a:ext cx="11430000" cy="4876800"/>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endParaRPr lang="en-US"/>
          </a:p>
        </p:txBody>
      </p:sp>
      <p:sp>
        <p:nvSpPr>
          <p:cNvPr id="7" name="NTT DATA Global Logo">
            <a:extLst>
              <a:ext uri="{FF2B5EF4-FFF2-40B4-BE49-F238E27FC236}">
                <a16:creationId xmlns:a16="http://schemas.microsoft.com/office/drawing/2014/main" id="{E4A297F2-4804-B5AA-637C-78C8A88550D2}"/>
              </a:ext>
            </a:extLst>
          </p:cNvPr>
          <p:cNvSpPr/>
          <p:nvPr userDrawn="1"/>
        </p:nvSpPr>
        <p:spPr bwMode="black">
          <a:xfrm>
            <a:off x="10588752" y="6428232"/>
            <a:ext cx="1211639" cy="246888"/>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0072BC"/>
          </a:solidFill>
          <a:ln w="76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Slide Number Placeholder 8">
            <a:extLst>
              <a:ext uri="{FF2B5EF4-FFF2-40B4-BE49-F238E27FC236}">
                <a16:creationId xmlns:a16="http://schemas.microsoft.com/office/drawing/2014/main" id="{8DEC60EA-DBAF-B78D-B9C2-B7F5F48ABA41}"/>
              </a:ext>
            </a:extLst>
          </p:cNvPr>
          <p:cNvSpPr>
            <a:spLocks noGrp="1"/>
          </p:cNvSpPr>
          <p:nvPr>
            <p:ph type="sldNum" sz="quarter" idx="4"/>
          </p:nvPr>
        </p:nvSpPr>
        <p:spPr>
          <a:xfrm>
            <a:off x="5559552" y="6400800"/>
            <a:ext cx="1069848" cy="301752"/>
          </a:xfrm>
          <a:prstGeom prst="rect">
            <a:avLst/>
          </a:prstGeom>
        </p:spPr>
        <p:txBody>
          <a:bodyPr vert="horz" lIns="91440" tIns="45720" rIns="91440" bIns="45720" rtlCol="0" anchor="ctr"/>
          <a:lstStyle>
            <a:lvl1pPr algn="ctr">
              <a:defRPr sz="800">
                <a:solidFill>
                  <a:srgbClr val="2E404D"/>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8" name="TextBox 7">
            <a:extLst>
              <a:ext uri="{FF2B5EF4-FFF2-40B4-BE49-F238E27FC236}">
                <a16:creationId xmlns:a16="http://schemas.microsoft.com/office/drawing/2014/main" id="{BD99E467-3EEB-DE5C-DEB3-E5C27DCDD4F5}"/>
              </a:ext>
            </a:extLst>
          </p:cNvPr>
          <p:cNvSpPr txBox="1"/>
          <p:nvPr userDrawn="1">
            <p:extLst>
              <p:ext uri="{1162E1C5-73C7-4A58-AE30-91384D911F3F}">
                <p184:classification xmlns:p184="http://schemas.microsoft.com/office/powerpoint/2018/4/main" val="ftr"/>
              </p:ext>
            </p:extLst>
          </p:nvPr>
        </p:nvSpPr>
        <p:spPr>
          <a:xfrm>
            <a:off x="5516563" y="6672580"/>
            <a:ext cx="1187450" cy="121920"/>
          </a:xfrm>
          <a:prstGeom prst="rect">
            <a:avLst/>
          </a:prstGeom>
        </p:spPr>
        <p:txBody>
          <a:bodyPr horzOverflow="overflow" lIns="0" tIns="0" rIns="0" bIns="0">
            <a:spAutoFit/>
          </a:bodyPr>
          <a:lstStyle/>
          <a:p>
            <a:pPr algn="l"/>
            <a:r>
              <a:rPr lang="en-GB" sz="800">
                <a:solidFill>
                  <a:srgbClr val="2E404D"/>
                </a:solidFill>
                <a:latin typeface="Arial" panose="020B0604020202020204" pitchFamily="34" charset="0"/>
                <a:cs typeface="Arial" panose="020B0604020202020204" pitchFamily="34" charset="0"/>
              </a:rPr>
              <a:t>Sensitivity Label: General</a:t>
            </a:r>
          </a:p>
        </p:txBody>
      </p:sp>
    </p:spTree>
    <p:extLst>
      <p:ext uri="{BB962C8B-B14F-4D97-AF65-F5344CB8AC3E}">
        <p14:creationId xmlns:p14="http://schemas.microsoft.com/office/powerpoint/2010/main" val="485007526"/>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701" r:id="rId4"/>
    <p:sldLayoutId id="2147484291" r:id="rId5"/>
    <p:sldLayoutId id="2147484292" r:id="rId6"/>
    <p:sldLayoutId id="2147484368"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 id="2147484367" r:id="rId21"/>
    <p:sldLayoutId id="2147484306" r:id="rId22"/>
    <p:sldLayoutId id="2147484307" r:id="rId23"/>
    <p:sldLayoutId id="2147484308" r:id="rId24"/>
    <p:sldLayoutId id="2147484309" r:id="rId25"/>
    <p:sldLayoutId id="2147484310" r:id="rId26"/>
    <p:sldLayoutId id="2147484311" r:id="rId27"/>
    <p:sldLayoutId id="2147484312" r:id="rId28"/>
    <p:sldLayoutId id="2147484313" r:id="rId29"/>
    <p:sldLayoutId id="2147484314" r:id="rId30"/>
    <p:sldLayoutId id="2147484315" r:id="rId31"/>
    <p:sldLayoutId id="2147484316" r:id="rId32"/>
    <p:sldLayoutId id="2147484317" r:id="rId33"/>
    <p:sldLayoutId id="2147484318" r:id="rId34"/>
    <p:sldLayoutId id="2147484319" r:id="rId35"/>
    <p:sldLayoutId id="2147484320" r:id="rId36"/>
    <p:sldLayoutId id="2147484519" r:id="rId37"/>
    <p:sldLayoutId id="2147484668" r:id="rId38"/>
    <p:sldLayoutId id="2147484682" r:id="rId39"/>
    <p:sldLayoutId id="2147484699" r:id="rId40"/>
    <p:sldLayoutId id="2147484695" r:id="rId41"/>
    <p:sldLayoutId id="2147484696" r:id="rId42"/>
    <p:sldLayoutId id="2147484697" r:id="rId43"/>
    <p:sldLayoutId id="2147484698" r:id="rId44"/>
  </p:sldLayoutIdLst>
  <p:hf hdr="0"/>
  <p:txStyles>
    <p:titleStyle>
      <a:lvl1pPr algn="l" defTabSz="914400" rtl="0" eaLnBrk="1" latinLnBrk="0" hangingPunct="1">
        <a:lnSpc>
          <a:spcPct val="90000"/>
        </a:lnSpc>
        <a:spcBef>
          <a:spcPct val="0"/>
        </a:spcBef>
        <a:buNone/>
        <a:defRPr lang="en-US" sz="2800" kern="1200" dirty="0">
          <a:solidFill>
            <a:schemeClr val="bg1"/>
          </a:solidFill>
          <a:latin typeface="Georgia" panose="02040502050405020303" pitchFamily="18" charset="0"/>
          <a:ea typeface="+mj-ea"/>
          <a:cs typeface="+mj-cs"/>
        </a:defRPr>
      </a:lvl1pPr>
    </p:titleStyle>
    <p:bodyStyle>
      <a:lvl1pPr marL="169863" indent="-169863" algn="l" defTabSz="914400" rtl="0" eaLnBrk="1" latinLnBrk="0" hangingPunct="1">
        <a:lnSpc>
          <a:spcPct val="100000"/>
        </a:lnSpc>
        <a:spcBef>
          <a:spcPts val="800"/>
        </a:spcBef>
        <a:spcAft>
          <a:spcPts val="0"/>
        </a:spcAft>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1pPr>
      <a:lvl2pPr marL="628650" indent="-231775" algn="l" defTabSz="914400" rtl="0" eaLnBrk="1" latinLnBrk="0" hangingPunct="1">
        <a:lnSpc>
          <a:spcPct val="100000"/>
        </a:lnSpc>
        <a:spcBef>
          <a:spcPts val="300"/>
        </a:spcBef>
        <a:spcAft>
          <a:spcPts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2pPr>
      <a:lvl3pPr marL="1030288" indent="-169863" algn="l" defTabSz="914400" rtl="0" eaLnBrk="1" latinLnBrk="0" hangingPunct="1">
        <a:lnSpc>
          <a:spcPct val="100000"/>
        </a:lnSpc>
        <a:spcBef>
          <a:spcPts val="300"/>
        </a:spcBef>
        <a:spcAft>
          <a:spcPts val="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3pPr>
      <a:lvl4pPr marL="1427163" indent="-174625" algn="l" defTabSz="914400" rtl="0" eaLnBrk="1" latinLnBrk="0" hangingPunct="1">
        <a:lnSpc>
          <a:spcPct val="100000"/>
        </a:lnSpc>
        <a:spcBef>
          <a:spcPts val="300"/>
        </a:spcBef>
        <a:spcAft>
          <a:spcPts val="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4pPr>
      <a:lvl5pPr marL="1771650" indent="-112713" algn="l" defTabSz="914400" rtl="0" eaLnBrk="1" latinLnBrk="0" hangingPunct="1">
        <a:lnSpc>
          <a:spcPct val="100000"/>
        </a:lnSpc>
        <a:spcBef>
          <a:spcPts val="300"/>
        </a:spcBef>
        <a:spcAft>
          <a:spcPts val="0"/>
        </a:spcAft>
        <a:buFont typeface="Arial" panose="020B0604020202020204" pitchFamily="34" charset="0"/>
        <a:buChar char="•"/>
        <a:tabLst/>
        <a:defRPr sz="12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37">
          <p15:clr>
            <a:srgbClr val="F26B43"/>
          </p15:clr>
        </p15:guide>
        <p15:guide id="3" pos="7441">
          <p15:clr>
            <a:srgbClr val="F26B43"/>
          </p15:clr>
        </p15:guide>
        <p15:guide id="4" orient="horz" pos="864">
          <p15:clr>
            <a:srgbClr val="F26B43"/>
          </p15:clr>
        </p15:guide>
        <p15:guide id="5" orient="horz" pos="3936">
          <p15:clr>
            <a:srgbClr val="F26B43"/>
          </p15:clr>
        </p15:guide>
        <p15:guide id="6"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4404F-43CD-40C8-B408-4B36050B4048}"/>
              </a:ext>
            </a:extLst>
          </p:cNvPr>
          <p:cNvSpPr>
            <a:spLocks noGrp="1"/>
          </p:cNvSpPr>
          <p:nvPr>
            <p:ph type="title"/>
          </p:nvPr>
        </p:nvSpPr>
        <p:spPr bwMode="gray">
          <a:xfrm>
            <a:off x="371475" y="333375"/>
            <a:ext cx="11449050" cy="792000"/>
          </a:xfrm>
          <a:prstGeom prst="rect">
            <a:avLst/>
          </a:prstGeom>
        </p:spPr>
        <p:txBody>
          <a:bodyPr vert="horz" lIns="0" tIns="0" rIns="0" bIns="0" rtlCol="0" anchor="t">
            <a:noAutofit/>
          </a:bodyPr>
          <a:lstStyle/>
          <a:p>
            <a:r>
              <a:rPr lang="en-US"/>
              <a:t>Click to edit Master title</a:t>
            </a:r>
          </a:p>
        </p:txBody>
      </p:sp>
      <p:sp>
        <p:nvSpPr>
          <p:cNvPr id="3" name="Text Placeholder 2">
            <a:extLst>
              <a:ext uri="{FF2B5EF4-FFF2-40B4-BE49-F238E27FC236}">
                <a16:creationId xmlns:a16="http://schemas.microsoft.com/office/drawing/2014/main" id="{C844632A-2918-4D07-821E-9CC4B7A378DA}"/>
              </a:ext>
            </a:extLst>
          </p:cNvPr>
          <p:cNvSpPr>
            <a:spLocks noGrp="1"/>
          </p:cNvSpPr>
          <p:nvPr>
            <p:ph type="body" idx="1"/>
          </p:nvPr>
        </p:nvSpPr>
        <p:spPr bwMode="gray">
          <a:xfrm>
            <a:off x="371475" y="1412875"/>
            <a:ext cx="11449050" cy="48244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37B7396-CF44-41A3-ABC7-B95299F0C012}"/>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6" name="Slide Number Placeholder 5">
            <a:extLst>
              <a:ext uri="{FF2B5EF4-FFF2-40B4-BE49-F238E27FC236}">
                <a16:creationId xmlns:a16="http://schemas.microsoft.com/office/drawing/2014/main" id="{BE603A65-CACD-4E1E-A1C2-FC8F9891C19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7" name="Grafik 6" descr="NTT DATA Logo">
            <a:extLst>
              <a:ext uri="{FF2B5EF4-FFF2-40B4-BE49-F238E27FC236}">
                <a16:creationId xmlns:a16="http://schemas.microsoft.com/office/drawing/2014/main" id="{1DB40E02-E43E-21B5-7D2A-60B35F0977AE}"/>
              </a:ext>
            </a:extLst>
          </p:cNvPr>
          <p:cNvPicPr>
            <a:picLocks noGrp="1" noRot="1" noChangeAspect="1" noMove="1" noResize="1" noEditPoints="1" noAdjustHandles="1" noChangeArrowheads="1" noChangeShapeType="1" noCrop="1"/>
          </p:cNvPicPr>
          <p:nvPr userDrawn="1"/>
        </p:nvPicPr>
        <p:blipFill>
          <a:blip r:embed="rId58">
            <a:extLst>
              <a:ext uri="{96DAC541-7B7A-43D3-8B79-37D633B846F1}">
                <asvg:svgBlip xmlns:asvg="http://schemas.microsoft.com/office/drawing/2016/SVG/main" r:embed="rId59"/>
              </a:ext>
            </a:extLst>
          </a:blip>
          <a:stretch>
            <a:fillRect/>
          </a:stretch>
        </p:blipFill>
        <p:spPr>
          <a:xfrm>
            <a:off x="10531554" y="6449745"/>
            <a:ext cx="1288971" cy="262800"/>
          </a:xfrm>
          <a:prstGeom prst="rect">
            <a:avLst/>
          </a:prstGeom>
        </p:spPr>
      </p:pic>
    </p:spTree>
    <p:extLst>
      <p:ext uri="{BB962C8B-B14F-4D97-AF65-F5344CB8AC3E}">
        <p14:creationId xmlns:p14="http://schemas.microsoft.com/office/powerpoint/2010/main" val="29273051"/>
      </p:ext>
    </p:extLst>
  </p:cSld>
  <p:clrMap bg1="lt1" tx1="dk1" bg2="lt2" tx2="dk2" accent1="accent1" accent2="accent2" accent3="accent3" accent4="accent4" accent5="accent5" accent6="accent6" hlink="hlink" folHlink="folHlink"/>
  <p:sldLayoutIdLst>
    <p:sldLayoutId id="2147484703" r:id="rId1"/>
    <p:sldLayoutId id="2147484704" r:id="rId2"/>
    <p:sldLayoutId id="2147484705" r:id="rId3"/>
    <p:sldLayoutId id="2147484706" r:id="rId4"/>
    <p:sldLayoutId id="2147484707" r:id="rId5"/>
    <p:sldLayoutId id="2147484708" r:id="rId6"/>
    <p:sldLayoutId id="2147484709" r:id="rId7"/>
    <p:sldLayoutId id="2147484710" r:id="rId8"/>
    <p:sldLayoutId id="2147484711" r:id="rId9"/>
    <p:sldLayoutId id="2147484712" r:id="rId10"/>
    <p:sldLayoutId id="2147484713" r:id="rId11"/>
    <p:sldLayoutId id="2147484714" r:id="rId12"/>
    <p:sldLayoutId id="2147484715" r:id="rId13"/>
    <p:sldLayoutId id="2147484716" r:id="rId14"/>
    <p:sldLayoutId id="2147484717" r:id="rId15"/>
    <p:sldLayoutId id="2147484718" r:id="rId16"/>
    <p:sldLayoutId id="2147484719" r:id="rId17"/>
    <p:sldLayoutId id="2147484720" r:id="rId18"/>
    <p:sldLayoutId id="2147484721" r:id="rId19"/>
    <p:sldLayoutId id="2147484722" r:id="rId20"/>
    <p:sldLayoutId id="2147484723" r:id="rId21"/>
    <p:sldLayoutId id="2147484724" r:id="rId22"/>
    <p:sldLayoutId id="2147484725" r:id="rId23"/>
    <p:sldLayoutId id="2147484726" r:id="rId24"/>
    <p:sldLayoutId id="2147484727" r:id="rId25"/>
    <p:sldLayoutId id="2147484728" r:id="rId26"/>
    <p:sldLayoutId id="2147484729" r:id="rId27"/>
    <p:sldLayoutId id="2147484730" r:id="rId28"/>
    <p:sldLayoutId id="2147484731" r:id="rId29"/>
    <p:sldLayoutId id="2147484732" r:id="rId30"/>
    <p:sldLayoutId id="2147484733" r:id="rId31"/>
    <p:sldLayoutId id="2147484734" r:id="rId32"/>
    <p:sldLayoutId id="2147484735" r:id="rId33"/>
    <p:sldLayoutId id="2147484736" r:id="rId34"/>
    <p:sldLayoutId id="2147484737" r:id="rId35"/>
    <p:sldLayoutId id="2147484738" r:id="rId36"/>
    <p:sldLayoutId id="2147484739" r:id="rId37"/>
    <p:sldLayoutId id="2147484740" r:id="rId38"/>
    <p:sldLayoutId id="2147484741" r:id="rId39"/>
    <p:sldLayoutId id="2147484742" r:id="rId40"/>
    <p:sldLayoutId id="2147484743" r:id="rId41"/>
    <p:sldLayoutId id="2147484744" r:id="rId42"/>
    <p:sldLayoutId id="2147484745" r:id="rId43"/>
    <p:sldLayoutId id="2147484746" r:id="rId44"/>
    <p:sldLayoutId id="2147484747" r:id="rId45"/>
    <p:sldLayoutId id="2147484748" r:id="rId46"/>
    <p:sldLayoutId id="2147484749" r:id="rId47"/>
    <p:sldLayoutId id="2147484750" r:id="rId48"/>
    <p:sldLayoutId id="2147484751" r:id="rId49"/>
    <p:sldLayoutId id="2147484752" r:id="rId50"/>
    <p:sldLayoutId id="2147484753" r:id="rId51"/>
    <p:sldLayoutId id="2147484754" r:id="rId52"/>
    <p:sldLayoutId id="2147484755" r:id="rId53"/>
    <p:sldLayoutId id="2147484756" r:id="rId54"/>
    <p:sldLayoutId id="2147484757" r:id="rId55"/>
    <p:sldLayoutId id="2147484880" r:id="rId56"/>
  </p:sldLayoutIdLst>
  <p:hf hdr="0"/>
  <p:txStyles>
    <p:titleStyle>
      <a:lvl1pPr algn="l" defTabSz="914400"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p:titleStyle>
    <p:bodyStyle>
      <a:lvl1pPr marL="0" indent="0" algn="l" defTabSz="914400" rtl="0" eaLnBrk="1" latinLnBrk="0" hangingPunct="1">
        <a:lnSpc>
          <a:spcPct val="100000"/>
        </a:lnSpc>
        <a:spcBef>
          <a:spcPts val="0"/>
        </a:spcBef>
        <a:spcAft>
          <a:spcPts val="600"/>
        </a:spcAft>
        <a:buFontTx/>
        <a:buNone/>
        <a:defRPr lang="en-US" sz="1800" kern="1200" dirty="0">
          <a:solidFill>
            <a:schemeClr val="tx2"/>
          </a:solidFill>
          <a:latin typeface="+mn-lt"/>
          <a:ea typeface="+mn-ea"/>
          <a:cs typeface="+mn-cs"/>
        </a:defRPr>
      </a:lvl1pPr>
      <a:lvl2pPr marL="216000" indent="-216000" algn="l" defTabSz="914400" rtl="0" eaLnBrk="1" latinLnBrk="0" hangingPunct="1">
        <a:lnSpc>
          <a:spcPct val="100000"/>
        </a:lnSpc>
        <a:spcBef>
          <a:spcPts val="500"/>
        </a:spcBef>
        <a:buClr>
          <a:schemeClr val="tx2"/>
        </a:buClr>
        <a:buFont typeface="Arial" panose="020B0604020202020204" pitchFamily="34" charset="0"/>
        <a:buChar char="•"/>
        <a:defRPr lang="en-US" sz="1800" kern="1200" dirty="0">
          <a:solidFill>
            <a:schemeClr val="tx2"/>
          </a:solidFill>
          <a:latin typeface="+mn-lt"/>
          <a:ea typeface="+mn-ea"/>
          <a:cs typeface="+mn-cs"/>
        </a:defRPr>
      </a:lvl2pPr>
      <a:lvl3pPr marL="432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3pPr>
      <a:lvl4pPr marL="648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4pPr>
      <a:lvl5pPr marL="864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bodyStyle>
    <p:otherStyle>
      <a:defPPr>
        <a:defRPr lang="en-US"/>
      </a:defPPr>
      <a:lvl1pPr marL="0" indent="0" algn="l" defTabSz="914400" rtl="0" eaLnBrk="1" latinLnBrk="0" hangingPunct="1">
        <a:lnSpc>
          <a:spcPct val="110000"/>
        </a:lnSpc>
        <a:spcBef>
          <a:spcPts val="600"/>
        </a:spcBef>
        <a:buFontTx/>
        <a:buNone/>
        <a:defRPr sz="1800" kern="1200">
          <a:solidFill>
            <a:schemeClr val="tx2"/>
          </a:solidFill>
          <a:latin typeface="+mn-lt"/>
          <a:ea typeface="+mn-ea"/>
          <a:cs typeface="+mn-cs"/>
        </a:defRPr>
      </a:lvl1pPr>
      <a:lvl2pPr marL="0" indent="0" algn="l" defTabSz="914400" rtl="0" eaLnBrk="1" latinLnBrk="0" hangingPunct="1">
        <a:lnSpc>
          <a:spcPct val="110000"/>
        </a:lnSpc>
        <a:spcBef>
          <a:spcPts val="600"/>
        </a:spcBef>
        <a:buFontTx/>
        <a:buNone/>
        <a:defRPr sz="1400" kern="1200">
          <a:solidFill>
            <a:schemeClr val="tx2"/>
          </a:solidFill>
          <a:latin typeface="+mn-lt"/>
          <a:ea typeface="+mn-ea"/>
          <a:cs typeface="+mn-cs"/>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3" orient="horz" pos="890">
          <p15:clr>
            <a:srgbClr val="F26B43"/>
          </p15:clr>
        </p15:guide>
        <p15:guide id="4" orient="horz" pos="3929">
          <p15:clr>
            <a:srgbClr val="F26B43"/>
          </p15:clr>
        </p15:guide>
        <p15:guide id="5" pos="234">
          <p15:clr>
            <a:srgbClr val="F26B43"/>
          </p15:clr>
        </p15:guide>
        <p15:guide id="6" pos="3840">
          <p15:clr>
            <a:srgbClr val="F26B43"/>
          </p15:clr>
        </p15:guide>
        <p15:guide id="8" pos="744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70F26"/>
        </a:solidFill>
        <a:effectLst/>
      </p:bgPr>
    </p:bg>
    <p:spTree>
      <p:nvGrpSpPr>
        <p:cNvPr id="1" name=""/>
        <p:cNvGrpSpPr/>
        <p:nvPr/>
      </p:nvGrpSpPr>
      <p:grpSpPr>
        <a:xfrm>
          <a:off x="0" y="0"/>
          <a:ext cx="0" cy="0"/>
          <a:chOff x="0" y="0"/>
          <a:chExt cx="0" cy="0"/>
        </a:xfrm>
      </p:grpSpPr>
      <p:sp>
        <p:nvSpPr>
          <p:cNvPr id="4" name="Date">
            <a:extLst>
              <a:ext uri="{FF2B5EF4-FFF2-40B4-BE49-F238E27FC236}">
                <a16:creationId xmlns:a16="http://schemas.microsoft.com/office/drawing/2014/main" id="{C3A244F4-DCC8-926C-C40B-97795E7EE6B7}"/>
              </a:ext>
            </a:extLst>
          </p:cNvPr>
          <p:cNvSpPr>
            <a:spLocks noGrp="1"/>
          </p:cNvSpPr>
          <p:nvPr>
            <p:ph type="dt" sz="half" idx="2"/>
          </p:nvPr>
        </p:nvSpPr>
        <p:spPr>
          <a:xfrm>
            <a:off x="381000" y="6324601"/>
            <a:ext cx="1295400" cy="304800"/>
          </a:xfrm>
          <a:prstGeom prst="rect">
            <a:avLst/>
          </a:prstGeom>
        </p:spPr>
        <p:txBody>
          <a:bodyPr vert="horz" lIns="0" tIns="0" rIns="0" bIns="0" rtlCol="0" anchor="ctr"/>
          <a:lstStyle>
            <a:lvl1pPr algn="l">
              <a:defRPr sz="1200">
                <a:solidFill>
                  <a:srgbClr val="F8F8F8"/>
                </a:solidFill>
              </a:defRPr>
            </a:lvl1pPr>
          </a:lstStyle>
          <a:p>
            <a:r>
              <a:rPr lang="en-US" noProof="0"/>
              <a:t>January 2024</a:t>
            </a:r>
          </a:p>
        </p:txBody>
      </p:sp>
      <p:sp>
        <p:nvSpPr>
          <p:cNvPr id="9" name="Legal">
            <a:extLst>
              <a:ext uri="{FF2B5EF4-FFF2-40B4-BE49-F238E27FC236}">
                <a16:creationId xmlns:a16="http://schemas.microsoft.com/office/drawing/2014/main" id="{326E4B9D-7B25-6F98-95C6-44F5E186EAA1}"/>
              </a:ext>
            </a:extLst>
          </p:cNvPr>
          <p:cNvSpPr>
            <a:spLocks noGrp="1"/>
          </p:cNvSpPr>
          <p:nvPr>
            <p:ph type="ftr" sz="quarter" idx="3"/>
          </p:nvPr>
        </p:nvSpPr>
        <p:spPr>
          <a:xfrm>
            <a:off x="1828800" y="6324602"/>
            <a:ext cx="4114800" cy="304800"/>
          </a:xfrm>
          <a:prstGeom prst="rect">
            <a:avLst/>
          </a:prstGeom>
        </p:spPr>
        <p:txBody>
          <a:bodyPr vert="horz" lIns="0" tIns="0" rIns="0" bIns="0" rtlCol="0" anchor="ctr"/>
          <a:lstStyle>
            <a:lvl1pPr algn="l">
              <a:defRPr sz="1200" b="0" i="0">
                <a:solidFill>
                  <a:schemeClr val="tx1">
                    <a:tint val="75000"/>
                  </a:schemeClr>
                </a:solidFill>
                <a:latin typeface="Arial" panose="020B0604020202020204" pitchFamily="34" charset="0"/>
              </a:defRPr>
            </a:lvl1pPr>
          </a:lstStyle>
          <a:p>
            <a:r>
              <a:rPr lang="en-CA"/>
              <a:t>© 2024 NTT DATA, Inc.</a:t>
            </a:r>
          </a:p>
        </p:txBody>
      </p:sp>
      <p:sp>
        <p:nvSpPr>
          <p:cNvPr id="2" name="Title">
            <a:extLst>
              <a:ext uri="{FF2B5EF4-FFF2-40B4-BE49-F238E27FC236}">
                <a16:creationId xmlns:a16="http://schemas.microsoft.com/office/drawing/2014/main" id="{CC985B73-0F18-F280-6DFA-98D9E7E3C523}"/>
              </a:ext>
            </a:extLst>
          </p:cNvPr>
          <p:cNvSpPr>
            <a:spLocks noGrp="1"/>
          </p:cNvSpPr>
          <p:nvPr>
            <p:ph type="title"/>
          </p:nvPr>
        </p:nvSpPr>
        <p:spPr>
          <a:xfrm>
            <a:off x="381000" y="2438400"/>
            <a:ext cx="4953000" cy="1371600"/>
          </a:xfrm>
          <a:prstGeom prst="rect">
            <a:avLst/>
          </a:prstGeom>
        </p:spPr>
        <p:txBody>
          <a:bodyPr vert="horz" lIns="0" tIns="45720" rIns="0" bIns="45720" rtlCol="0" anchor="b">
            <a:noAutofit/>
          </a:bodyPr>
          <a:lstStyle/>
          <a:p>
            <a:r>
              <a:rPr lang="en-US" noProof="0"/>
              <a:t>Click to edit title</a:t>
            </a:r>
          </a:p>
        </p:txBody>
      </p:sp>
    </p:spTree>
    <p:extLst>
      <p:ext uri="{BB962C8B-B14F-4D97-AF65-F5344CB8AC3E}">
        <p14:creationId xmlns:p14="http://schemas.microsoft.com/office/powerpoint/2010/main" val="4140242396"/>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Lst>
  <p:hf hdr="0"/>
  <p:txStyles>
    <p:titleStyle>
      <a:lvl1pPr algn="l" defTabSz="914400" rtl="0" eaLnBrk="1" latinLnBrk="0" hangingPunct="1">
        <a:lnSpc>
          <a:spcPct val="100000"/>
        </a:lnSpc>
        <a:spcBef>
          <a:spcPct val="0"/>
        </a:spcBef>
        <a:buNone/>
        <a:defRPr lang="en-US" sz="4800" b="0" i="0" kern="1200" dirty="0">
          <a:solidFill>
            <a:srgbClr val="F8F8F8"/>
          </a:solidFill>
          <a:latin typeface="Georgia" panose="02040502050405020303" pitchFamily="18" charset="0"/>
          <a:ea typeface="+mj-ea"/>
          <a:cs typeface="Times New Roman" panose="02020603050405020304" pitchFamily="18"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US" sz="2000" b="0" i="0" kern="1200" dirty="0" smtClean="0">
          <a:solidFill>
            <a:srgbClr val="F8F8F8"/>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93C5F86-8F5F-160E-E108-4A97EA9FE1AE}"/>
              </a:ext>
            </a:extLst>
          </p:cNvPr>
          <p:cNvSpPr>
            <a:spLocks noGrp="1"/>
          </p:cNvSpPr>
          <p:nvPr>
            <p:ph type="ftr" sz="quarter" idx="3"/>
          </p:nvPr>
        </p:nvSpPr>
        <p:spPr>
          <a:xfrm>
            <a:off x="391609"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r>
              <a:rPr lang="en-US" noProof="0"/>
              <a:t> </a:t>
            </a:r>
          </a:p>
        </p:txBody>
      </p:sp>
      <p:sp>
        <p:nvSpPr>
          <p:cNvPr id="2" name="Title Placeholder 1">
            <a:extLst>
              <a:ext uri="{FF2B5EF4-FFF2-40B4-BE49-F238E27FC236}">
                <a16:creationId xmlns:a16="http://schemas.microsoft.com/office/drawing/2014/main" id="{A64DB4C7-535B-ACE9-FD48-E216483B5812}"/>
              </a:ext>
            </a:extLst>
          </p:cNvPr>
          <p:cNvSpPr>
            <a:spLocks noGrp="1"/>
          </p:cNvSpPr>
          <p:nvPr>
            <p:ph type="title"/>
          </p:nvPr>
        </p:nvSpPr>
        <p:spPr>
          <a:xfrm>
            <a:off x="381000" y="304801"/>
            <a:ext cx="11430000" cy="533399"/>
          </a:xfrm>
          <a:prstGeom prst="rect">
            <a:avLst/>
          </a:prstGeom>
        </p:spPr>
        <p:txBody>
          <a:bodyPr vert="horz" lIns="0" tIns="45720" rIns="0" bIns="45720" rtlCol="0" anchor="t">
            <a:noAutofit/>
          </a:bodyPr>
          <a:lstStyle/>
          <a:p>
            <a:pPr lvl="0">
              <a:lnSpc>
                <a:spcPct val="100000"/>
              </a:lnSpc>
            </a:pPr>
            <a:r>
              <a:rPr lang="en-US" noProof="0"/>
              <a:t>Click to edit Master title style</a:t>
            </a:r>
          </a:p>
        </p:txBody>
      </p:sp>
      <p:sp>
        <p:nvSpPr>
          <p:cNvPr id="3" name="Text Placeholder 2">
            <a:extLst>
              <a:ext uri="{FF2B5EF4-FFF2-40B4-BE49-F238E27FC236}">
                <a16:creationId xmlns:a16="http://schemas.microsoft.com/office/drawing/2014/main" id="{2015ACC7-9813-39D4-E0E6-4E62A19476A0}"/>
              </a:ext>
            </a:extLst>
          </p:cNvPr>
          <p:cNvSpPr>
            <a:spLocks noGrp="1"/>
          </p:cNvSpPr>
          <p:nvPr>
            <p:ph type="body" idx="1"/>
          </p:nvPr>
        </p:nvSpPr>
        <p:spPr>
          <a:xfrm>
            <a:off x="381000" y="1371600"/>
            <a:ext cx="11430000" cy="4876800"/>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endParaRPr lang="en-US"/>
          </a:p>
        </p:txBody>
      </p:sp>
      <p:sp>
        <p:nvSpPr>
          <p:cNvPr id="7" name="NTT DATA Global Logo">
            <a:extLst>
              <a:ext uri="{FF2B5EF4-FFF2-40B4-BE49-F238E27FC236}">
                <a16:creationId xmlns:a16="http://schemas.microsoft.com/office/drawing/2014/main" id="{E4A297F2-4804-B5AA-637C-78C8A88550D2}"/>
              </a:ext>
            </a:extLst>
          </p:cNvPr>
          <p:cNvSpPr/>
          <p:nvPr userDrawn="1"/>
        </p:nvSpPr>
        <p:spPr bwMode="black">
          <a:xfrm>
            <a:off x="10588752" y="6428232"/>
            <a:ext cx="1211639" cy="246888"/>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0072BC"/>
          </a:solidFill>
          <a:ln w="7639" cap="flat">
            <a:noFill/>
            <a:prstDash val="solid"/>
            <a:miter/>
          </a:ln>
        </p:spPr>
        <p:txBody>
          <a:bodyPr rtlCol="0" anchor="ctr"/>
          <a:lstStyle/>
          <a:p>
            <a:endParaRPr lang="en-US"/>
          </a:p>
        </p:txBody>
      </p:sp>
      <p:sp>
        <p:nvSpPr>
          <p:cNvPr id="9" name="Slide Number Placeholder 5">
            <a:extLst>
              <a:ext uri="{FF2B5EF4-FFF2-40B4-BE49-F238E27FC236}">
                <a16:creationId xmlns:a16="http://schemas.microsoft.com/office/drawing/2014/main" id="{C730919A-842B-324C-CCDA-7945A8CEB259}"/>
              </a:ext>
            </a:extLst>
          </p:cNvPr>
          <p:cNvSpPr>
            <a:spLocks noGrp="1"/>
          </p:cNvSpPr>
          <p:nvPr>
            <p:ph type="sldNum" sz="quarter" idx="4"/>
          </p:nvPr>
        </p:nvSpPr>
        <p:spPr>
          <a:xfrm>
            <a:off x="5562600" y="6400800"/>
            <a:ext cx="1066800" cy="304800"/>
          </a:xfrm>
          <a:prstGeom prst="rect">
            <a:avLst/>
          </a:prstGeom>
          <a:ln w="3175">
            <a:noFill/>
          </a:ln>
        </p:spPr>
        <p:txBody>
          <a:bodyPr anchor="ctr"/>
          <a:lstStyle>
            <a:lvl1pPr algn="ctr">
              <a:defRPr lang="en-US" sz="800" smtClean="0">
                <a:solidFill>
                  <a:schemeClr val="tx2"/>
                </a:solidFill>
              </a:defRPr>
            </a:lvl1pPr>
          </a:lstStyle>
          <a:p>
            <a:fld id="{60D39823-8059-4D49-BD26-6D32C31B8621}" type="slidenum">
              <a:rPr lang="en-US" smtClean="0"/>
              <a:pPr/>
              <a:t>‹#›</a:t>
            </a:fld>
            <a:endParaRPr lang="en-US"/>
          </a:p>
        </p:txBody>
      </p:sp>
    </p:spTree>
    <p:extLst>
      <p:ext uri="{BB962C8B-B14F-4D97-AF65-F5344CB8AC3E}">
        <p14:creationId xmlns:p14="http://schemas.microsoft.com/office/powerpoint/2010/main" val="2655154789"/>
      </p:ext>
    </p:extLst>
  </p:cSld>
  <p:clrMap bg1="lt1" tx1="dk1" bg2="lt2" tx2="dk2" accent1="accent1" accent2="accent2" accent3="accent3" accent4="accent4" accent5="accent5" accent6="accent6" hlink="hlink" folHlink="folHlink"/>
  <p:sldLayoutIdLst>
    <p:sldLayoutId id="2147484777" r:id="rId1"/>
    <p:sldLayoutId id="2147484778" r:id="rId2"/>
    <p:sldLayoutId id="2147484779" r:id="rId3"/>
    <p:sldLayoutId id="2147484780" r:id="rId4"/>
    <p:sldLayoutId id="2147484781" r:id="rId5"/>
    <p:sldLayoutId id="2147484782" r:id="rId6"/>
    <p:sldLayoutId id="2147484783" r:id="rId7"/>
    <p:sldLayoutId id="2147484784" r:id="rId8"/>
    <p:sldLayoutId id="2147484785" r:id="rId9"/>
    <p:sldLayoutId id="2147484786" r:id="rId10"/>
    <p:sldLayoutId id="2147484787" r:id="rId11"/>
    <p:sldLayoutId id="2147484788" r:id="rId12"/>
    <p:sldLayoutId id="2147484789" r:id="rId13"/>
    <p:sldLayoutId id="2147484790" r:id="rId14"/>
  </p:sldLayoutIdLst>
  <p:hf hdr="0" dt="0"/>
  <p:txStyles>
    <p:titleStyle>
      <a:lvl1pPr algn="l" defTabSz="914400" rtl="0" eaLnBrk="1" latinLnBrk="0" hangingPunct="1">
        <a:lnSpc>
          <a:spcPct val="90000"/>
        </a:lnSpc>
        <a:spcBef>
          <a:spcPct val="0"/>
        </a:spcBef>
        <a:buNone/>
        <a:defRPr lang="en-US" sz="2800" kern="1200" dirty="0">
          <a:solidFill>
            <a:schemeClr val="bg1"/>
          </a:solidFill>
          <a:latin typeface="Georgia" panose="02040502050405020303" pitchFamily="18" charset="0"/>
          <a:ea typeface="+mj-ea"/>
          <a:cs typeface="+mj-cs"/>
        </a:defRPr>
      </a:lvl1pPr>
    </p:titleStyle>
    <p:bodyStyle>
      <a:lvl1pPr marL="227013" indent="-227013"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798513" indent="-28575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20015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3pPr>
      <a:lvl4pPr marL="1712913" indent="-28575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4pPr>
      <a:lvl5pPr marL="211455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4404F-43CD-40C8-B408-4B36050B4048}"/>
              </a:ext>
            </a:extLst>
          </p:cNvPr>
          <p:cNvSpPr>
            <a:spLocks noGrp="1"/>
          </p:cNvSpPr>
          <p:nvPr>
            <p:ph type="title"/>
          </p:nvPr>
        </p:nvSpPr>
        <p:spPr bwMode="gray">
          <a:xfrm>
            <a:off x="371475" y="333375"/>
            <a:ext cx="11449051" cy="792000"/>
          </a:xfrm>
          <a:prstGeom prst="rect">
            <a:avLst/>
          </a:prstGeom>
        </p:spPr>
        <p:txBody>
          <a:bodyPr vert="horz" lIns="0" tIns="0" rIns="0" bIns="0" rtlCol="0" anchor="t">
            <a:noAutofit/>
          </a:bodyPr>
          <a:lstStyle/>
          <a:p>
            <a:r>
              <a:rPr lang="en-US"/>
              <a:t>Click to edit Master title</a:t>
            </a:r>
          </a:p>
        </p:txBody>
      </p:sp>
      <p:sp>
        <p:nvSpPr>
          <p:cNvPr id="3" name="Text Placeholder 2">
            <a:extLst>
              <a:ext uri="{FF2B5EF4-FFF2-40B4-BE49-F238E27FC236}">
                <a16:creationId xmlns:a16="http://schemas.microsoft.com/office/drawing/2014/main" id="{C844632A-2918-4D07-821E-9CC4B7A378DA}"/>
              </a:ext>
            </a:extLst>
          </p:cNvPr>
          <p:cNvSpPr>
            <a:spLocks noGrp="1"/>
          </p:cNvSpPr>
          <p:nvPr>
            <p:ph type="body" idx="1"/>
          </p:nvPr>
        </p:nvSpPr>
        <p:spPr bwMode="gray">
          <a:xfrm>
            <a:off x="371475" y="1412876"/>
            <a:ext cx="11449051" cy="4824413"/>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Footer Placeholder 4">
            <a:extLst>
              <a:ext uri="{FF2B5EF4-FFF2-40B4-BE49-F238E27FC236}">
                <a16:creationId xmlns:a16="http://schemas.microsoft.com/office/drawing/2014/main" id="{A37B7396-CF44-41A3-ABC7-B95299F0C012}"/>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a:t>© 2024 NTT DATA, Inc.</a:t>
            </a:r>
          </a:p>
        </p:txBody>
      </p:sp>
      <p:sp>
        <p:nvSpPr>
          <p:cNvPr id="6" name="Slide Number Placeholder 5">
            <a:extLst>
              <a:ext uri="{FF2B5EF4-FFF2-40B4-BE49-F238E27FC236}">
                <a16:creationId xmlns:a16="http://schemas.microsoft.com/office/drawing/2014/main" id="{BE603A65-CACD-4E1E-A1C2-FC8F9891C191}"/>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7" name="Logo">
            <a:extLst>
              <a:ext uri="{FF2B5EF4-FFF2-40B4-BE49-F238E27FC236}">
                <a16:creationId xmlns:a16="http://schemas.microsoft.com/office/drawing/2014/main" id="{1DB40E02-E43E-21B5-7D2A-60B35F0977AE}"/>
              </a:ext>
            </a:extLst>
          </p:cNvPr>
          <p:cNvPicPr>
            <a:picLocks noGrp="1" noRot="1" noChangeAspect="1" noMove="1" noResize="1" noEditPoints="1" noAdjustHandles="1" noChangeArrowheads="1" noChangeShapeType="1" noCrop="1"/>
          </p:cNvPicPr>
          <p:nvPr userDrawn="1"/>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0531555" y="6449745"/>
            <a:ext cx="1288971" cy="262800"/>
          </a:xfrm>
          <a:prstGeom prst="rect">
            <a:avLst/>
          </a:prstGeom>
        </p:spPr>
      </p:pic>
      <p:graphicFrame>
        <p:nvGraphicFramePr>
          <p:cNvPr id="4" name="Object Align" hidden="1">
            <a:extLst>
              <a:ext uri="{FF2B5EF4-FFF2-40B4-BE49-F238E27FC236}">
                <a16:creationId xmlns:a16="http://schemas.microsoft.com/office/drawing/2014/main" id="{2409C08C-6580-A845-A257-7F092F05A48D}"/>
              </a:ext>
            </a:extLst>
          </p:cNvPr>
          <p:cNvGraphicFramePr>
            <a:graphicFrameLocks/>
          </p:cNvGraphicFramePr>
          <p:nvPr userDrawn="1">
            <p:custDataLst>
              <p:tags r:id="rId37"/>
            </p:custDataLst>
            <p:extLst>
              <p:ext uri="{D42A27DB-BD31-4B8C-83A1-F6EECF244321}">
                <p14:modId xmlns:p14="http://schemas.microsoft.com/office/powerpoint/2010/main" val="2936985613"/>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0" imgW="299" imgH="299" progId="TCLayout.ActiveDocument.1">
                  <p:embed/>
                </p:oleObj>
              </mc:Choice>
              <mc:Fallback>
                <p:oleObj name="think-cell Slide" r:id="rId40" imgW="299" imgH="299" progId="TCLayout.ActiveDocument.1">
                  <p:embed/>
                  <p:pic>
                    <p:nvPicPr>
                      <p:cNvPr id="4" name="Object Align" hidden="1">
                        <a:extLst>
                          <a:ext uri="{FF2B5EF4-FFF2-40B4-BE49-F238E27FC236}">
                            <a16:creationId xmlns:a16="http://schemas.microsoft.com/office/drawing/2014/main" id="{2409C08C-6580-A845-A257-7F092F05A48D}"/>
                          </a:ext>
                        </a:extLst>
                      </p:cNvPr>
                      <p:cNvPicPr/>
                      <p:nvPr/>
                    </p:nvPicPr>
                    <p:blipFill>
                      <a:blip r:embed="rId41"/>
                      <a:stretch>
                        <a:fillRect/>
                      </a:stretch>
                    </p:blipFill>
                    <p:spPr>
                      <a:xfrm>
                        <a:off x="1589" y="1589"/>
                        <a:ext cx="1588" cy="1588"/>
                      </a:xfrm>
                      <a:prstGeom prst="rect">
                        <a:avLst/>
                      </a:prstGeom>
                    </p:spPr>
                  </p:pic>
                </p:oleObj>
              </mc:Fallback>
            </mc:AlternateContent>
          </a:graphicData>
        </a:graphic>
      </p:graphicFrame>
    </p:spTree>
    <p:extLst>
      <p:ext uri="{BB962C8B-B14F-4D97-AF65-F5344CB8AC3E}">
        <p14:creationId xmlns:p14="http://schemas.microsoft.com/office/powerpoint/2010/main" val="3232315745"/>
      </p:ext>
    </p:extLst>
  </p:cSld>
  <p:clrMap bg1="lt1" tx1="dk1" bg2="lt2" tx2="dk2" accent1="accent1" accent2="accent2" accent3="accent3" accent4="accent4" accent5="accent5" accent6="accent6" hlink="hlink" folHlink="folHlink"/>
  <p:sldLayoutIdLst>
    <p:sldLayoutId id="2147484792" r:id="rId1"/>
    <p:sldLayoutId id="2147484793" r:id="rId2"/>
    <p:sldLayoutId id="2147484794" r:id="rId3"/>
    <p:sldLayoutId id="2147484795" r:id="rId4"/>
    <p:sldLayoutId id="2147484796" r:id="rId5"/>
    <p:sldLayoutId id="2147484797" r:id="rId6"/>
    <p:sldLayoutId id="2147484798" r:id="rId7"/>
    <p:sldLayoutId id="2147484799" r:id="rId8"/>
    <p:sldLayoutId id="2147484800" r:id="rId9"/>
    <p:sldLayoutId id="2147484801" r:id="rId10"/>
    <p:sldLayoutId id="2147484802" r:id="rId11"/>
    <p:sldLayoutId id="2147484803" r:id="rId12"/>
    <p:sldLayoutId id="2147484804" r:id="rId13"/>
    <p:sldLayoutId id="2147484805" r:id="rId14"/>
    <p:sldLayoutId id="2147484806" r:id="rId15"/>
    <p:sldLayoutId id="2147484807" r:id="rId16"/>
    <p:sldLayoutId id="2147484808" r:id="rId17"/>
    <p:sldLayoutId id="2147484809" r:id="rId18"/>
    <p:sldLayoutId id="2147484810" r:id="rId19"/>
    <p:sldLayoutId id="2147484811" r:id="rId20"/>
    <p:sldLayoutId id="2147484812" r:id="rId21"/>
    <p:sldLayoutId id="2147484813" r:id="rId22"/>
    <p:sldLayoutId id="2147484814" r:id="rId23"/>
    <p:sldLayoutId id="2147484815" r:id="rId24"/>
    <p:sldLayoutId id="2147484816" r:id="rId25"/>
    <p:sldLayoutId id="2147484817" r:id="rId26"/>
    <p:sldLayoutId id="2147484818" r:id="rId27"/>
    <p:sldLayoutId id="2147484819" r:id="rId28"/>
    <p:sldLayoutId id="2147484820" r:id="rId29"/>
    <p:sldLayoutId id="2147484821" r:id="rId30"/>
    <p:sldLayoutId id="2147484822" r:id="rId31"/>
    <p:sldLayoutId id="2147484823" r:id="rId32"/>
    <p:sldLayoutId id="2147484824" r:id="rId33"/>
    <p:sldLayoutId id="2147484825" r:id="rId34"/>
    <p:sldLayoutId id="2147484826" r:id="rId35"/>
  </p:sldLayoutIdLst>
  <p:hf hdr="0"/>
  <p:txStyles>
    <p:titleStyle>
      <a:lvl1pPr algn="l" defTabSz="914377" rtl="0" eaLnBrk="1" latinLnBrk="0" hangingPunct="1">
        <a:lnSpc>
          <a:spcPct val="90000"/>
        </a:lnSpc>
        <a:spcBef>
          <a:spcPct val="0"/>
        </a:spcBef>
        <a:buNone/>
        <a:defRPr sz="2600" b="0" kern="1200">
          <a:solidFill>
            <a:schemeClr val="accent1"/>
          </a:solidFill>
          <a:latin typeface="+mj-lt"/>
          <a:ea typeface="+mj-ea"/>
          <a:cs typeface="+mj-cs"/>
        </a:defRPr>
      </a:lvl1pPr>
    </p:titleStyle>
    <p:bodyStyle>
      <a:lvl1pPr marL="0" indent="0" algn="l" defTabSz="914377" rtl="0" eaLnBrk="1" latinLnBrk="0" hangingPunct="1">
        <a:lnSpc>
          <a:spcPct val="100000"/>
        </a:lnSpc>
        <a:spcBef>
          <a:spcPts val="0"/>
        </a:spcBef>
        <a:spcAft>
          <a:spcPts val="600"/>
        </a:spcAft>
        <a:buFontTx/>
        <a:buNone/>
        <a:defRPr lang="en-US" sz="1800" kern="1200" dirty="0">
          <a:solidFill>
            <a:schemeClr val="tx2"/>
          </a:solidFill>
          <a:latin typeface="+mn-lt"/>
          <a:ea typeface="+mn-ea"/>
          <a:cs typeface="+mn-cs"/>
        </a:defRPr>
      </a:lvl1pPr>
      <a:lvl2pPr marL="215995" indent="-215995" algn="l" defTabSz="914377" rtl="0" eaLnBrk="1" latinLnBrk="0" hangingPunct="1">
        <a:lnSpc>
          <a:spcPct val="100000"/>
        </a:lnSpc>
        <a:spcBef>
          <a:spcPts val="500"/>
        </a:spcBef>
        <a:buClr>
          <a:schemeClr val="tx2"/>
        </a:buClr>
        <a:buFont typeface="Arial" panose="020B0604020202020204" pitchFamily="34" charset="0"/>
        <a:buChar char="•"/>
        <a:defRPr lang="en-US" sz="1800" kern="1200" dirty="0">
          <a:solidFill>
            <a:schemeClr val="tx2"/>
          </a:solidFill>
          <a:latin typeface="+mn-lt"/>
          <a:ea typeface="+mn-ea"/>
          <a:cs typeface="+mn-cs"/>
        </a:defRPr>
      </a:lvl2pPr>
      <a:lvl3pPr marL="431989" indent="-215995" algn="l" defTabSz="914377"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3pPr>
      <a:lvl4pPr marL="647984" indent="-215995" algn="l" defTabSz="914377"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4pPr>
      <a:lvl5pPr marL="863978" indent="-215995" algn="l" defTabSz="914377"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5pPr>
      <a:lvl6pPr marL="863978" indent="-215995" algn="l" defTabSz="914377"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3978" indent="-215995" algn="l" defTabSz="914377"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3978" indent="-215995" algn="l" defTabSz="914377"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3978" indent="-215995" algn="l" defTabSz="914377"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bodyStyle>
    <p:otherStyle>
      <a:defPPr>
        <a:defRPr lang="en-US"/>
      </a:defPPr>
      <a:lvl1pPr marL="0" indent="0" algn="l" defTabSz="914377" rtl="0" eaLnBrk="1" latinLnBrk="0" hangingPunct="1">
        <a:lnSpc>
          <a:spcPct val="110000"/>
        </a:lnSpc>
        <a:spcBef>
          <a:spcPts val="600"/>
        </a:spcBef>
        <a:buFontTx/>
        <a:buNone/>
        <a:defRPr sz="1800" kern="1200">
          <a:solidFill>
            <a:schemeClr val="tx2"/>
          </a:solidFill>
          <a:latin typeface="+mn-lt"/>
          <a:ea typeface="+mn-ea"/>
          <a:cs typeface="+mn-cs"/>
        </a:defRPr>
      </a:lvl1pPr>
      <a:lvl2pPr marL="0" indent="0" algn="l" defTabSz="914377" rtl="0" eaLnBrk="1" latinLnBrk="0" hangingPunct="1">
        <a:lnSpc>
          <a:spcPct val="110000"/>
        </a:lnSpc>
        <a:spcBef>
          <a:spcPts val="600"/>
        </a:spcBef>
        <a:buFontTx/>
        <a:buNone/>
        <a:defRPr sz="1400" kern="1200">
          <a:solidFill>
            <a:schemeClr val="tx2"/>
          </a:solidFill>
          <a:latin typeface="+mn-lt"/>
          <a:ea typeface="+mn-ea"/>
          <a:cs typeface="+mn-cs"/>
        </a:defRPr>
      </a:lvl2pPr>
      <a:lvl3pPr marL="215995" indent="-215995" algn="l" defTabSz="914377"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3pPr>
      <a:lvl4pPr marL="431989" indent="-215995" algn="l" defTabSz="914377"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647984" indent="-215995" algn="l" defTabSz="914377"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3978" indent="-215995" algn="l" defTabSz="914377"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3978" indent="-215995" algn="l" defTabSz="914377"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3978" indent="-215995" algn="l" defTabSz="914377"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3978" indent="-215995" algn="l" defTabSz="914377"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otherStyle>
  </p:txStyles>
  <p:extLst>
    <p:ext uri="{27BBF7A9-308A-43DC-89C8-2F10F3537804}">
      <p15:sldGuideLst xmlns:p15="http://schemas.microsoft.com/office/powerpoint/2012/main">
        <p15:guide id="1" orient="horz" pos="158">
          <p15:clr>
            <a:srgbClr val="F26B43"/>
          </p15:clr>
        </p15:guide>
        <p15:guide id="3" orient="horz" pos="668">
          <p15:clr>
            <a:srgbClr val="F26B43"/>
          </p15:clr>
        </p15:guide>
        <p15:guide id="4" orient="horz" pos="2947">
          <p15:clr>
            <a:srgbClr val="F26B43"/>
          </p15:clr>
        </p15:guide>
        <p15:guide id="6" pos="2880">
          <p15:clr>
            <a:srgbClr val="F26B43"/>
          </p15:clr>
        </p15:guide>
        <p15:guide id="8" pos="5585">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4404F-43CD-40C8-B408-4B36050B4048}"/>
              </a:ext>
            </a:extLst>
          </p:cNvPr>
          <p:cNvSpPr>
            <a:spLocks noGrp="1"/>
          </p:cNvSpPr>
          <p:nvPr>
            <p:ph type="title"/>
          </p:nvPr>
        </p:nvSpPr>
        <p:spPr bwMode="gray">
          <a:xfrm>
            <a:off x="371475" y="333375"/>
            <a:ext cx="11449050" cy="792000"/>
          </a:xfrm>
          <a:prstGeom prst="rect">
            <a:avLst/>
          </a:prstGeom>
        </p:spPr>
        <p:txBody>
          <a:bodyPr vert="horz" lIns="0" tIns="0" rIns="0" bIns="0" rtlCol="0" anchor="t">
            <a:noAutofit/>
          </a:bodyPr>
          <a:lstStyle/>
          <a:p>
            <a:r>
              <a:rPr lang="en-US"/>
              <a:t>Click to edit Master title</a:t>
            </a:r>
          </a:p>
        </p:txBody>
      </p:sp>
      <p:sp>
        <p:nvSpPr>
          <p:cNvPr id="3" name="Text Placeholder 2">
            <a:extLst>
              <a:ext uri="{FF2B5EF4-FFF2-40B4-BE49-F238E27FC236}">
                <a16:creationId xmlns:a16="http://schemas.microsoft.com/office/drawing/2014/main" id="{C844632A-2918-4D07-821E-9CC4B7A378DA}"/>
              </a:ext>
            </a:extLst>
          </p:cNvPr>
          <p:cNvSpPr>
            <a:spLocks noGrp="1"/>
          </p:cNvSpPr>
          <p:nvPr>
            <p:ph type="body" idx="1"/>
          </p:nvPr>
        </p:nvSpPr>
        <p:spPr bwMode="gray">
          <a:xfrm>
            <a:off x="371475" y="1412875"/>
            <a:ext cx="11449050" cy="48244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fik 6" descr="NTT DATA Logo">
            <a:extLst>
              <a:ext uri="{FF2B5EF4-FFF2-40B4-BE49-F238E27FC236}">
                <a16:creationId xmlns:a16="http://schemas.microsoft.com/office/drawing/2014/main" id="{1DB40E02-E43E-21B5-7D2A-60B35F0977AE}"/>
              </a:ext>
            </a:extLst>
          </p:cNvPr>
          <p:cNvPicPr>
            <a:picLocks noGrp="1" noRot="1" noChangeAspect="1" noMove="1" noResize="1" noEditPoints="1" noAdjustHandles="1" noChangeArrowheads="1" noChangeShapeType="1" noCrop="1"/>
          </p:cNvPicPr>
          <p:nvPr userDrawn="1"/>
        </p:nvPicPr>
        <p:blipFill>
          <a:blip r:embed="rId37">
            <a:extLst>
              <a:ext uri="{96DAC541-7B7A-43D3-8B79-37D633B846F1}">
                <asvg:svgBlip xmlns:asvg="http://schemas.microsoft.com/office/drawing/2016/SVG/main" r:embed="rId38"/>
              </a:ext>
            </a:extLst>
          </a:blip>
          <a:stretch>
            <a:fillRect/>
          </a:stretch>
        </p:blipFill>
        <p:spPr>
          <a:xfrm>
            <a:off x="10531554" y="6449745"/>
            <a:ext cx="1288971" cy="262800"/>
          </a:xfrm>
          <a:prstGeom prst="rect">
            <a:avLst/>
          </a:prstGeom>
        </p:spPr>
      </p:pic>
      <p:sp>
        <p:nvSpPr>
          <p:cNvPr id="8" name="TextBox 16">
            <a:extLst>
              <a:ext uri="{FF2B5EF4-FFF2-40B4-BE49-F238E27FC236}">
                <a16:creationId xmlns:a16="http://schemas.microsoft.com/office/drawing/2014/main" id="{4AC34641-0DBE-EF6A-9AEC-F53DFC38E7C4}"/>
              </a:ext>
            </a:extLst>
          </p:cNvPr>
          <p:cNvSpPr txBox="1"/>
          <p:nvPr userDrawn="1"/>
        </p:nvSpPr>
        <p:spPr>
          <a:xfrm>
            <a:off x="5941150" y="6529148"/>
            <a:ext cx="309700" cy="123111"/>
          </a:xfrm>
          <a:prstGeom prst="rect">
            <a:avLst/>
          </a:prstGeom>
          <a:noFill/>
        </p:spPr>
        <p:txBody>
          <a:bodyPr wrap="non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800" b="0" i="0" u="none" strike="noStrike" kern="1200" cap="none" spc="0" normalizeH="0" baseline="0" noProof="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5" name="Footer Placeholder 3">
            <a:extLst>
              <a:ext uri="{FF2B5EF4-FFF2-40B4-BE49-F238E27FC236}">
                <a16:creationId xmlns:a16="http://schemas.microsoft.com/office/drawing/2014/main" id="{1F87560C-FA44-1823-F370-BA877E0893C1}"/>
              </a:ext>
            </a:extLst>
          </p:cNvPr>
          <p:cNvSpPr>
            <a:spLocks noGrp="1"/>
          </p:cNvSpPr>
          <p:nvPr>
            <p:ph type="ftr" sz="quarter" idx="3"/>
          </p:nvPr>
        </p:nvSpPr>
        <p:spPr>
          <a:xfrm>
            <a:off x="371475" y="6563358"/>
            <a:ext cx="4852035" cy="88901"/>
          </a:xfrm>
          <a:prstGeom prst="rect">
            <a:avLst/>
          </a:prstGeom>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2419941382"/>
      </p:ext>
    </p:extLst>
  </p:cSld>
  <p:clrMap bg1="lt1" tx1="dk1" bg2="lt2" tx2="dk2" accent1="accent1" accent2="accent2" accent3="accent3" accent4="accent4" accent5="accent5" accent6="accent6" hlink="hlink" folHlink="folHlink"/>
  <p:sldLayoutIdLst>
    <p:sldLayoutId id="2147484828" r:id="rId1"/>
    <p:sldLayoutId id="2147484829" r:id="rId2"/>
    <p:sldLayoutId id="2147484830" r:id="rId3"/>
    <p:sldLayoutId id="2147484831" r:id="rId4"/>
    <p:sldLayoutId id="2147484832" r:id="rId5"/>
    <p:sldLayoutId id="2147484833" r:id="rId6"/>
    <p:sldLayoutId id="2147484834" r:id="rId7"/>
    <p:sldLayoutId id="2147484835" r:id="rId8"/>
    <p:sldLayoutId id="2147484836" r:id="rId9"/>
    <p:sldLayoutId id="2147484837" r:id="rId10"/>
    <p:sldLayoutId id="2147484838" r:id="rId11"/>
    <p:sldLayoutId id="2147484839" r:id="rId12"/>
    <p:sldLayoutId id="2147484840" r:id="rId13"/>
    <p:sldLayoutId id="2147484841" r:id="rId14"/>
    <p:sldLayoutId id="2147484842" r:id="rId15"/>
    <p:sldLayoutId id="2147484843" r:id="rId16"/>
    <p:sldLayoutId id="2147484844" r:id="rId17"/>
    <p:sldLayoutId id="2147484845" r:id="rId18"/>
    <p:sldLayoutId id="2147484846" r:id="rId19"/>
    <p:sldLayoutId id="2147484847" r:id="rId20"/>
    <p:sldLayoutId id="2147484848" r:id="rId21"/>
    <p:sldLayoutId id="2147484849" r:id="rId22"/>
    <p:sldLayoutId id="2147484850" r:id="rId23"/>
    <p:sldLayoutId id="2147484851" r:id="rId24"/>
    <p:sldLayoutId id="2147484852" r:id="rId25"/>
    <p:sldLayoutId id="2147484853" r:id="rId26"/>
    <p:sldLayoutId id="2147484854" r:id="rId27"/>
    <p:sldLayoutId id="2147484855" r:id="rId28"/>
    <p:sldLayoutId id="2147484856" r:id="rId29"/>
    <p:sldLayoutId id="2147484857" r:id="rId30"/>
    <p:sldLayoutId id="2147484858" r:id="rId31"/>
    <p:sldLayoutId id="2147484859" r:id="rId32"/>
    <p:sldLayoutId id="2147484860" r:id="rId33"/>
    <p:sldLayoutId id="2147484881" r:id="rId34"/>
    <p:sldLayoutId id="2147484883" r:id="rId35"/>
  </p:sldLayoutIdLst>
  <p:hf hdr="0"/>
  <p:txStyles>
    <p:titleStyle>
      <a:lvl1pPr algn="l" defTabSz="914400"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p:titleStyle>
    <p:bodyStyle>
      <a:lvl1pPr marL="0" indent="0" algn="l" defTabSz="914400" rtl="0" eaLnBrk="1" latinLnBrk="0" hangingPunct="1">
        <a:lnSpc>
          <a:spcPct val="100000"/>
        </a:lnSpc>
        <a:spcBef>
          <a:spcPts val="800"/>
        </a:spcBef>
        <a:spcAft>
          <a:spcPts val="0"/>
        </a:spcAft>
        <a:buFontTx/>
        <a:buNone/>
        <a:defRPr lang="en-US" sz="1800" kern="1200" dirty="0">
          <a:solidFill>
            <a:schemeClr val="tx2"/>
          </a:solidFill>
          <a:latin typeface="+mn-lt"/>
          <a:ea typeface="+mn-ea"/>
          <a:cs typeface="+mn-cs"/>
        </a:defRPr>
      </a:lvl1pPr>
      <a:lvl2pPr marL="216000" indent="-216000" algn="l" defTabSz="914400" rtl="0" eaLnBrk="1" latinLnBrk="0" hangingPunct="1">
        <a:lnSpc>
          <a:spcPct val="100000"/>
        </a:lnSpc>
        <a:spcBef>
          <a:spcPts val="600"/>
        </a:spcBef>
        <a:buClr>
          <a:schemeClr val="tx2"/>
        </a:buClr>
        <a:buFont typeface="Arial" panose="020B0604020202020204" pitchFamily="34" charset="0"/>
        <a:buChar char="•"/>
        <a:defRPr lang="en-US" sz="1800" kern="1200" dirty="0">
          <a:solidFill>
            <a:schemeClr val="tx2"/>
          </a:solidFill>
          <a:latin typeface="+mn-lt"/>
          <a:ea typeface="+mn-ea"/>
          <a:cs typeface="+mn-cs"/>
        </a:defRPr>
      </a:lvl2pPr>
      <a:lvl3pPr marL="432000" indent="-216000" algn="l" defTabSz="914400" rtl="0" eaLnBrk="1" latinLnBrk="0" hangingPunct="1">
        <a:lnSpc>
          <a:spcPct val="100000"/>
        </a:lnSpc>
        <a:spcBef>
          <a:spcPts val="300"/>
        </a:spcBef>
        <a:buClr>
          <a:schemeClr val="tx2"/>
        </a:buClr>
        <a:buFont typeface="Arial" panose="020B0604020202020204" pitchFamily="34" charset="0"/>
        <a:buChar char="»"/>
        <a:defRPr lang="en-US" sz="1600" kern="1200" dirty="0">
          <a:solidFill>
            <a:schemeClr val="tx2"/>
          </a:solidFill>
          <a:latin typeface="+mn-lt"/>
          <a:ea typeface="+mn-ea"/>
          <a:cs typeface="+mn-cs"/>
        </a:defRPr>
      </a:lvl3pPr>
      <a:lvl4pPr marL="648000" indent="-216000" algn="l" defTabSz="914400" rtl="0" eaLnBrk="1" latinLnBrk="0" hangingPunct="1">
        <a:lnSpc>
          <a:spcPct val="100000"/>
        </a:lnSpc>
        <a:spcBef>
          <a:spcPts val="300"/>
        </a:spcBef>
        <a:buClr>
          <a:schemeClr val="tx2"/>
        </a:buClr>
        <a:buFont typeface="Arial" panose="020B0604020202020204" pitchFamily="34" charset="0"/>
        <a:buChar char="•"/>
        <a:defRPr lang="en-US" sz="1600" kern="1200" dirty="0">
          <a:solidFill>
            <a:schemeClr val="tx2"/>
          </a:solidFill>
          <a:latin typeface="+mn-lt"/>
          <a:ea typeface="+mn-ea"/>
          <a:cs typeface="+mn-cs"/>
        </a:defRPr>
      </a:lvl4pPr>
      <a:lvl5pPr marL="864000" indent="-216000" algn="l" defTabSz="914400" rtl="0" eaLnBrk="1" latinLnBrk="0" hangingPunct="1">
        <a:lnSpc>
          <a:spcPct val="100000"/>
        </a:lnSpc>
        <a:spcBef>
          <a:spcPts val="300"/>
        </a:spcBef>
        <a:buClr>
          <a:schemeClr val="tx2"/>
        </a:buClr>
        <a:buFont typeface="Arial" panose="020B0604020202020204" pitchFamily="34" charset="0"/>
        <a:buChar char="»"/>
        <a:defRPr lang="en-US" sz="1600" kern="1200" dirty="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bodyStyle>
    <p:otherStyle>
      <a:defPPr>
        <a:defRPr lang="en-US"/>
      </a:defPPr>
      <a:lvl1pPr marL="0" indent="0" algn="l" defTabSz="914400" rtl="0" eaLnBrk="1" latinLnBrk="0" hangingPunct="1">
        <a:lnSpc>
          <a:spcPct val="110000"/>
        </a:lnSpc>
        <a:spcBef>
          <a:spcPts val="600"/>
        </a:spcBef>
        <a:buFontTx/>
        <a:buNone/>
        <a:defRPr sz="1800" kern="1200">
          <a:solidFill>
            <a:schemeClr val="tx2"/>
          </a:solidFill>
          <a:latin typeface="+mn-lt"/>
          <a:ea typeface="+mn-ea"/>
          <a:cs typeface="+mn-cs"/>
        </a:defRPr>
      </a:lvl1pPr>
      <a:lvl2pPr marL="0" indent="0" algn="l" defTabSz="914400" rtl="0" eaLnBrk="1" latinLnBrk="0" hangingPunct="1">
        <a:lnSpc>
          <a:spcPct val="110000"/>
        </a:lnSpc>
        <a:spcBef>
          <a:spcPts val="600"/>
        </a:spcBef>
        <a:buFontTx/>
        <a:buNone/>
        <a:defRPr sz="1400" kern="1200">
          <a:solidFill>
            <a:schemeClr val="tx2"/>
          </a:solidFill>
          <a:latin typeface="+mn-lt"/>
          <a:ea typeface="+mn-ea"/>
          <a:cs typeface="+mn-cs"/>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3" orient="horz" pos="890">
          <p15:clr>
            <a:srgbClr val="F26B43"/>
          </p15:clr>
        </p15:guide>
        <p15:guide id="4" orient="horz" pos="3929">
          <p15:clr>
            <a:srgbClr val="F26B43"/>
          </p15:clr>
        </p15:guide>
        <p15:guide id="5" pos="234">
          <p15:clr>
            <a:srgbClr val="F26B43"/>
          </p15:clr>
        </p15:guide>
        <p15:guide id="6" pos="3840">
          <p15:clr>
            <a:srgbClr val="F26B43"/>
          </p15:clr>
        </p15:guide>
        <p15:guide id="8" pos="744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2023 NTT DATA, Inc. All rights reserved.</a:t>
            </a: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pic>
        <p:nvPicPr>
          <p:cNvPr id="4" name="図 3"/>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Tree>
    <p:extLst>
      <p:ext uri="{BB962C8B-B14F-4D97-AF65-F5344CB8AC3E}">
        <p14:creationId xmlns:p14="http://schemas.microsoft.com/office/powerpoint/2010/main" val="1320433506"/>
      </p:ext>
    </p:extLst>
  </p:cSld>
  <p:clrMap bg1="lt1" tx1="dk1" bg2="lt2" tx2="dk2" accent1="accent1" accent2="accent2" accent3="accent3" accent4="accent4" accent5="accent5" accent6="accent6" hlink="hlink" folHlink="folHlink"/>
  <p:sldLayoutIdLst>
    <p:sldLayoutId id="2147484862"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 id="2147484875" r:id="rId14"/>
    <p:sldLayoutId id="2147484876" r:id="rId15"/>
    <p:sldLayoutId id="2147484877" r:id="rId16"/>
    <p:sldLayoutId id="2147484878" r:id="rId17"/>
  </p:sldLayoutIdLst>
  <p:hf hdr="0" dt="0"/>
  <p:txStyles>
    <p:titleStyle>
      <a:lvl1pPr algn="l" defTabSz="609555" rtl="0" eaLnBrk="1" fontAlgn="base" hangingPunct="1">
        <a:spcBef>
          <a:spcPct val="0"/>
        </a:spcBef>
        <a:spcAft>
          <a:spcPct val="0"/>
        </a:spcAft>
        <a:defRPr kumimoji="1" sz="2400" b="0" i="0" kern="1200" spc="200" baseline="0">
          <a:solidFill>
            <a:srgbClr val="404040"/>
          </a:solidFill>
          <a:latin typeface="HGPGothicE" charset="-128"/>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01.xml"/></Relationships>
</file>

<file path=ppt/slides/_rels/slide1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12.xml"/><Relationship Id="rId4" Type="http://schemas.openxmlformats.org/officeDocument/2006/relationships/image" Target="../media/image175.svg"/></Relationships>
</file>

<file path=ppt/slides/_rels/slide1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8.xml"/><Relationship Id="rId1" Type="http://schemas.openxmlformats.org/officeDocument/2006/relationships/slideLayout" Target="../slideLayouts/slideLayout100.xml"/><Relationship Id="rId5" Type="http://schemas.openxmlformats.org/officeDocument/2006/relationships/image" Target="../media/image178.jpeg"/><Relationship Id="rId4" Type="http://schemas.openxmlformats.org/officeDocument/2006/relationships/image" Target="../media/image177.png"/></Relationships>
</file>

<file path=ppt/slides/_rels/slide13.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9.png"/><Relationship Id="rId18" Type="http://schemas.openxmlformats.org/officeDocument/2006/relationships/image" Target="../media/image194.svg"/><Relationship Id="rId3" Type="http://schemas.openxmlformats.org/officeDocument/2006/relationships/image" Target="../media/image179.png"/><Relationship Id="rId7" Type="http://schemas.openxmlformats.org/officeDocument/2006/relationships/image" Target="../media/image183.png"/><Relationship Id="rId12" Type="http://schemas.openxmlformats.org/officeDocument/2006/relationships/image" Target="../media/image188.png"/><Relationship Id="rId17" Type="http://schemas.openxmlformats.org/officeDocument/2006/relationships/image" Target="../media/image193.png"/><Relationship Id="rId2" Type="http://schemas.openxmlformats.org/officeDocument/2006/relationships/notesSlide" Target="../notesSlides/notesSlide9.xml"/><Relationship Id="rId16" Type="http://schemas.openxmlformats.org/officeDocument/2006/relationships/image" Target="../media/image192.svg"/><Relationship Id="rId20" Type="http://schemas.openxmlformats.org/officeDocument/2006/relationships/image" Target="../media/image196.png"/><Relationship Id="rId1" Type="http://schemas.openxmlformats.org/officeDocument/2006/relationships/slideLayout" Target="../slideLayouts/slideLayout100.xml"/><Relationship Id="rId6" Type="http://schemas.openxmlformats.org/officeDocument/2006/relationships/image" Target="../media/image182.png"/><Relationship Id="rId11" Type="http://schemas.openxmlformats.org/officeDocument/2006/relationships/image" Target="../media/image187.png"/><Relationship Id="rId5" Type="http://schemas.openxmlformats.org/officeDocument/2006/relationships/image" Target="../media/image181.png"/><Relationship Id="rId15" Type="http://schemas.openxmlformats.org/officeDocument/2006/relationships/image" Target="../media/image191.png"/><Relationship Id="rId10" Type="http://schemas.openxmlformats.org/officeDocument/2006/relationships/image" Target="../media/image186.png"/><Relationship Id="rId19" Type="http://schemas.openxmlformats.org/officeDocument/2006/relationships/image" Target="../media/image195.png"/><Relationship Id="rId4" Type="http://schemas.openxmlformats.org/officeDocument/2006/relationships/image" Target="../media/image180.png"/><Relationship Id="rId9" Type="http://schemas.openxmlformats.org/officeDocument/2006/relationships/image" Target="../media/image185.png"/><Relationship Id="rId14" Type="http://schemas.openxmlformats.org/officeDocument/2006/relationships/image" Target="../media/image190.png"/></Relationships>
</file>

<file path=ppt/slides/_rels/slide1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202.svg"/><Relationship Id="rId5" Type="http://schemas.openxmlformats.org/officeDocument/2006/relationships/image" Target="../media/image201.png"/><Relationship Id="rId4" Type="http://schemas.openxmlformats.org/officeDocument/2006/relationships/image" Target="../media/image200.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203.svg"/><Relationship Id="rId2" Type="http://schemas.openxmlformats.org/officeDocument/2006/relationships/image" Target="../media/image199.png"/><Relationship Id="rId1" Type="http://schemas.openxmlformats.org/officeDocument/2006/relationships/slideLayout" Target="../slideLayouts/slideLayout88.xml"/><Relationship Id="rId5" Type="http://schemas.openxmlformats.org/officeDocument/2006/relationships/image" Target="../media/image205.svg"/><Relationship Id="rId4" Type="http://schemas.openxmlformats.org/officeDocument/2006/relationships/image" Target="../media/image204.png"/></Relationships>
</file>

<file path=ppt/slides/_rels/slide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10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jpeg"/><Relationship Id="rId2" Type="http://schemas.openxmlformats.org/officeDocument/2006/relationships/notesSlide" Target="../notesSlides/notesSlide2.xml"/><Relationship Id="rId1" Type="http://schemas.openxmlformats.org/officeDocument/2006/relationships/slideLayout" Target="../slideLayouts/slideLayout152.xml"/><Relationship Id="rId6" Type="http://schemas.openxmlformats.org/officeDocument/2006/relationships/image" Target="../media/image58.jpeg"/><Relationship Id="rId11" Type="http://schemas.openxmlformats.org/officeDocument/2006/relationships/image" Target="../media/image63.png"/><Relationship Id="rId5" Type="http://schemas.openxmlformats.org/officeDocument/2006/relationships/image" Target="../media/image57.jpe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jpeg"/></Relationships>
</file>

<file path=ppt/slides/_rels/slide4.xml.rels><?xml version="1.0" encoding="UTF-8" standalone="yes"?>
<Relationships xmlns="http://schemas.openxmlformats.org/package/2006/relationships"><Relationship Id="rId26" Type="http://schemas.openxmlformats.org/officeDocument/2006/relationships/image" Target="../media/image91.png"/><Relationship Id="rId21" Type="http://schemas.openxmlformats.org/officeDocument/2006/relationships/image" Target="../media/image86.png"/><Relationship Id="rId42" Type="http://schemas.openxmlformats.org/officeDocument/2006/relationships/image" Target="../media/image107.png"/><Relationship Id="rId47" Type="http://schemas.openxmlformats.org/officeDocument/2006/relationships/image" Target="../media/image112.png"/><Relationship Id="rId63" Type="http://schemas.openxmlformats.org/officeDocument/2006/relationships/image" Target="../media/image127.png"/><Relationship Id="rId68" Type="http://schemas.openxmlformats.org/officeDocument/2006/relationships/image" Target="../media/image132.png"/><Relationship Id="rId2" Type="http://schemas.openxmlformats.org/officeDocument/2006/relationships/notesSlide" Target="../notesSlides/notesSlide3.xml"/><Relationship Id="rId16" Type="http://schemas.openxmlformats.org/officeDocument/2006/relationships/image" Target="../media/image81.png"/><Relationship Id="rId29" Type="http://schemas.openxmlformats.org/officeDocument/2006/relationships/image" Target="../media/image94.png"/><Relationship Id="rId11" Type="http://schemas.openxmlformats.org/officeDocument/2006/relationships/image" Target="../media/image76.svg"/><Relationship Id="rId24" Type="http://schemas.openxmlformats.org/officeDocument/2006/relationships/image" Target="../media/image89.png"/><Relationship Id="rId32" Type="http://schemas.openxmlformats.org/officeDocument/2006/relationships/image" Target="../media/image97.png"/><Relationship Id="rId37" Type="http://schemas.openxmlformats.org/officeDocument/2006/relationships/image" Target="../media/image102.png"/><Relationship Id="rId40" Type="http://schemas.openxmlformats.org/officeDocument/2006/relationships/image" Target="../media/image105.svg"/><Relationship Id="rId45" Type="http://schemas.openxmlformats.org/officeDocument/2006/relationships/image" Target="../media/image110.png"/><Relationship Id="rId53" Type="http://schemas.openxmlformats.org/officeDocument/2006/relationships/image" Target="../media/image118.png"/><Relationship Id="rId58" Type="http://schemas.openxmlformats.org/officeDocument/2006/relationships/image" Target="../media/image123.png"/><Relationship Id="rId66" Type="http://schemas.openxmlformats.org/officeDocument/2006/relationships/image" Target="../media/image130.png"/><Relationship Id="rId74" Type="http://schemas.openxmlformats.org/officeDocument/2006/relationships/image" Target="../media/image138.jpeg"/><Relationship Id="rId5" Type="http://schemas.openxmlformats.org/officeDocument/2006/relationships/image" Target="../media/image70.png"/><Relationship Id="rId61" Type="http://schemas.openxmlformats.org/officeDocument/2006/relationships/image" Target="../media/image125.png"/><Relationship Id="rId19" Type="http://schemas.openxmlformats.org/officeDocument/2006/relationships/image" Target="../media/image84.svg"/><Relationship Id="rId14" Type="http://schemas.openxmlformats.org/officeDocument/2006/relationships/image" Target="../media/image79.png"/><Relationship Id="rId22" Type="http://schemas.openxmlformats.org/officeDocument/2006/relationships/image" Target="../media/image87.jpeg"/><Relationship Id="rId27" Type="http://schemas.openxmlformats.org/officeDocument/2006/relationships/image" Target="../media/image92.png"/><Relationship Id="rId30" Type="http://schemas.openxmlformats.org/officeDocument/2006/relationships/image" Target="../media/image95.png"/><Relationship Id="rId35" Type="http://schemas.openxmlformats.org/officeDocument/2006/relationships/image" Target="../media/image100.png"/><Relationship Id="rId43" Type="http://schemas.openxmlformats.org/officeDocument/2006/relationships/image" Target="../media/image108.png"/><Relationship Id="rId48" Type="http://schemas.openxmlformats.org/officeDocument/2006/relationships/image" Target="../media/image113.jpeg"/><Relationship Id="rId56" Type="http://schemas.openxmlformats.org/officeDocument/2006/relationships/image" Target="../media/image121.jpeg"/><Relationship Id="rId64" Type="http://schemas.openxmlformats.org/officeDocument/2006/relationships/image" Target="../media/image128.png"/><Relationship Id="rId69" Type="http://schemas.openxmlformats.org/officeDocument/2006/relationships/image" Target="../media/image133.svg"/><Relationship Id="rId8" Type="http://schemas.openxmlformats.org/officeDocument/2006/relationships/image" Target="../media/image73.png"/><Relationship Id="rId51" Type="http://schemas.openxmlformats.org/officeDocument/2006/relationships/image" Target="../media/image116.png"/><Relationship Id="rId72" Type="http://schemas.openxmlformats.org/officeDocument/2006/relationships/image" Target="../media/image136.png"/><Relationship Id="rId3" Type="http://schemas.openxmlformats.org/officeDocument/2006/relationships/image" Target="../media/image68.png"/><Relationship Id="rId12" Type="http://schemas.openxmlformats.org/officeDocument/2006/relationships/image" Target="../media/image77.png"/><Relationship Id="rId17" Type="http://schemas.openxmlformats.org/officeDocument/2006/relationships/image" Target="../media/image82.svg"/><Relationship Id="rId25" Type="http://schemas.openxmlformats.org/officeDocument/2006/relationships/image" Target="../media/image90.jpeg"/><Relationship Id="rId33" Type="http://schemas.openxmlformats.org/officeDocument/2006/relationships/image" Target="../media/image98.png"/><Relationship Id="rId38" Type="http://schemas.openxmlformats.org/officeDocument/2006/relationships/image" Target="../media/image103.svg"/><Relationship Id="rId46" Type="http://schemas.openxmlformats.org/officeDocument/2006/relationships/image" Target="../media/image111.png"/><Relationship Id="rId59" Type="http://schemas.openxmlformats.org/officeDocument/2006/relationships/image" Target="../media/image124.jpeg"/><Relationship Id="rId67" Type="http://schemas.openxmlformats.org/officeDocument/2006/relationships/image" Target="../media/image131.svg"/><Relationship Id="rId20" Type="http://schemas.openxmlformats.org/officeDocument/2006/relationships/image" Target="../media/image85.jpeg"/><Relationship Id="rId41" Type="http://schemas.openxmlformats.org/officeDocument/2006/relationships/image" Target="../media/image106.png"/><Relationship Id="rId54" Type="http://schemas.openxmlformats.org/officeDocument/2006/relationships/image" Target="../media/image119.png"/><Relationship Id="rId62" Type="http://schemas.openxmlformats.org/officeDocument/2006/relationships/image" Target="../media/image126.png"/><Relationship Id="rId70" Type="http://schemas.openxmlformats.org/officeDocument/2006/relationships/image" Target="../media/image134.png"/><Relationship Id="rId1" Type="http://schemas.openxmlformats.org/officeDocument/2006/relationships/slideLayout" Target="../slideLayouts/slideLayout162.xml"/><Relationship Id="rId6" Type="http://schemas.openxmlformats.org/officeDocument/2006/relationships/image" Target="../media/image71.jpeg"/><Relationship Id="rId15" Type="http://schemas.openxmlformats.org/officeDocument/2006/relationships/image" Target="../media/image80.svg"/><Relationship Id="rId23" Type="http://schemas.openxmlformats.org/officeDocument/2006/relationships/image" Target="../media/image88.jpeg"/><Relationship Id="rId28" Type="http://schemas.openxmlformats.org/officeDocument/2006/relationships/image" Target="../media/image93.jpeg"/><Relationship Id="rId36" Type="http://schemas.openxmlformats.org/officeDocument/2006/relationships/image" Target="../media/image101.png"/><Relationship Id="rId49" Type="http://schemas.openxmlformats.org/officeDocument/2006/relationships/image" Target="../media/image114.png"/><Relationship Id="rId57" Type="http://schemas.openxmlformats.org/officeDocument/2006/relationships/image" Target="../media/image122.png"/><Relationship Id="rId10" Type="http://schemas.openxmlformats.org/officeDocument/2006/relationships/image" Target="../media/image75.png"/><Relationship Id="rId31" Type="http://schemas.openxmlformats.org/officeDocument/2006/relationships/image" Target="../media/image96.png"/><Relationship Id="rId44" Type="http://schemas.openxmlformats.org/officeDocument/2006/relationships/image" Target="../media/image109.png"/><Relationship Id="rId52" Type="http://schemas.openxmlformats.org/officeDocument/2006/relationships/image" Target="../media/image117.png"/><Relationship Id="rId60" Type="http://schemas.openxmlformats.org/officeDocument/2006/relationships/image" Target="../media/image50.png"/><Relationship Id="rId65" Type="http://schemas.openxmlformats.org/officeDocument/2006/relationships/image" Target="../media/image129.svg"/><Relationship Id="rId73" Type="http://schemas.openxmlformats.org/officeDocument/2006/relationships/image" Target="../media/image137.png"/><Relationship Id="rId4" Type="http://schemas.openxmlformats.org/officeDocument/2006/relationships/image" Target="../media/image69.png"/><Relationship Id="rId9" Type="http://schemas.openxmlformats.org/officeDocument/2006/relationships/image" Target="../media/image74.png"/><Relationship Id="rId13" Type="http://schemas.openxmlformats.org/officeDocument/2006/relationships/image" Target="../media/image78.svg"/><Relationship Id="rId18" Type="http://schemas.openxmlformats.org/officeDocument/2006/relationships/image" Target="../media/image83.png"/><Relationship Id="rId39" Type="http://schemas.openxmlformats.org/officeDocument/2006/relationships/image" Target="../media/image104.png"/><Relationship Id="rId34" Type="http://schemas.openxmlformats.org/officeDocument/2006/relationships/image" Target="../media/image99.png"/><Relationship Id="rId50" Type="http://schemas.openxmlformats.org/officeDocument/2006/relationships/image" Target="../media/image115.png"/><Relationship Id="rId55" Type="http://schemas.openxmlformats.org/officeDocument/2006/relationships/image" Target="../media/image120.png"/><Relationship Id="rId7" Type="http://schemas.openxmlformats.org/officeDocument/2006/relationships/image" Target="../media/image72.png"/><Relationship Id="rId71" Type="http://schemas.openxmlformats.org/officeDocument/2006/relationships/image" Target="../media/image135.jpeg"/></Relationships>
</file>

<file path=ppt/slides/_rels/slide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87.xml"/></Relationships>
</file>

<file path=ppt/slides/_rels/slide6.xml.rels><?xml version="1.0" encoding="UTF-8" standalone="yes"?>
<Relationships xmlns="http://schemas.openxmlformats.org/package/2006/relationships"><Relationship Id="rId8" Type="http://schemas.openxmlformats.org/officeDocument/2006/relationships/image" Target="../media/image145.sv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4.xml"/><Relationship Id="rId1" Type="http://schemas.openxmlformats.org/officeDocument/2006/relationships/slideLayout" Target="../slideLayouts/slideLayout186.xml"/><Relationship Id="rId6" Type="http://schemas.openxmlformats.org/officeDocument/2006/relationships/image" Target="../media/image143.sv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svg"/><Relationship Id="rId9" Type="http://schemas.openxmlformats.org/officeDocument/2006/relationships/image" Target="../media/image146.png"/></Relationships>
</file>

<file path=ppt/slides/_rels/slide7.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notesSlide" Target="../notesSlides/notesSlide5.xml"/><Relationship Id="rId1" Type="http://schemas.openxmlformats.org/officeDocument/2006/relationships/slideLayout" Target="../slideLayouts/slideLayout186.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s/_rels/slide8.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svg"/><Relationship Id="rId3" Type="http://schemas.openxmlformats.org/officeDocument/2006/relationships/image" Target="../media/image160.png"/><Relationship Id="rId7" Type="http://schemas.openxmlformats.org/officeDocument/2006/relationships/image" Target="../media/image164.png"/><Relationship Id="rId12" Type="http://schemas.openxmlformats.org/officeDocument/2006/relationships/image" Target="../media/image169.png"/><Relationship Id="rId2" Type="http://schemas.openxmlformats.org/officeDocument/2006/relationships/notesSlide" Target="../notesSlides/notesSlide6.xml"/><Relationship Id="rId1" Type="http://schemas.openxmlformats.org/officeDocument/2006/relationships/slideLayout" Target="../slideLayouts/slideLayout186.xml"/><Relationship Id="rId6" Type="http://schemas.openxmlformats.org/officeDocument/2006/relationships/image" Target="../media/image163.png"/><Relationship Id="rId11" Type="http://schemas.openxmlformats.org/officeDocument/2006/relationships/image" Target="../media/image168.svg"/><Relationship Id="rId5" Type="http://schemas.openxmlformats.org/officeDocument/2006/relationships/image" Target="../media/image162.png"/><Relationship Id="rId15" Type="http://schemas.openxmlformats.org/officeDocument/2006/relationships/image" Target="../media/image172.sv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png"/><Relationship Id="rId14" Type="http://schemas.openxmlformats.org/officeDocument/2006/relationships/image" Target="../media/image17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ar trail lights on a Highway">
            <a:extLst>
              <a:ext uri="{FF2B5EF4-FFF2-40B4-BE49-F238E27FC236}">
                <a16:creationId xmlns:a16="http://schemas.microsoft.com/office/drawing/2014/main" id="{4D8E764E-252F-8297-9123-05205E446500}"/>
              </a:ext>
            </a:extLst>
          </p:cNvPr>
          <p:cNvPicPr>
            <a:picLocks noChangeAspect="1"/>
          </p:cNvPicPr>
          <p:nvPr/>
        </p:nvPicPr>
        <p:blipFill rotWithShape="1">
          <a:blip r:embed="rId2">
            <a:extLst>
              <a:ext uri="{28A0092B-C50C-407E-A947-70E740481C1C}">
                <a14:useLocalDpi xmlns:a14="http://schemas.microsoft.com/office/drawing/2010/main" val="0"/>
              </a:ext>
            </a:extLst>
          </a:blip>
          <a:srcRect b="15727"/>
          <a:stretch/>
        </p:blipFill>
        <p:spPr>
          <a:xfrm flipH="1">
            <a:off x="-1" y="-1"/>
            <a:ext cx="12192000" cy="6857998"/>
          </a:xfrm>
          <a:prstGeom prst="rect">
            <a:avLst/>
          </a:prstGeom>
        </p:spPr>
      </p:pic>
      <p:sp>
        <p:nvSpPr>
          <p:cNvPr id="3" name="Text Placeholder 2">
            <a:extLst>
              <a:ext uri="{FF2B5EF4-FFF2-40B4-BE49-F238E27FC236}">
                <a16:creationId xmlns:a16="http://schemas.microsoft.com/office/drawing/2014/main" id="{DC991235-C283-783D-AF49-E845205D0452}"/>
              </a:ext>
            </a:extLst>
          </p:cNvPr>
          <p:cNvSpPr>
            <a:spLocks noGrp="1"/>
          </p:cNvSpPr>
          <p:nvPr>
            <p:ph type="body" sz="quarter" idx="16"/>
          </p:nvPr>
        </p:nvSpPr>
        <p:spPr>
          <a:xfrm>
            <a:off x="-1" y="-16524"/>
            <a:ext cx="12192001" cy="6857999"/>
          </a:xfrm>
          <a:solidFill>
            <a:srgbClr val="000000">
              <a:alpha val="57647"/>
            </a:srgbClr>
          </a:solidFill>
        </p:spPr>
        <p:txBody>
          <a:bodyPr/>
          <a:lstStyle/>
          <a:p>
            <a:endParaRPr lang="en-US"/>
          </a:p>
        </p:txBody>
      </p:sp>
      <p:sp>
        <p:nvSpPr>
          <p:cNvPr id="4" name="Text Placeholder 3">
            <a:extLst>
              <a:ext uri="{FF2B5EF4-FFF2-40B4-BE49-F238E27FC236}">
                <a16:creationId xmlns:a16="http://schemas.microsoft.com/office/drawing/2014/main" id="{BE4E82A2-356B-1BC2-C482-7770727F7BEC}"/>
              </a:ext>
            </a:extLst>
          </p:cNvPr>
          <p:cNvSpPr>
            <a:spLocks noGrp="1"/>
          </p:cNvSpPr>
          <p:nvPr>
            <p:ph type="body" sz="quarter" idx="17"/>
          </p:nvPr>
        </p:nvSpPr>
        <p:spPr>
          <a:xfrm>
            <a:off x="-2" y="-8264"/>
            <a:ext cx="12192000" cy="6858000"/>
          </a:xfrm>
        </p:spPr>
        <p:txBody>
          <a:bodyPr/>
          <a:lstStyle/>
          <a:p>
            <a:endParaRPr lang="en-US"/>
          </a:p>
        </p:txBody>
      </p:sp>
      <p:sp>
        <p:nvSpPr>
          <p:cNvPr id="8" name="Legal">
            <a:extLst>
              <a:ext uri="{FF2B5EF4-FFF2-40B4-BE49-F238E27FC236}">
                <a16:creationId xmlns:a16="http://schemas.microsoft.com/office/drawing/2014/main" id="{31759756-E6FE-4FFA-8F5E-B04C401C5225}"/>
              </a:ext>
            </a:extLst>
          </p:cNvPr>
          <p:cNvSpPr>
            <a:spLocks noGrp="1"/>
          </p:cNvSpPr>
          <p:nvPr>
            <p:ph type="ftr" sz="quarter" idx="19"/>
          </p:nvPr>
        </p:nvSpPr>
        <p:spPr>
          <a:xfrm>
            <a:off x="402336" y="6233160"/>
            <a:ext cx="4114800" cy="30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FFFFFF">
                    <a:tint val="75000"/>
                  </a:srgbClr>
                </a:solidFill>
                <a:effectLst/>
                <a:uLnTx/>
                <a:uFillTx/>
                <a:latin typeface="Arial" panose="020B0604020202020204" pitchFamily="34" charset="0"/>
                <a:ea typeface="+mn-ea"/>
                <a:cs typeface="+mn-cs"/>
              </a:rPr>
              <a:t>© 2024 NTT DATA, Inc.</a:t>
            </a:r>
          </a:p>
        </p:txBody>
      </p:sp>
      <p:sp>
        <p:nvSpPr>
          <p:cNvPr id="2" name="Text Placeholder 1">
            <a:extLst>
              <a:ext uri="{FF2B5EF4-FFF2-40B4-BE49-F238E27FC236}">
                <a16:creationId xmlns:a16="http://schemas.microsoft.com/office/drawing/2014/main" id="{CCD07AD3-DD8E-6F8A-4838-E3B5AAB6E91D}"/>
              </a:ext>
            </a:extLst>
          </p:cNvPr>
          <p:cNvSpPr>
            <a:spLocks noGrp="1"/>
          </p:cNvSpPr>
          <p:nvPr>
            <p:ph type="body" sz="quarter" idx="15"/>
          </p:nvPr>
        </p:nvSpPr>
        <p:spPr/>
        <p:txBody>
          <a:bodyPr/>
          <a:lstStyle/>
          <a:p>
            <a:endParaRPr lang="en-US"/>
          </a:p>
        </p:txBody>
      </p:sp>
      <p:sp>
        <p:nvSpPr>
          <p:cNvPr id="9" name="MainTitle">
            <a:extLst>
              <a:ext uri="{FF2B5EF4-FFF2-40B4-BE49-F238E27FC236}">
                <a16:creationId xmlns:a16="http://schemas.microsoft.com/office/drawing/2014/main" id="{E13429DD-7708-C4B2-04F6-88B9AC61643D}"/>
              </a:ext>
            </a:extLst>
          </p:cNvPr>
          <p:cNvSpPr>
            <a:spLocks noGrp="1"/>
          </p:cNvSpPr>
          <p:nvPr>
            <p:ph type="title"/>
          </p:nvPr>
        </p:nvSpPr>
        <p:spPr>
          <a:xfrm>
            <a:off x="402335" y="3992416"/>
            <a:ext cx="8393321" cy="1371600"/>
          </a:xfrm>
        </p:spPr>
        <p:txBody>
          <a:bodyPr/>
          <a:lstStyle/>
          <a:p>
            <a:r>
              <a:rPr lang="en-US" sz="4400"/>
              <a:t>NTT DATA </a:t>
            </a:r>
            <a:br>
              <a:rPr lang="en-US" sz="4400"/>
            </a:br>
            <a:r>
              <a:rPr lang="en-US" sz="4400"/>
              <a:t>Capabilities for SRE</a:t>
            </a:r>
            <a:br>
              <a:rPr lang="en-US" sz="4400"/>
            </a:br>
            <a:br>
              <a:rPr lang="en-US" sz="4400"/>
            </a:br>
            <a:endParaRPr lang="en-US" sz="2000"/>
          </a:p>
        </p:txBody>
      </p:sp>
    </p:spTree>
    <p:extLst>
      <p:ext uri="{BB962C8B-B14F-4D97-AF65-F5344CB8AC3E}">
        <p14:creationId xmlns:p14="http://schemas.microsoft.com/office/powerpoint/2010/main" val="969055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72057-693D-B65C-AEEB-7561BAB6623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FC5B8EB-5BCB-D840-1C48-C5243019DD22}"/>
              </a:ext>
            </a:extLst>
          </p:cNvPr>
          <p:cNvSpPr>
            <a:spLocks noGrp="1"/>
          </p:cNvSpPr>
          <p:nvPr>
            <p:ph type="title"/>
          </p:nvPr>
        </p:nvSpPr>
        <p:spPr>
          <a:xfrm>
            <a:off x="4495800" y="2665476"/>
            <a:ext cx="7315200" cy="3886200"/>
          </a:xfrm>
        </p:spPr>
        <p: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Georgia"/>
                <a:ea typeface="+mn-ea"/>
                <a:cs typeface="+mn-cs"/>
              </a:rPr>
              <a:t>Client Success Stories</a:t>
            </a:r>
          </a:p>
        </p:txBody>
      </p:sp>
      <p:sp>
        <p:nvSpPr>
          <p:cNvPr id="4" name="Slide Number Placeholder 3">
            <a:extLst>
              <a:ext uri="{FF2B5EF4-FFF2-40B4-BE49-F238E27FC236}">
                <a16:creationId xmlns:a16="http://schemas.microsoft.com/office/drawing/2014/main" id="{1E2513D1-596F-7C11-798C-BBD3F9A98B20}"/>
              </a:ext>
            </a:extLst>
          </p:cNvPr>
          <p:cNvSpPr>
            <a:spLocks noGrp="1"/>
          </p:cNvSpPr>
          <p:nvPr>
            <p:ph type="sldNum" sz="quarter" idx="2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pic>
        <p:nvPicPr>
          <p:cNvPr id="11" name="Picture Placeholder 5" descr="A hand touching a digital screen&#10;&#10;Description automatically generated">
            <a:extLst>
              <a:ext uri="{FF2B5EF4-FFF2-40B4-BE49-F238E27FC236}">
                <a16:creationId xmlns:a16="http://schemas.microsoft.com/office/drawing/2014/main" id="{4A092DFB-F33C-7795-770B-A8B810A6EB0B}"/>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21875" r="21875"/>
          <a:stretch/>
        </p:blipFill>
        <p:spPr>
          <a:xfrm>
            <a:off x="395288" y="2446338"/>
            <a:ext cx="3719512" cy="3719512"/>
          </a:xfrm>
        </p:spPr>
      </p:pic>
      <p:sp>
        <p:nvSpPr>
          <p:cNvPr id="6" name="Footer Placeholder 2">
            <a:extLst>
              <a:ext uri="{FF2B5EF4-FFF2-40B4-BE49-F238E27FC236}">
                <a16:creationId xmlns:a16="http://schemas.microsoft.com/office/drawing/2014/main" id="{AD79F821-0C5A-A199-C635-10A0A367C2B4}"/>
              </a:ext>
            </a:extLst>
          </p:cNvPr>
          <p:cNvSpPr txBox="1">
            <a:spLocks/>
          </p:cNvSpPr>
          <p:nvPr/>
        </p:nvSpPr>
        <p:spPr>
          <a:xfrm>
            <a:off x="371475" y="6563358"/>
            <a:ext cx="4852035" cy="889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2024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51223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D129869-AC51-3550-C225-4377E43943B3}"/>
              </a:ext>
            </a:extLst>
          </p:cNvPr>
          <p:cNvSpPr/>
          <p:nvPr/>
        </p:nvSpPr>
        <p:spPr>
          <a:xfrm>
            <a:off x="7735257" y="984012"/>
            <a:ext cx="4176464" cy="2414016"/>
          </a:xfrm>
          <a:prstGeom prst="rect">
            <a:avLst/>
          </a:prstGeom>
          <a:solidFill>
            <a:srgbClr val="FFFFFF">
              <a:lumMod val="9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cs typeface="+mn-cs"/>
            </a:endParaRPr>
          </a:p>
        </p:txBody>
      </p:sp>
      <p:sp>
        <p:nvSpPr>
          <p:cNvPr id="2" name="Title 1">
            <a:extLst>
              <a:ext uri="{FF2B5EF4-FFF2-40B4-BE49-F238E27FC236}">
                <a16:creationId xmlns:a16="http://schemas.microsoft.com/office/drawing/2014/main" id="{EDB2BFBF-8DF4-99DA-606F-ED9BE98A4AD5}"/>
              </a:ext>
            </a:extLst>
          </p:cNvPr>
          <p:cNvSpPr>
            <a:spLocks noGrp="1"/>
          </p:cNvSpPr>
          <p:nvPr>
            <p:ph type="title"/>
          </p:nvPr>
        </p:nvSpPr>
        <p:spPr/>
        <p:txBody>
          <a:bodyPr/>
          <a:lstStyle/>
          <a:p>
            <a:r>
              <a:rPr kumimoji="0" lang="en-US" sz="2400">
                <a:solidFill>
                  <a:srgbClr val="070F26"/>
                </a:solidFill>
                <a:latin typeface="Georgia" panose="02040502050405020303" pitchFamily="18" charset="0"/>
              </a:rPr>
              <a:t>Case Study 1- NTT DATA’s SRE Accelerators</a:t>
            </a:r>
            <a:endParaRPr lang="en-US" sz="2400"/>
          </a:p>
        </p:txBody>
      </p:sp>
      <p:sp>
        <p:nvSpPr>
          <p:cNvPr id="6" name="Slide Number Placeholder 5">
            <a:extLst>
              <a:ext uri="{FF2B5EF4-FFF2-40B4-BE49-F238E27FC236}">
                <a16:creationId xmlns:a16="http://schemas.microsoft.com/office/drawing/2014/main" id="{7D1B6407-0E42-5F71-08A6-675834A89543}"/>
              </a:ext>
            </a:extLst>
          </p:cNvPr>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7" name="Footer Placeholder 2">
            <a:extLst>
              <a:ext uri="{FF2B5EF4-FFF2-40B4-BE49-F238E27FC236}">
                <a16:creationId xmlns:a16="http://schemas.microsoft.com/office/drawing/2014/main" id="{55400B68-F835-1003-042A-76F75C9319A1}"/>
              </a:ext>
            </a:extLst>
          </p:cNvPr>
          <p:cNvSpPr txBox="1">
            <a:spLocks/>
          </p:cNvSpPr>
          <p:nvPr/>
        </p:nvSpPr>
        <p:spPr>
          <a:xfrm>
            <a:off x="371475" y="6563358"/>
            <a:ext cx="4852035" cy="889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2024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739D034E-3218-B977-E5DE-02E5069F3DCC}"/>
              </a:ext>
            </a:extLst>
          </p:cNvPr>
          <p:cNvGrpSpPr/>
          <p:nvPr/>
        </p:nvGrpSpPr>
        <p:grpSpPr>
          <a:xfrm>
            <a:off x="4574979" y="2243780"/>
            <a:ext cx="3043444" cy="2671182"/>
            <a:chOff x="4605678" y="2642706"/>
            <a:chExt cx="3043444" cy="2671182"/>
          </a:xfrm>
        </p:grpSpPr>
        <p:grpSp>
          <p:nvGrpSpPr>
            <p:cNvPr id="49" name="Group 48">
              <a:extLst>
                <a:ext uri="{FF2B5EF4-FFF2-40B4-BE49-F238E27FC236}">
                  <a16:creationId xmlns:a16="http://schemas.microsoft.com/office/drawing/2014/main" id="{5F94BCD7-1955-05AD-7534-D640F4BADF51}"/>
                </a:ext>
              </a:extLst>
            </p:cNvPr>
            <p:cNvGrpSpPr/>
            <p:nvPr/>
          </p:nvGrpSpPr>
          <p:grpSpPr>
            <a:xfrm>
              <a:off x="4605678" y="2642706"/>
              <a:ext cx="3043444" cy="2671182"/>
              <a:chOff x="4295800" y="2453002"/>
              <a:chExt cx="2429164" cy="2132038"/>
            </a:xfrm>
          </p:grpSpPr>
          <p:sp>
            <p:nvSpPr>
              <p:cNvPr id="51" name="Google Shape;12727;p73">
                <a:extLst>
                  <a:ext uri="{FF2B5EF4-FFF2-40B4-BE49-F238E27FC236}">
                    <a16:creationId xmlns:a16="http://schemas.microsoft.com/office/drawing/2014/main" id="{2B1B4B66-5DB0-53EA-4E13-8F85F48C4F60}"/>
                  </a:ext>
                </a:extLst>
              </p:cNvPr>
              <p:cNvSpPr/>
              <p:nvPr/>
            </p:nvSpPr>
            <p:spPr>
              <a:xfrm>
                <a:off x="5074437" y="3799880"/>
                <a:ext cx="1396792" cy="785160"/>
              </a:xfrm>
              <a:custGeom>
                <a:avLst/>
                <a:gdLst/>
                <a:ahLst/>
                <a:cxnLst/>
                <a:rect l="l" t="t" r="r" b="b"/>
                <a:pathLst>
                  <a:path w="142956" h="80358" fill="none" extrusionOk="0">
                    <a:moveTo>
                      <a:pt x="0" y="50612"/>
                    </a:moveTo>
                    <a:cubicBezTo>
                      <a:pt x="53053" y="80357"/>
                      <a:pt x="120314" y="56605"/>
                      <a:pt x="142956" y="0"/>
                    </a:cubicBezTo>
                  </a:path>
                </a:pathLst>
              </a:custGeom>
              <a:noFill/>
              <a:ln w="19050" cap="flat" cmpd="sng">
                <a:solidFill>
                  <a:srgbClr val="AA3C80"/>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endParaRPr>
              </a:p>
            </p:txBody>
          </p:sp>
          <p:sp>
            <p:nvSpPr>
              <p:cNvPr id="52" name="Google Shape;12728;p73">
                <a:extLst>
                  <a:ext uri="{FF2B5EF4-FFF2-40B4-BE49-F238E27FC236}">
                    <a16:creationId xmlns:a16="http://schemas.microsoft.com/office/drawing/2014/main" id="{82D41CF9-D791-BD57-F603-AF2B3C7CF322}"/>
                  </a:ext>
                </a:extLst>
              </p:cNvPr>
              <p:cNvSpPr/>
              <p:nvPr/>
            </p:nvSpPr>
            <p:spPr>
              <a:xfrm>
                <a:off x="4573379" y="3303225"/>
                <a:ext cx="132316" cy="62465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19050" cap="flat" cmpd="sng">
                <a:solidFill>
                  <a:srgbClr val="AA3C80"/>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endParaRPr>
              </a:p>
            </p:txBody>
          </p:sp>
          <p:sp>
            <p:nvSpPr>
              <p:cNvPr id="53" name="Google Shape;12729;p73">
                <a:extLst>
                  <a:ext uri="{FF2B5EF4-FFF2-40B4-BE49-F238E27FC236}">
                    <a16:creationId xmlns:a16="http://schemas.microsoft.com/office/drawing/2014/main" id="{8D286BAF-8FAA-FC33-B2AE-9DD82175B8A1}"/>
                  </a:ext>
                </a:extLst>
              </p:cNvPr>
              <p:cNvSpPr/>
              <p:nvPr/>
            </p:nvSpPr>
            <p:spPr>
              <a:xfrm>
                <a:off x="4710023" y="2453002"/>
                <a:ext cx="2012772" cy="984708"/>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19050" cap="flat" cmpd="sng">
                <a:solidFill>
                  <a:srgbClr val="AA3C80"/>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endParaRPr>
              </a:p>
            </p:txBody>
          </p:sp>
          <p:sp>
            <p:nvSpPr>
              <p:cNvPr id="54" name="Google Shape;12730;p73">
                <a:extLst>
                  <a:ext uri="{FF2B5EF4-FFF2-40B4-BE49-F238E27FC236}">
                    <a16:creationId xmlns:a16="http://schemas.microsoft.com/office/drawing/2014/main" id="{17FC512B-9604-1369-66EF-3CF46D51B3D2}"/>
                  </a:ext>
                </a:extLst>
              </p:cNvPr>
              <p:cNvSpPr/>
              <p:nvPr/>
            </p:nvSpPr>
            <p:spPr>
              <a:xfrm>
                <a:off x="6373587" y="2509399"/>
                <a:ext cx="294980" cy="29498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19050" cap="flat" cmpd="sng">
                <a:solidFill>
                  <a:srgbClr val="C2CEE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endParaRPr>
              </a:p>
            </p:txBody>
          </p:sp>
          <p:sp>
            <p:nvSpPr>
              <p:cNvPr id="55" name="Google Shape;12731;p73">
                <a:extLst>
                  <a:ext uri="{FF2B5EF4-FFF2-40B4-BE49-F238E27FC236}">
                    <a16:creationId xmlns:a16="http://schemas.microsoft.com/office/drawing/2014/main" id="{CC6F18D2-DCF5-9036-CD40-9D94EC7B0569}"/>
                  </a:ext>
                </a:extLst>
              </p:cNvPr>
              <p:cNvSpPr/>
              <p:nvPr/>
            </p:nvSpPr>
            <p:spPr>
              <a:xfrm>
                <a:off x="4315274" y="3307563"/>
                <a:ext cx="2025786" cy="1034588"/>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19050" cap="flat" cmpd="sng">
                <a:solidFill>
                  <a:srgbClr val="0F1C50"/>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endParaRPr>
              </a:p>
            </p:txBody>
          </p:sp>
          <p:sp>
            <p:nvSpPr>
              <p:cNvPr id="56" name="Google Shape;12732;p73">
                <a:extLst>
                  <a:ext uri="{FF2B5EF4-FFF2-40B4-BE49-F238E27FC236}">
                    <a16:creationId xmlns:a16="http://schemas.microsoft.com/office/drawing/2014/main" id="{4FB147C7-625C-5F94-BD15-AD1153168707}"/>
                  </a:ext>
                </a:extLst>
              </p:cNvPr>
              <p:cNvSpPr/>
              <p:nvPr/>
            </p:nvSpPr>
            <p:spPr>
              <a:xfrm>
                <a:off x="4853175" y="2498553"/>
                <a:ext cx="1568142" cy="939157"/>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19050" cap="flat" cmpd="sng">
                <a:solidFill>
                  <a:srgbClr val="0F1C50"/>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endParaRPr>
              </a:p>
            </p:txBody>
          </p:sp>
          <p:sp>
            <p:nvSpPr>
              <p:cNvPr id="57" name="Google Shape;12733;p73">
                <a:extLst>
                  <a:ext uri="{FF2B5EF4-FFF2-40B4-BE49-F238E27FC236}">
                    <a16:creationId xmlns:a16="http://schemas.microsoft.com/office/drawing/2014/main" id="{F59245F7-17C3-F631-F8C5-B8E79F907B89}"/>
                  </a:ext>
                </a:extLst>
              </p:cNvPr>
              <p:cNvSpPr/>
              <p:nvPr/>
            </p:nvSpPr>
            <p:spPr>
              <a:xfrm>
                <a:off x="4295800" y="2609167"/>
                <a:ext cx="2025725" cy="167987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solidFill>
                <a:srgbClr val="6785C1"/>
              </a:solidFill>
              <a:ln w="19050"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endParaRPr>
              </a:p>
            </p:txBody>
          </p:sp>
          <p:sp>
            <p:nvSpPr>
              <p:cNvPr id="58" name="Google Shape;12734;p73">
                <a:extLst>
                  <a:ext uri="{FF2B5EF4-FFF2-40B4-BE49-F238E27FC236}">
                    <a16:creationId xmlns:a16="http://schemas.microsoft.com/office/drawing/2014/main" id="{A6626AD3-D25B-C046-5076-AD6613C79F39}"/>
                  </a:ext>
                </a:extLst>
              </p:cNvPr>
              <p:cNvSpPr/>
              <p:nvPr/>
            </p:nvSpPr>
            <p:spPr>
              <a:xfrm>
                <a:off x="4718700" y="2760996"/>
                <a:ext cx="2006264" cy="147054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solidFill>
                <a:srgbClr val="0080B1"/>
              </a:solidFill>
              <a:ln w="19050" cap="flat" cmpd="sng">
                <a:solidFill>
                  <a:srgbClr val="0080B1"/>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endParaRPr>
              </a:p>
            </p:txBody>
          </p:sp>
          <p:sp>
            <p:nvSpPr>
              <p:cNvPr id="59" name="Google Shape;12735;p73">
                <a:extLst>
                  <a:ext uri="{FF2B5EF4-FFF2-40B4-BE49-F238E27FC236}">
                    <a16:creationId xmlns:a16="http://schemas.microsoft.com/office/drawing/2014/main" id="{A869FB5D-F4B2-A937-530C-9602DC2B9E13}"/>
                  </a:ext>
                </a:extLst>
              </p:cNvPr>
              <p:cNvSpPr/>
              <p:nvPr/>
            </p:nvSpPr>
            <p:spPr>
              <a:xfrm>
                <a:off x="6373587" y="3485411"/>
                <a:ext cx="294980" cy="294989"/>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19050" cap="flat" cmpd="sng">
                <a:solidFill>
                  <a:srgbClr val="C2CEE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endParaRPr>
              </a:p>
            </p:txBody>
          </p:sp>
          <p:sp>
            <p:nvSpPr>
              <p:cNvPr id="60" name="Google Shape;12736;p73">
                <a:extLst>
                  <a:ext uri="{FF2B5EF4-FFF2-40B4-BE49-F238E27FC236}">
                    <a16:creationId xmlns:a16="http://schemas.microsoft.com/office/drawing/2014/main" id="{E5AF6F43-455F-603C-5ACB-24F8E62072EC}"/>
                  </a:ext>
                </a:extLst>
              </p:cNvPr>
              <p:cNvSpPr/>
              <p:nvPr/>
            </p:nvSpPr>
            <p:spPr>
              <a:xfrm>
                <a:off x="5000655" y="2919322"/>
                <a:ext cx="1123513" cy="1088816"/>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solidFill>
                <a:srgbClr val="C2CEE6"/>
              </a:solidFill>
              <a:ln w="19050" cap="flat" cmpd="sng">
                <a:solidFill>
                  <a:srgbClr val="C2CEE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endParaRPr>
              </a:p>
            </p:txBody>
          </p:sp>
          <p:sp>
            <p:nvSpPr>
              <p:cNvPr id="61" name="Google Shape;12737;p73">
                <a:extLst>
                  <a:ext uri="{FF2B5EF4-FFF2-40B4-BE49-F238E27FC236}">
                    <a16:creationId xmlns:a16="http://schemas.microsoft.com/office/drawing/2014/main" id="{F8D2DB39-DCC6-0792-CDE1-D3670D661E84}"/>
                  </a:ext>
                </a:extLst>
              </p:cNvPr>
              <p:cNvSpPr/>
              <p:nvPr/>
            </p:nvSpPr>
            <p:spPr>
              <a:xfrm>
                <a:off x="4328289" y="3982098"/>
                <a:ext cx="294990" cy="297149"/>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19050" cap="flat" cmpd="sng">
                <a:solidFill>
                  <a:srgbClr val="C2CEE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endParaRPr>
              </a:p>
            </p:txBody>
          </p:sp>
          <p:sp>
            <p:nvSpPr>
              <p:cNvPr id="62" name="Google Shape;12738;p73">
                <a:extLst>
                  <a:ext uri="{FF2B5EF4-FFF2-40B4-BE49-F238E27FC236}">
                    <a16:creationId xmlns:a16="http://schemas.microsoft.com/office/drawing/2014/main" id="{E3AA54A9-5D74-ADA4-0167-087E00DCFBA8}"/>
                  </a:ext>
                </a:extLst>
              </p:cNvPr>
              <p:cNvSpPr/>
              <p:nvPr/>
            </p:nvSpPr>
            <p:spPr>
              <a:xfrm>
                <a:off x="4328289" y="2999579"/>
                <a:ext cx="294990" cy="29498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19050" cap="flat" cmpd="sng">
                <a:solidFill>
                  <a:srgbClr val="C2CEE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endParaRPr>
              </a:p>
            </p:txBody>
          </p:sp>
        </p:grpSp>
        <p:sp>
          <p:nvSpPr>
            <p:cNvPr id="50" name="TextBox 49">
              <a:extLst>
                <a:ext uri="{FF2B5EF4-FFF2-40B4-BE49-F238E27FC236}">
                  <a16:creationId xmlns:a16="http://schemas.microsoft.com/office/drawing/2014/main" id="{038596BC-3302-A1FB-1CB3-9B9B3072F219}"/>
                </a:ext>
              </a:extLst>
            </p:cNvPr>
            <p:cNvSpPr txBox="1"/>
            <p:nvPr/>
          </p:nvSpPr>
          <p:spPr>
            <a:xfrm>
              <a:off x="5552223" y="3742512"/>
              <a:ext cx="130373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a:ln>
                    <a:noFill/>
                  </a:ln>
                  <a:solidFill>
                    <a:srgbClr val="404040"/>
                  </a:solidFill>
                  <a:effectLst/>
                  <a:uLnTx/>
                  <a:uFillTx/>
                </a:rPr>
                <a:t>Accelerators </a:t>
              </a:r>
              <a:endParaRPr kumimoji="0" lang="en-IN" sz="1400" b="1" i="1" u="none" strike="noStrike" kern="0" cap="none" spc="0" normalizeH="0" baseline="0" noProof="0">
                <a:ln>
                  <a:noFill/>
                </a:ln>
                <a:solidFill>
                  <a:srgbClr val="404040"/>
                </a:solidFill>
                <a:effectLst/>
                <a:uLnTx/>
                <a:uFillTx/>
              </a:endParaRPr>
            </a:p>
          </p:txBody>
        </p:sp>
      </p:grpSp>
      <p:sp>
        <p:nvSpPr>
          <p:cNvPr id="63" name="Rectangle 62">
            <a:extLst>
              <a:ext uri="{FF2B5EF4-FFF2-40B4-BE49-F238E27FC236}">
                <a16:creationId xmlns:a16="http://schemas.microsoft.com/office/drawing/2014/main" id="{74E9AE70-A012-EBBB-79D8-1A771FC69524}"/>
              </a:ext>
            </a:extLst>
          </p:cNvPr>
          <p:cNvSpPr/>
          <p:nvPr/>
        </p:nvSpPr>
        <p:spPr>
          <a:xfrm>
            <a:off x="7735257" y="3754498"/>
            <a:ext cx="4176464" cy="2414016"/>
          </a:xfrm>
          <a:prstGeom prst="rect">
            <a:avLst/>
          </a:prstGeom>
          <a:solidFill>
            <a:srgbClr val="FFFFFF">
              <a:lumMod val="9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cs typeface="+mn-cs"/>
            </a:endParaRPr>
          </a:p>
        </p:txBody>
      </p:sp>
      <p:sp>
        <p:nvSpPr>
          <p:cNvPr id="64" name="Rectangle 63">
            <a:extLst>
              <a:ext uri="{FF2B5EF4-FFF2-40B4-BE49-F238E27FC236}">
                <a16:creationId xmlns:a16="http://schemas.microsoft.com/office/drawing/2014/main" id="{9711F529-D3F3-4142-56A9-31C0A1334001}"/>
              </a:ext>
            </a:extLst>
          </p:cNvPr>
          <p:cNvSpPr/>
          <p:nvPr/>
        </p:nvSpPr>
        <p:spPr>
          <a:xfrm>
            <a:off x="329977" y="3754498"/>
            <a:ext cx="4176464" cy="2414016"/>
          </a:xfrm>
          <a:prstGeom prst="rect">
            <a:avLst/>
          </a:prstGeom>
          <a:solidFill>
            <a:srgbClr val="FFFFFF">
              <a:lumMod val="9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cs typeface="+mn-cs"/>
            </a:endParaRPr>
          </a:p>
        </p:txBody>
      </p:sp>
      <p:sp>
        <p:nvSpPr>
          <p:cNvPr id="65" name="Rectangle 64">
            <a:extLst>
              <a:ext uri="{FF2B5EF4-FFF2-40B4-BE49-F238E27FC236}">
                <a16:creationId xmlns:a16="http://schemas.microsoft.com/office/drawing/2014/main" id="{AC0A8B17-8DFD-C85F-984E-588CF0D0C385}"/>
              </a:ext>
            </a:extLst>
          </p:cNvPr>
          <p:cNvSpPr/>
          <p:nvPr/>
        </p:nvSpPr>
        <p:spPr>
          <a:xfrm>
            <a:off x="325588" y="984012"/>
            <a:ext cx="4176464" cy="2414016"/>
          </a:xfrm>
          <a:prstGeom prst="rect">
            <a:avLst/>
          </a:prstGeom>
          <a:solidFill>
            <a:srgbClr val="FFFFFF">
              <a:lumMod val="9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cs typeface="+mn-cs"/>
            </a:endParaRPr>
          </a:p>
        </p:txBody>
      </p:sp>
      <p:sp>
        <p:nvSpPr>
          <p:cNvPr id="66" name="TextBox 65">
            <a:extLst>
              <a:ext uri="{FF2B5EF4-FFF2-40B4-BE49-F238E27FC236}">
                <a16:creationId xmlns:a16="http://schemas.microsoft.com/office/drawing/2014/main" id="{514BA442-16D6-2763-54A5-79C4E9003B80}"/>
              </a:ext>
            </a:extLst>
          </p:cNvPr>
          <p:cNvSpPr txBox="1"/>
          <p:nvPr/>
        </p:nvSpPr>
        <p:spPr>
          <a:xfrm>
            <a:off x="7803198" y="1473616"/>
            <a:ext cx="3952561" cy="1785104"/>
          </a:xfrm>
          <a:prstGeom prst="rect">
            <a:avLst/>
          </a:prstGeom>
          <a:noFill/>
        </p:spPr>
        <p:txBody>
          <a:bodyPr wrap="square">
            <a:spAutoFit/>
          </a:bodyPr>
          <a:lstStyle/>
          <a:p>
            <a:pPr>
              <a:defRPr/>
            </a:pPr>
            <a:r>
              <a:rPr lang="en-GB" sz="1100" b="1">
                <a:solidFill>
                  <a:srgbClr val="0E101A"/>
                </a:solidFill>
                <a:ea typeface="Calibri" panose="020F0502020204030204" pitchFamily="34" charset="0"/>
              </a:rPr>
              <a:t>SLI, SLO and Error Budget </a:t>
            </a:r>
            <a:r>
              <a:rPr lang="en-GB" sz="1100">
                <a:solidFill>
                  <a:srgbClr val="0E101A"/>
                </a:solidFill>
                <a:ea typeface="Calibri" panose="020F0502020204030204" pitchFamily="34" charset="0"/>
              </a:rPr>
              <a:t>are crucial components of SRE. They help quantify the performance and reliability of services and set expectations for users and stakeholders. We have defined templates for the metrics (VALET) that can be used for a quick baseline setup.</a:t>
            </a:r>
            <a:endParaRPr lang="en-IN" sz="1100">
              <a:solidFill>
                <a:srgbClr val="404040"/>
              </a:solidFill>
              <a:ea typeface="Calibri" panose="020F0502020204030204" pitchFamily="34" charset="0"/>
            </a:endParaRPr>
          </a:p>
          <a:p>
            <a:pPr marL="171450" indent="-171450">
              <a:buFont typeface="Arial" panose="020B0604020202020204" pitchFamily="34" charset="0"/>
              <a:buChar char="•"/>
              <a:defRPr/>
            </a:pPr>
            <a:r>
              <a:rPr lang="en-GB" sz="1100">
                <a:solidFill>
                  <a:srgbClr val="0E101A"/>
                </a:solidFill>
                <a:ea typeface="Calibri" panose="020F0502020204030204" pitchFamily="34" charset="0"/>
              </a:rPr>
              <a:t>V=Volume;</a:t>
            </a:r>
          </a:p>
          <a:p>
            <a:pPr marL="171450" indent="-171450">
              <a:buFont typeface="Arial" panose="020B0604020202020204" pitchFamily="34" charset="0"/>
              <a:buChar char="•"/>
              <a:defRPr/>
            </a:pPr>
            <a:r>
              <a:rPr lang="en-GB" sz="1100">
                <a:solidFill>
                  <a:srgbClr val="0E101A"/>
                </a:solidFill>
                <a:ea typeface="Calibri" panose="020F0502020204030204" pitchFamily="34" charset="0"/>
              </a:rPr>
              <a:t>A=Availability;</a:t>
            </a:r>
          </a:p>
          <a:p>
            <a:pPr marL="171450" indent="-171450">
              <a:buFont typeface="Arial" panose="020B0604020202020204" pitchFamily="34" charset="0"/>
              <a:buChar char="•"/>
              <a:defRPr/>
            </a:pPr>
            <a:r>
              <a:rPr lang="en-GB" sz="1100">
                <a:solidFill>
                  <a:srgbClr val="0E101A"/>
                </a:solidFill>
                <a:ea typeface="Calibri" panose="020F0502020204030204" pitchFamily="34" charset="0"/>
              </a:rPr>
              <a:t>L=Latency;</a:t>
            </a:r>
          </a:p>
          <a:p>
            <a:pPr marL="171450" indent="-171450">
              <a:buFont typeface="Arial" panose="020B0604020202020204" pitchFamily="34" charset="0"/>
              <a:buChar char="•"/>
              <a:defRPr/>
            </a:pPr>
            <a:r>
              <a:rPr lang="en-GB" sz="1100">
                <a:solidFill>
                  <a:srgbClr val="0E101A"/>
                </a:solidFill>
                <a:ea typeface="Calibri" panose="020F0502020204030204" pitchFamily="34" charset="0"/>
              </a:rPr>
              <a:t>E=Errors; </a:t>
            </a:r>
          </a:p>
          <a:p>
            <a:pPr marL="171450" indent="-171450">
              <a:buFont typeface="Arial" panose="020B0604020202020204" pitchFamily="34" charset="0"/>
              <a:buChar char="•"/>
              <a:defRPr/>
            </a:pPr>
            <a:r>
              <a:rPr lang="en-GB" sz="1100">
                <a:solidFill>
                  <a:srgbClr val="0E101A"/>
                </a:solidFill>
                <a:ea typeface="Calibri" panose="020F0502020204030204" pitchFamily="34" charset="0"/>
              </a:rPr>
              <a:t>T=Tickets</a:t>
            </a:r>
            <a:endParaRPr lang="en-IN" sz="1100">
              <a:solidFill>
                <a:srgbClr val="404040"/>
              </a:solidFill>
              <a:ea typeface="Calibri" panose="020F0502020204030204" pitchFamily="34" charset="0"/>
            </a:endParaRPr>
          </a:p>
        </p:txBody>
      </p:sp>
      <p:sp>
        <p:nvSpPr>
          <p:cNvPr id="67" name="TextBox 66">
            <a:extLst>
              <a:ext uri="{FF2B5EF4-FFF2-40B4-BE49-F238E27FC236}">
                <a16:creationId xmlns:a16="http://schemas.microsoft.com/office/drawing/2014/main" id="{EC5E35B3-7D4D-3A1E-9C2A-D8A6F6B9C0DD}"/>
              </a:ext>
            </a:extLst>
          </p:cNvPr>
          <p:cNvSpPr txBox="1"/>
          <p:nvPr/>
        </p:nvSpPr>
        <p:spPr>
          <a:xfrm>
            <a:off x="7683105" y="4286855"/>
            <a:ext cx="4176464" cy="1631216"/>
          </a:xfrm>
          <a:prstGeom prst="rect">
            <a:avLst/>
          </a:prstGeom>
          <a:noFill/>
        </p:spPr>
        <p:txBody>
          <a:bodyPr wrap="square">
            <a:spAutoFit/>
          </a:bodyPr>
          <a:lstStyle>
            <a:defPPr>
              <a:defRPr lang="en-US"/>
            </a:defPPr>
            <a:lvl1pPr>
              <a:defRPr sz="1200">
                <a:solidFill>
                  <a:srgbClr val="0E101A"/>
                </a:solidFill>
                <a:effectLst/>
                <a:ea typeface="Calibri" panose="020F050202020403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0E101A"/>
                </a:solidFill>
                <a:effectLst/>
                <a:uLnTx/>
                <a:uFillTx/>
                <a:ea typeface="Calibri" panose="020F0502020204030204" pitchFamily="34" charset="0"/>
              </a:rPr>
              <a:t>Single Plane of Glass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E101A"/>
                </a:solidFill>
                <a:effectLst/>
                <a:uLnTx/>
                <a:uFillTx/>
                <a:ea typeface="Calibri" panose="020F0502020204030204" pitchFamily="34" charset="0"/>
              </a:rPr>
              <a:t>Comprehensive observability strategy is necessary for effective SRE. We have predefined dashboards in Grafana (an open-source tool) for SRE that can be reused by importing JSON files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0E101A"/>
              </a:solidFill>
              <a:effectLst/>
              <a:uLnTx/>
              <a:uFillTx/>
              <a:ea typeface="Calibri" panose="020F050202020403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0E101A"/>
                </a:solidFill>
                <a:effectLst/>
                <a:uLnTx/>
                <a:uFillTx/>
                <a:ea typeface="Calibri" panose="020F0502020204030204" pitchFamily="34" charset="0"/>
              </a:rPr>
              <a:t>Integration Scripts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E101A"/>
                </a:solidFill>
                <a:effectLst/>
                <a:uLnTx/>
                <a:uFillTx/>
                <a:ea typeface="Calibri" panose="020F0502020204030204" pitchFamily="34" charset="0"/>
              </a:rPr>
              <a:t>We have developed tool-agnostic Python scripts that facilitate connections to various sources, such as Splunk, AppDynamics, </a:t>
            </a:r>
            <a:r>
              <a:rPr kumimoji="0" lang="en-GB" sz="1000" b="0" i="0" u="none" strike="noStrike" kern="0" cap="none" spc="0" normalizeH="0" baseline="0" noProof="0" err="1">
                <a:ln>
                  <a:noFill/>
                </a:ln>
                <a:solidFill>
                  <a:srgbClr val="0E101A"/>
                </a:solidFill>
                <a:effectLst/>
                <a:uLnTx/>
                <a:uFillTx/>
                <a:ea typeface="Calibri" panose="020F0502020204030204" pitchFamily="34" charset="0"/>
              </a:rPr>
              <a:t>InfluxDB</a:t>
            </a:r>
            <a:r>
              <a:rPr kumimoji="0" lang="en-GB" sz="1000" b="0" i="0" u="none" strike="noStrike" kern="0" cap="none" spc="0" normalizeH="0" baseline="0" noProof="0">
                <a:ln>
                  <a:noFill/>
                </a:ln>
                <a:solidFill>
                  <a:srgbClr val="0E101A"/>
                </a:solidFill>
                <a:effectLst/>
                <a:uLnTx/>
                <a:uFillTx/>
                <a:ea typeface="Calibri" panose="020F0502020204030204" pitchFamily="34" charset="0"/>
              </a:rPr>
              <a:t>, and more, enabling the retrieval of key application performance metrics and data transmission to databases. </a:t>
            </a:r>
            <a:endParaRPr kumimoji="0" lang="en-IN" sz="1000" b="0" i="0" u="none" strike="noStrike" kern="0" cap="none" spc="0" normalizeH="0" baseline="0" noProof="0">
              <a:ln>
                <a:noFill/>
              </a:ln>
              <a:solidFill>
                <a:srgbClr val="0E101A"/>
              </a:solidFill>
              <a:effectLst/>
              <a:uLnTx/>
              <a:uFillTx/>
              <a:ea typeface="Calibri" panose="020F0502020204030204" pitchFamily="34" charset="0"/>
            </a:endParaRPr>
          </a:p>
        </p:txBody>
      </p:sp>
      <p:sp>
        <p:nvSpPr>
          <p:cNvPr id="68" name="TextBox 67">
            <a:extLst>
              <a:ext uri="{FF2B5EF4-FFF2-40B4-BE49-F238E27FC236}">
                <a16:creationId xmlns:a16="http://schemas.microsoft.com/office/drawing/2014/main" id="{1E1D282C-F4C2-CEFD-0560-E7C17CB61605}"/>
              </a:ext>
            </a:extLst>
          </p:cNvPr>
          <p:cNvSpPr txBox="1"/>
          <p:nvPr/>
        </p:nvSpPr>
        <p:spPr>
          <a:xfrm>
            <a:off x="366180" y="4248383"/>
            <a:ext cx="3950576" cy="1708160"/>
          </a:xfrm>
          <a:prstGeom prst="rect">
            <a:avLst/>
          </a:prstGeom>
          <a:noFill/>
        </p:spPr>
        <p:txBody>
          <a:bodyPr wrap="square">
            <a:spAutoFit/>
          </a:bodyPr>
          <a:lstStyle>
            <a:defPPr>
              <a:defRPr lang="en-US"/>
            </a:defPPr>
            <a:lvl1pPr>
              <a:defRPr sz="1200">
                <a:solidFill>
                  <a:srgbClr val="0E101A"/>
                </a:solidFill>
                <a:effectLst/>
                <a:ea typeface="Calibri" panose="020F050202020403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0E101A"/>
                </a:solidFill>
                <a:effectLst/>
                <a:uLnTx/>
                <a:uFillTx/>
                <a:ea typeface="Calibri" panose="020F0502020204030204" pitchFamily="34" charset="0"/>
              </a:rPr>
              <a:t>Splunk Configuration Changes</a:t>
            </a:r>
            <a:r>
              <a:rPr kumimoji="0" lang="en-GB" sz="1050" b="0" i="0" u="none" strike="noStrike" kern="0" cap="none" spc="0" normalizeH="0" baseline="0" noProof="0">
                <a:ln>
                  <a:noFill/>
                </a:ln>
                <a:solidFill>
                  <a:srgbClr val="0E101A"/>
                </a:solidFill>
                <a:effectLst/>
                <a:uLnTx/>
                <a:uFillTx/>
                <a:ea typeface="Calibri" panose="020F050202020403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0E101A"/>
                </a:solidFill>
                <a:effectLst/>
                <a:uLnTx/>
                <a:uFillTx/>
                <a:ea typeface="Calibri" panose="020F0502020204030204" pitchFamily="34" charset="0"/>
              </a:rPr>
              <a:t>Pipeline that can be integrated to enable a configuration-as-code approach for managing Splunk settings. This streamlines the process of updating and maintaining Splunk configurations.</a:t>
            </a:r>
            <a:endParaRPr kumimoji="0" lang="en-IN" sz="1050" b="0" i="0" u="none" strike="noStrike" kern="0" cap="none" spc="0" normalizeH="0" baseline="0" noProof="0">
              <a:ln>
                <a:noFill/>
              </a:ln>
              <a:solidFill>
                <a:srgbClr val="0E101A"/>
              </a:solidFill>
              <a:effectLst/>
              <a:uLnTx/>
              <a:uFillTx/>
              <a:ea typeface="Calibri" panose="020F050202020403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0E101A"/>
              </a:solidFill>
              <a:effectLst/>
              <a:uLnTx/>
              <a:uFillTx/>
              <a:ea typeface="Calibri" panose="020F050202020403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0E101A"/>
                </a:solidFill>
                <a:effectLst/>
                <a:uLnTx/>
                <a:uFillTx/>
                <a:ea typeface="Calibri" panose="020F0502020204030204" pitchFamily="34" charset="0"/>
              </a:rPr>
              <a:t>Certificate Renewal </a:t>
            </a:r>
            <a:r>
              <a:rPr kumimoji="0" lang="en-GB" sz="1050" b="0" i="0" u="none" strike="noStrike" kern="0" cap="none" spc="0" normalizeH="0" baseline="0" noProof="0">
                <a:ln>
                  <a:noFill/>
                </a:ln>
                <a:solidFill>
                  <a:srgbClr val="0E101A"/>
                </a:solidFill>
                <a:effectLst/>
                <a:uLnTx/>
                <a:uFillTx/>
                <a:ea typeface="Calibri" panose="020F050202020403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0E101A"/>
                </a:solidFill>
                <a:effectLst/>
                <a:uLnTx/>
                <a:uFillTx/>
                <a:ea typeface="Calibri" panose="020F0502020204030204" pitchFamily="34" charset="0"/>
              </a:rPr>
              <a:t>Microservice that automates the renewal of certificates hosted on Venafi. The service ensures the timely renewal of certificates and automatically pushes updated certificates to the relevant application repositories.</a:t>
            </a:r>
            <a:endParaRPr kumimoji="0" lang="en-IN" sz="1050" b="0" i="0" u="none" strike="noStrike" kern="0" cap="none" spc="0" normalizeH="0" baseline="0" noProof="0">
              <a:ln>
                <a:noFill/>
              </a:ln>
              <a:solidFill>
                <a:srgbClr val="0E101A"/>
              </a:solidFill>
              <a:effectLst/>
              <a:uLnTx/>
              <a:uFillTx/>
              <a:ea typeface="Calibri" panose="020F0502020204030204" pitchFamily="34" charset="0"/>
            </a:endParaRPr>
          </a:p>
        </p:txBody>
      </p:sp>
      <p:pic>
        <p:nvPicPr>
          <p:cNvPr id="69" name="Picture 68">
            <a:extLst>
              <a:ext uri="{FF2B5EF4-FFF2-40B4-BE49-F238E27FC236}">
                <a16:creationId xmlns:a16="http://schemas.microsoft.com/office/drawing/2014/main" id="{B3C0A585-1EBA-2029-675B-3080CC219C45}"/>
              </a:ext>
            </a:extLst>
          </p:cNvPr>
          <p:cNvPicPr>
            <a:picLocks noChangeAspect="1"/>
          </p:cNvPicPr>
          <p:nvPr/>
        </p:nvPicPr>
        <p:blipFill>
          <a:blip r:embed="rId2"/>
          <a:stretch>
            <a:fillRect/>
          </a:stretch>
        </p:blipFill>
        <p:spPr>
          <a:xfrm>
            <a:off x="598418" y="1433602"/>
            <a:ext cx="3493602" cy="1835478"/>
          </a:xfrm>
          <a:prstGeom prst="rect">
            <a:avLst/>
          </a:prstGeom>
        </p:spPr>
      </p:pic>
      <p:sp>
        <p:nvSpPr>
          <p:cNvPr id="70" name="TextBox 69">
            <a:extLst>
              <a:ext uri="{FF2B5EF4-FFF2-40B4-BE49-F238E27FC236}">
                <a16:creationId xmlns:a16="http://schemas.microsoft.com/office/drawing/2014/main" id="{AEB3B467-8015-C896-4B38-796E281A83FA}"/>
              </a:ext>
            </a:extLst>
          </p:cNvPr>
          <p:cNvSpPr txBox="1"/>
          <p:nvPr/>
        </p:nvSpPr>
        <p:spPr>
          <a:xfrm>
            <a:off x="930523" y="1018597"/>
            <a:ext cx="2693047" cy="369332"/>
          </a:xfrm>
          <a:prstGeom prst="rect">
            <a:avLst/>
          </a:prstGeom>
          <a:noFill/>
        </p:spPr>
        <p:txBody>
          <a:bodyPr wrap="square">
            <a:spAutoFit/>
          </a:bodyPr>
          <a:lstStyle/>
          <a:p>
            <a:pPr algn="ctr">
              <a:defRPr/>
            </a:pPr>
            <a:r>
              <a:rPr lang="en-GB" b="1">
                <a:solidFill>
                  <a:srgbClr val="6785C1">
                    <a:lumMod val="50000"/>
                  </a:srgbClr>
                </a:solidFill>
                <a:ea typeface="Calibri" panose="020F0502020204030204" pitchFamily="34" charset="0"/>
              </a:rPr>
              <a:t>Risk – Reward Matrix</a:t>
            </a:r>
            <a:endParaRPr lang="en-IN" b="1">
              <a:solidFill>
                <a:srgbClr val="6785C1">
                  <a:lumMod val="50000"/>
                </a:srgbClr>
              </a:solidFill>
              <a:ea typeface="Calibri" panose="020F0502020204030204" pitchFamily="34" charset="0"/>
            </a:endParaRPr>
          </a:p>
        </p:txBody>
      </p:sp>
      <p:grpSp>
        <p:nvGrpSpPr>
          <p:cNvPr id="71" name="Google Shape;13827;p77">
            <a:extLst>
              <a:ext uri="{FF2B5EF4-FFF2-40B4-BE49-F238E27FC236}">
                <a16:creationId xmlns:a16="http://schemas.microsoft.com/office/drawing/2014/main" id="{6CE0B056-9DDE-27F4-2FF0-B012F0CA7A78}"/>
              </a:ext>
            </a:extLst>
          </p:cNvPr>
          <p:cNvGrpSpPr/>
          <p:nvPr/>
        </p:nvGrpSpPr>
        <p:grpSpPr>
          <a:xfrm>
            <a:off x="11245375" y="3822843"/>
            <a:ext cx="420624" cy="420624"/>
            <a:chOff x="-64774725" y="1916550"/>
            <a:chExt cx="319000" cy="314400"/>
          </a:xfrm>
          <a:solidFill>
            <a:srgbClr val="00395E"/>
          </a:solidFill>
        </p:grpSpPr>
        <p:sp>
          <p:nvSpPr>
            <p:cNvPr id="72" name="Google Shape;13828;p77">
              <a:extLst>
                <a:ext uri="{FF2B5EF4-FFF2-40B4-BE49-F238E27FC236}">
                  <a16:creationId xmlns:a16="http://schemas.microsoft.com/office/drawing/2014/main" id="{D0D435D1-5B5C-E809-017F-05602BB9F8DE}"/>
                </a:ext>
              </a:extLst>
            </p:cNvPr>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endParaRPr>
            </a:p>
          </p:txBody>
        </p:sp>
        <p:sp>
          <p:nvSpPr>
            <p:cNvPr id="73" name="Google Shape;13829;p77">
              <a:extLst>
                <a:ext uri="{FF2B5EF4-FFF2-40B4-BE49-F238E27FC236}">
                  <a16:creationId xmlns:a16="http://schemas.microsoft.com/office/drawing/2014/main" id="{2A254069-777C-0E13-AC60-57215DC2778A}"/>
                </a:ext>
              </a:extLst>
            </p:cNvPr>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endParaRPr>
            </a:p>
          </p:txBody>
        </p:sp>
      </p:grpSp>
      <p:grpSp>
        <p:nvGrpSpPr>
          <p:cNvPr id="74" name="Google Shape;13959;p77">
            <a:extLst>
              <a:ext uri="{FF2B5EF4-FFF2-40B4-BE49-F238E27FC236}">
                <a16:creationId xmlns:a16="http://schemas.microsoft.com/office/drawing/2014/main" id="{F2880447-86D6-43B4-D9DF-EFC6FAECB254}"/>
              </a:ext>
            </a:extLst>
          </p:cNvPr>
          <p:cNvGrpSpPr/>
          <p:nvPr/>
        </p:nvGrpSpPr>
        <p:grpSpPr>
          <a:xfrm>
            <a:off x="11245375" y="1007371"/>
            <a:ext cx="420624" cy="420624"/>
            <a:chOff x="-61783350" y="2297100"/>
            <a:chExt cx="316650" cy="316650"/>
          </a:xfrm>
          <a:solidFill>
            <a:srgbClr val="00395E"/>
          </a:solidFill>
        </p:grpSpPr>
        <p:sp>
          <p:nvSpPr>
            <p:cNvPr id="75" name="Google Shape;13960;p77">
              <a:extLst>
                <a:ext uri="{FF2B5EF4-FFF2-40B4-BE49-F238E27FC236}">
                  <a16:creationId xmlns:a16="http://schemas.microsoft.com/office/drawing/2014/main" id="{3A908E1F-B700-DF77-E22D-9AAAF3BFC75C}"/>
                </a:ext>
              </a:extLst>
            </p:cNvPr>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AA3C80"/>
                </a:solidFill>
                <a:effectLst/>
                <a:uLnTx/>
                <a:uFillTx/>
              </a:endParaRPr>
            </a:p>
          </p:txBody>
        </p:sp>
        <p:sp>
          <p:nvSpPr>
            <p:cNvPr id="76" name="Google Shape;13961;p77">
              <a:extLst>
                <a:ext uri="{FF2B5EF4-FFF2-40B4-BE49-F238E27FC236}">
                  <a16:creationId xmlns:a16="http://schemas.microsoft.com/office/drawing/2014/main" id="{A29B9EFD-ADB4-0DB8-D1C3-49560E23144A}"/>
                </a:ext>
              </a:extLst>
            </p:cNvPr>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AA3C80"/>
                </a:solidFill>
                <a:effectLst/>
                <a:uLnTx/>
                <a:uFillTx/>
              </a:endParaRPr>
            </a:p>
          </p:txBody>
        </p:sp>
      </p:grpSp>
      <p:pic>
        <p:nvPicPr>
          <p:cNvPr id="77" name="Graphic 76" descr="Robot with solid fill">
            <a:extLst>
              <a:ext uri="{FF2B5EF4-FFF2-40B4-BE49-F238E27FC236}">
                <a16:creationId xmlns:a16="http://schemas.microsoft.com/office/drawing/2014/main" id="{61F38E8B-A6C7-7C41-72E2-F2D0BBDCFF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9119" y="3804350"/>
            <a:ext cx="420624" cy="420624"/>
          </a:xfrm>
          <a:prstGeom prst="rect">
            <a:avLst/>
          </a:prstGeom>
        </p:spPr>
      </p:pic>
      <p:grpSp>
        <p:nvGrpSpPr>
          <p:cNvPr id="78" name="Google Shape;15263;p81">
            <a:extLst>
              <a:ext uri="{FF2B5EF4-FFF2-40B4-BE49-F238E27FC236}">
                <a16:creationId xmlns:a16="http://schemas.microsoft.com/office/drawing/2014/main" id="{3FEF10F4-6914-C986-94FD-A2E4AA59AFD6}"/>
              </a:ext>
            </a:extLst>
          </p:cNvPr>
          <p:cNvGrpSpPr/>
          <p:nvPr/>
        </p:nvGrpSpPr>
        <p:grpSpPr>
          <a:xfrm>
            <a:off x="4004158" y="1034431"/>
            <a:ext cx="420624" cy="420624"/>
            <a:chOff x="-1700225" y="2768875"/>
            <a:chExt cx="291450" cy="292225"/>
          </a:xfrm>
          <a:solidFill>
            <a:srgbClr val="00395E"/>
          </a:solidFill>
        </p:grpSpPr>
        <p:sp>
          <p:nvSpPr>
            <p:cNvPr id="79" name="Google Shape;15264;p81">
              <a:extLst>
                <a:ext uri="{FF2B5EF4-FFF2-40B4-BE49-F238E27FC236}">
                  <a16:creationId xmlns:a16="http://schemas.microsoft.com/office/drawing/2014/main" id="{303BEF84-371B-3074-9273-C34E61F14B1F}"/>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endParaRPr>
            </a:p>
          </p:txBody>
        </p:sp>
        <p:sp>
          <p:nvSpPr>
            <p:cNvPr id="80" name="Google Shape;15265;p81">
              <a:extLst>
                <a:ext uri="{FF2B5EF4-FFF2-40B4-BE49-F238E27FC236}">
                  <a16:creationId xmlns:a16="http://schemas.microsoft.com/office/drawing/2014/main" id="{CC4687F2-F7F8-B61A-2DA2-BDE5153F88CE}"/>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endParaRPr>
            </a:p>
          </p:txBody>
        </p:sp>
        <p:sp>
          <p:nvSpPr>
            <p:cNvPr id="81" name="Google Shape;15266;p81">
              <a:extLst>
                <a:ext uri="{FF2B5EF4-FFF2-40B4-BE49-F238E27FC236}">
                  <a16:creationId xmlns:a16="http://schemas.microsoft.com/office/drawing/2014/main" id="{98F6EE8E-D232-E519-0AC6-44C87FB1EBFC}"/>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endParaRPr>
            </a:p>
          </p:txBody>
        </p:sp>
        <p:sp>
          <p:nvSpPr>
            <p:cNvPr id="82" name="Google Shape;15267;p81">
              <a:extLst>
                <a:ext uri="{FF2B5EF4-FFF2-40B4-BE49-F238E27FC236}">
                  <a16:creationId xmlns:a16="http://schemas.microsoft.com/office/drawing/2014/main" id="{CD1C5221-839B-B948-29B4-776E8398D8F4}"/>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endParaRPr>
            </a:p>
          </p:txBody>
        </p:sp>
        <p:sp>
          <p:nvSpPr>
            <p:cNvPr id="83" name="Google Shape;15268;p81">
              <a:extLst>
                <a:ext uri="{FF2B5EF4-FFF2-40B4-BE49-F238E27FC236}">
                  <a16:creationId xmlns:a16="http://schemas.microsoft.com/office/drawing/2014/main" id="{2D513B12-022C-436C-878C-68F20043F772}"/>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endParaRPr>
            </a:p>
          </p:txBody>
        </p:sp>
        <p:sp>
          <p:nvSpPr>
            <p:cNvPr id="84" name="Google Shape;15269;p81">
              <a:extLst>
                <a:ext uri="{FF2B5EF4-FFF2-40B4-BE49-F238E27FC236}">
                  <a16:creationId xmlns:a16="http://schemas.microsoft.com/office/drawing/2014/main" id="{7CA32CCD-F910-543D-A74A-4B4594585314}"/>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endParaRPr>
            </a:p>
          </p:txBody>
        </p:sp>
      </p:grpSp>
      <p:sp>
        <p:nvSpPr>
          <p:cNvPr id="85" name="TextBox 84">
            <a:extLst>
              <a:ext uri="{FF2B5EF4-FFF2-40B4-BE49-F238E27FC236}">
                <a16:creationId xmlns:a16="http://schemas.microsoft.com/office/drawing/2014/main" id="{CC93CA52-803A-0F6A-C3AC-2038EF9819A6}"/>
              </a:ext>
            </a:extLst>
          </p:cNvPr>
          <p:cNvSpPr txBox="1"/>
          <p:nvPr/>
        </p:nvSpPr>
        <p:spPr>
          <a:xfrm>
            <a:off x="890177" y="3827667"/>
            <a:ext cx="2773741" cy="369332"/>
          </a:xfrm>
          <a:prstGeom prst="rect">
            <a:avLst/>
          </a:prstGeom>
          <a:noFill/>
        </p:spPr>
        <p:txBody>
          <a:bodyPr wrap="square">
            <a:spAutoFit/>
          </a:bodyPr>
          <a:lstStyle/>
          <a:p>
            <a:pPr algn="ctr">
              <a:defRPr/>
            </a:pPr>
            <a:r>
              <a:rPr lang="en-GB" b="1">
                <a:solidFill>
                  <a:srgbClr val="6785C1">
                    <a:lumMod val="50000"/>
                  </a:srgbClr>
                </a:solidFill>
                <a:ea typeface="Calibri" panose="020F0502020204030204" pitchFamily="34" charset="0"/>
              </a:rPr>
              <a:t>Quick Win Automations</a:t>
            </a:r>
            <a:endParaRPr lang="en-IN" b="1">
              <a:solidFill>
                <a:srgbClr val="6785C1">
                  <a:lumMod val="50000"/>
                </a:srgbClr>
              </a:solidFill>
              <a:ea typeface="Calibri" panose="020F0502020204030204" pitchFamily="34" charset="0"/>
            </a:endParaRPr>
          </a:p>
        </p:txBody>
      </p:sp>
      <p:sp>
        <p:nvSpPr>
          <p:cNvPr id="86" name="TextBox 85">
            <a:extLst>
              <a:ext uri="{FF2B5EF4-FFF2-40B4-BE49-F238E27FC236}">
                <a16:creationId xmlns:a16="http://schemas.microsoft.com/office/drawing/2014/main" id="{3655F273-2676-8BB9-9986-C7F4A77AD88C}"/>
              </a:ext>
            </a:extLst>
          </p:cNvPr>
          <p:cNvSpPr txBox="1"/>
          <p:nvPr/>
        </p:nvSpPr>
        <p:spPr>
          <a:xfrm>
            <a:off x="8271628" y="1018597"/>
            <a:ext cx="2773741" cy="369332"/>
          </a:xfrm>
          <a:prstGeom prst="rect">
            <a:avLst/>
          </a:prstGeom>
          <a:noFill/>
        </p:spPr>
        <p:txBody>
          <a:bodyPr wrap="square">
            <a:spAutoFit/>
          </a:bodyPr>
          <a:lstStyle/>
          <a:p>
            <a:pPr algn="ctr">
              <a:defRPr/>
            </a:pPr>
            <a:r>
              <a:rPr lang="en-GB" b="1">
                <a:solidFill>
                  <a:srgbClr val="6785C1">
                    <a:lumMod val="50000"/>
                  </a:srgbClr>
                </a:solidFill>
                <a:ea typeface="Calibri" panose="020F0502020204030204" pitchFamily="34" charset="0"/>
              </a:rPr>
              <a:t>Baseline SRE Metrics</a:t>
            </a:r>
            <a:endParaRPr lang="en-IN" b="1">
              <a:solidFill>
                <a:srgbClr val="6785C1">
                  <a:lumMod val="50000"/>
                </a:srgbClr>
              </a:solidFill>
              <a:ea typeface="Calibri" panose="020F0502020204030204" pitchFamily="34" charset="0"/>
            </a:endParaRPr>
          </a:p>
        </p:txBody>
      </p:sp>
      <p:sp>
        <p:nvSpPr>
          <p:cNvPr id="87" name="TextBox 86">
            <a:extLst>
              <a:ext uri="{FF2B5EF4-FFF2-40B4-BE49-F238E27FC236}">
                <a16:creationId xmlns:a16="http://schemas.microsoft.com/office/drawing/2014/main" id="{C063F9E0-983E-3E4E-6A37-128F74DCB0C8}"/>
              </a:ext>
            </a:extLst>
          </p:cNvPr>
          <p:cNvSpPr txBox="1"/>
          <p:nvPr/>
        </p:nvSpPr>
        <p:spPr>
          <a:xfrm>
            <a:off x="8218934" y="3827667"/>
            <a:ext cx="2773741" cy="369332"/>
          </a:xfrm>
          <a:prstGeom prst="rect">
            <a:avLst/>
          </a:prstGeom>
          <a:noFill/>
        </p:spPr>
        <p:txBody>
          <a:bodyPr wrap="square">
            <a:spAutoFit/>
          </a:bodyPr>
          <a:lstStyle/>
          <a:p>
            <a:pPr algn="ctr">
              <a:defRPr/>
            </a:pPr>
            <a:r>
              <a:rPr lang="en-GB" b="1" err="1">
                <a:solidFill>
                  <a:srgbClr val="6785C1">
                    <a:lumMod val="50000"/>
                  </a:srgbClr>
                </a:solidFill>
                <a:ea typeface="Calibri" panose="020F0502020204030204" pitchFamily="34" charset="0"/>
              </a:rPr>
              <a:t>SPoG</a:t>
            </a:r>
            <a:r>
              <a:rPr lang="en-GB" b="1">
                <a:solidFill>
                  <a:srgbClr val="6785C1">
                    <a:lumMod val="50000"/>
                  </a:srgbClr>
                </a:solidFill>
                <a:ea typeface="Calibri" panose="020F0502020204030204" pitchFamily="34" charset="0"/>
              </a:rPr>
              <a:t> &amp; Integration</a:t>
            </a:r>
            <a:endParaRPr lang="en-IN" b="1">
              <a:solidFill>
                <a:srgbClr val="6785C1">
                  <a:lumMod val="50000"/>
                </a:srgbClr>
              </a:solidFill>
              <a:ea typeface="Calibri" panose="020F0502020204030204" pitchFamily="34" charset="0"/>
            </a:endParaRPr>
          </a:p>
        </p:txBody>
      </p:sp>
    </p:spTree>
    <p:extLst>
      <p:ext uri="{BB962C8B-B14F-4D97-AF65-F5344CB8AC3E}">
        <p14:creationId xmlns:p14="http://schemas.microsoft.com/office/powerpoint/2010/main" val="2610453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4">
            <a:extLst>
              <a:ext uri="{FF2B5EF4-FFF2-40B4-BE49-F238E27FC236}">
                <a16:creationId xmlns:a16="http://schemas.microsoft.com/office/drawing/2014/main" id="{4C356CA0-359F-AE20-390F-75513F4DAF9E}"/>
              </a:ext>
            </a:extLst>
          </p:cNvPr>
          <p:cNvSpPr txBox="1">
            <a:spLocks/>
          </p:cNvSpPr>
          <p:nvPr/>
        </p:nvSpPr>
        <p:spPr>
          <a:xfrm>
            <a:off x="3924600" y="119492"/>
            <a:ext cx="7908110" cy="904875"/>
          </a:xfrm>
          <a:prstGeom prst="rect">
            <a:avLst/>
          </a:prstGeom>
        </p:spPr>
        <p:txBody>
          <a:bodyPr vert="horz" lIns="0" tIns="0" rIns="0" bIns="0" rtlCol="0" anchor="ctr" anchorCtr="0">
            <a:noAutofit/>
          </a:bodyPr>
          <a:lstStyle>
            <a:lvl1pPr marL="0" indent="0" algn="l" defTabSz="609555" rtl="0" eaLnBrk="1" fontAlgn="base" hangingPunct="1">
              <a:spcBef>
                <a:spcPct val="0"/>
              </a:spcBef>
              <a:spcAft>
                <a:spcPct val="0"/>
              </a:spcAft>
              <a:defRPr kumimoji="1" lang="en-US" sz="2400" b="1" i="0" kern="1200" spc="0" baseline="0" dirty="0">
                <a:solidFill>
                  <a:schemeClr val="accent2">
                    <a:lumMod val="75000"/>
                  </a:schemeClr>
                </a:solidFill>
                <a:latin typeface="+mj-lt"/>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a:lstStyle>
          <a:p>
            <a:pPr marL="0" marR="0" lvl="0" indent="0" algn="l" defTabSz="609555" rtl="0" eaLnBrk="1" fontAlgn="base" latinLnBrk="0" hangingPunct="1">
              <a:lnSpc>
                <a:spcPct val="100000"/>
              </a:lnSpc>
              <a:spcBef>
                <a:spcPct val="0"/>
              </a:spcBef>
              <a:spcAft>
                <a:spcPct val="0"/>
              </a:spcAft>
              <a:buClrTx/>
              <a:buSzTx/>
              <a:buFontTx/>
              <a:buNone/>
              <a:tabLst/>
              <a:defRPr/>
            </a:pPr>
            <a:r>
              <a:rPr kumimoji="1" lang="en-IN" b="0" i="0" u="none" strike="noStrike" kern="1200" cap="none" spc="0" normalizeH="0" baseline="0" noProof="0">
                <a:ln>
                  <a:noFill/>
                </a:ln>
                <a:solidFill>
                  <a:schemeClr val="tx1"/>
                </a:solidFill>
                <a:effectLst/>
                <a:uLnTx/>
                <a:uFillTx/>
                <a:ea typeface="HGPGothicE" charset="-128"/>
              </a:rPr>
              <a:t>Success Story: Leading Irish Bank– Splunk Implementation and Support</a:t>
            </a:r>
          </a:p>
        </p:txBody>
      </p:sp>
      <p:sp>
        <p:nvSpPr>
          <p:cNvPr id="55" name="Rectangle 54">
            <a:extLst>
              <a:ext uri="{FF2B5EF4-FFF2-40B4-BE49-F238E27FC236}">
                <a16:creationId xmlns:a16="http://schemas.microsoft.com/office/drawing/2014/main" id="{58F7DC43-640D-C05E-40ED-1E24060297D9}"/>
              </a:ext>
            </a:extLst>
          </p:cNvPr>
          <p:cNvSpPr/>
          <p:nvPr/>
        </p:nvSpPr>
        <p:spPr>
          <a:xfrm>
            <a:off x="4328968" y="1512587"/>
            <a:ext cx="1477845" cy="317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a:ln>
                  <a:noFill/>
                </a:ln>
                <a:solidFill>
                  <a:srgbClr val="C2CEE6">
                    <a:lumMod val="50000"/>
                  </a:srgbClr>
                </a:solidFill>
                <a:effectLst/>
                <a:uLnTx/>
                <a:uFillTx/>
                <a:latin typeface="Arial"/>
                <a:cs typeface="+mn-cs"/>
              </a:rPr>
              <a:t>Business Need</a:t>
            </a:r>
            <a:endParaRPr kumimoji="1" lang="en-IN" sz="1400" b="1" i="0" u="none" strike="noStrike" kern="1200" cap="none" spc="0" normalizeH="0" baseline="0" noProof="0">
              <a:ln>
                <a:noFill/>
              </a:ln>
              <a:solidFill>
                <a:srgbClr val="C2CEE6">
                  <a:lumMod val="50000"/>
                </a:srgbClr>
              </a:solidFill>
              <a:effectLst/>
              <a:uLnTx/>
              <a:uFillTx/>
              <a:latin typeface="Arial"/>
              <a:cs typeface="+mn-cs"/>
            </a:endParaRPr>
          </a:p>
        </p:txBody>
      </p:sp>
      <p:sp>
        <p:nvSpPr>
          <p:cNvPr id="56" name="Rectangle 55">
            <a:extLst>
              <a:ext uri="{FF2B5EF4-FFF2-40B4-BE49-F238E27FC236}">
                <a16:creationId xmlns:a16="http://schemas.microsoft.com/office/drawing/2014/main" id="{D720D8A1-F234-6192-F245-C3FBF2BFF6DD}"/>
              </a:ext>
            </a:extLst>
          </p:cNvPr>
          <p:cNvSpPr/>
          <p:nvPr/>
        </p:nvSpPr>
        <p:spPr>
          <a:xfrm>
            <a:off x="7348550" y="1512587"/>
            <a:ext cx="938652" cy="317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a:ln>
                  <a:noFill/>
                </a:ln>
                <a:solidFill>
                  <a:srgbClr val="C2CEE6">
                    <a:lumMod val="50000"/>
                  </a:srgbClr>
                </a:solidFill>
                <a:effectLst/>
                <a:uLnTx/>
                <a:uFillTx/>
                <a:latin typeface="Arial"/>
                <a:cs typeface="+mn-cs"/>
              </a:rPr>
              <a:t>Solution</a:t>
            </a:r>
            <a:endParaRPr kumimoji="1" lang="en-IN" sz="1400" b="1" i="0" u="none" strike="noStrike" kern="1200" cap="none" spc="0" normalizeH="0" baseline="0" noProof="0">
              <a:ln>
                <a:noFill/>
              </a:ln>
              <a:solidFill>
                <a:srgbClr val="C2CEE6">
                  <a:lumMod val="50000"/>
                </a:srgbClr>
              </a:solidFill>
              <a:effectLst/>
              <a:uLnTx/>
              <a:uFillTx/>
              <a:latin typeface="Arial"/>
              <a:cs typeface="+mn-cs"/>
            </a:endParaRPr>
          </a:p>
        </p:txBody>
      </p:sp>
      <p:sp>
        <p:nvSpPr>
          <p:cNvPr id="57" name="Rectangle 56">
            <a:extLst>
              <a:ext uri="{FF2B5EF4-FFF2-40B4-BE49-F238E27FC236}">
                <a16:creationId xmlns:a16="http://schemas.microsoft.com/office/drawing/2014/main" id="{83E68829-081D-B1BE-2EAA-347FECE2A7B1}"/>
              </a:ext>
            </a:extLst>
          </p:cNvPr>
          <p:cNvSpPr/>
          <p:nvPr/>
        </p:nvSpPr>
        <p:spPr>
          <a:xfrm>
            <a:off x="10116973" y="1512587"/>
            <a:ext cx="984571" cy="317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a:ln>
                  <a:noFill/>
                </a:ln>
                <a:solidFill>
                  <a:srgbClr val="C2CEE6">
                    <a:lumMod val="50000"/>
                  </a:srgbClr>
                </a:solidFill>
                <a:effectLst/>
                <a:uLnTx/>
                <a:uFillTx/>
                <a:latin typeface="Arial"/>
                <a:cs typeface="+mn-cs"/>
              </a:rPr>
              <a:t>Outcome</a:t>
            </a:r>
            <a:endParaRPr kumimoji="1" lang="en-IN" sz="1400" b="1" i="0" u="none" strike="noStrike" kern="1200" cap="none" spc="0" normalizeH="0" baseline="0" noProof="0">
              <a:ln>
                <a:noFill/>
              </a:ln>
              <a:solidFill>
                <a:srgbClr val="C2CEE6">
                  <a:lumMod val="50000"/>
                </a:srgbClr>
              </a:solidFill>
              <a:effectLst/>
              <a:uLnTx/>
              <a:uFillTx/>
              <a:latin typeface="Arial"/>
              <a:cs typeface="+mn-cs"/>
            </a:endParaRPr>
          </a:p>
        </p:txBody>
      </p:sp>
      <p:cxnSp>
        <p:nvCxnSpPr>
          <p:cNvPr id="58" name="Straight Connector 57">
            <a:extLst>
              <a:ext uri="{FF2B5EF4-FFF2-40B4-BE49-F238E27FC236}">
                <a16:creationId xmlns:a16="http://schemas.microsoft.com/office/drawing/2014/main" id="{AE04E784-AE44-CF66-B059-99D5AEEF4643}"/>
              </a:ext>
            </a:extLst>
          </p:cNvPr>
          <p:cNvCxnSpPr>
            <a:cxnSpLocks/>
          </p:cNvCxnSpPr>
          <p:nvPr/>
        </p:nvCxnSpPr>
        <p:spPr>
          <a:xfrm flipV="1">
            <a:off x="4093771" y="1869875"/>
            <a:ext cx="2057400" cy="635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531CFCE3-D236-C017-8158-E6F87A9B9834}"/>
              </a:ext>
            </a:extLst>
          </p:cNvPr>
          <p:cNvCxnSpPr>
            <a:cxnSpLocks/>
          </p:cNvCxnSpPr>
          <p:nvPr/>
        </p:nvCxnSpPr>
        <p:spPr>
          <a:xfrm>
            <a:off x="6791473" y="1869875"/>
            <a:ext cx="2052807"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A256157B-2DA2-0CE3-54B4-F66778EAACAB}"/>
              </a:ext>
            </a:extLst>
          </p:cNvPr>
          <p:cNvCxnSpPr>
            <a:cxnSpLocks/>
          </p:cNvCxnSpPr>
          <p:nvPr/>
        </p:nvCxnSpPr>
        <p:spPr>
          <a:xfrm flipV="1">
            <a:off x="9580559" y="1869875"/>
            <a:ext cx="2057400" cy="635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AD311A50-2B6C-A06A-0175-6FD0CCB57F51}"/>
              </a:ext>
            </a:extLst>
          </p:cNvPr>
          <p:cNvSpPr/>
          <p:nvPr/>
        </p:nvSpPr>
        <p:spPr>
          <a:xfrm>
            <a:off x="3859826" y="999588"/>
            <a:ext cx="7785133" cy="360000"/>
          </a:xfrm>
          <a:prstGeom prst="rect">
            <a:avLst/>
          </a:prstGeom>
          <a:noFill/>
        </p:spPr>
        <p:txBody>
          <a:bodyPr vert="horz" lIns="91440" tIns="45720" rIns="45720" bIns="45720" rtlCol="0" anchor="ctr">
            <a:noAutofit/>
          </a:bodyPr>
          <a:lstStyle/>
          <a:p>
            <a:pPr marL="0" marR="0" lvl="0" indent="0" algn="l" defTabSz="457200" rtl="0" eaLnBrk="1" fontAlgn="base" latinLnBrk="0" hangingPunct="1">
              <a:lnSpc>
                <a:spcPct val="100000"/>
              </a:lnSpc>
              <a:spcBef>
                <a:spcPct val="20000"/>
              </a:spcBef>
              <a:spcAft>
                <a:spcPct val="0"/>
              </a:spcAft>
              <a:buClr>
                <a:srgbClr val="000000"/>
              </a:buClr>
              <a:buSzTx/>
              <a:buFont typeface="Arial" pitchFamily="34" charset="0"/>
              <a:buNone/>
              <a:tabLst/>
              <a:defRPr/>
            </a:pPr>
            <a:r>
              <a:rPr kumimoji="0" lang="en-IN" sz="1100" b="0" i="0" u="none" strike="noStrike" kern="1200" cap="none" spc="0" normalizeH="0" baseline="0" noProof="0">
                <a:ln>
                  <a:noFill/>
                </a:ln>
                <a:solidFill>
                  <a:schemeClr val="accent3"/>
                </a:solidFill>
                <a:effectLst/>
                <a:uLnTx/>
                <a:uFillTx/>
                <a:latin typeface="Arial" panose="020B0604020202020204"/>
                <a:ea typeface="+mn-ea"/>
                <a:cs typeface="+mn-cs"/>
              </a:rPr>
              <a:t>Vision of the bank was to transform data into action. Real Time single pane dashboard of 360 Health View of Business, App &amp; Infrastructure across enterprise was implemented.</a:t>
            </a:r>
          </a:p>
        </p:txBody>
      </p:sp>
      <p:sp>
        <p:nvSpPr>
          <p:cNvPr id="6" name="Text Placeholder 8">
            <a:extLst>
              <a:ext uri="{FF2B5EF4-FFF2-40B4-BE49-F238E27FC236}">
                <a16:creationId xmlns:a16="http://schemas.microsoft.com/office/drawing/2014/main" id="{C85E9AE9-283D-42D6-6683-061C6FEAFF64}"/>
              </a:ext>
            </a:extLst>
          </p:cNvPr>
          <p:cNvSpPr txBox="1">
            <a:spLocks/>
          </p:cNvSpPr>
          <p:nvPr/>
        </p:nvSpPr>
        <p:spPr>
          <a:xfrm>
            <a:off x="6575891" y="1965168"/>
            <a:ext cx="2488490" cy="3029592"/>
          </a:xfrm>
          <a:prstGeom prst="rect">
            <a:avLst/>
          </a:prstGeom>
        </p:spPr>
        <p:txBody>
          <a:bodyPr anchor="t">
            <a:noAutofit/>
          </a:bodyPr>
          <a:lst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a:lstStyle>
          <a:p>
            <a:pPr marL="114300" marR="0" lvl="0" indent="-114300" algn="l" defTabSz="914400" rtl="0" eaLnBrk="0" fontAlgn="base" latinLnBrk="0" hangingPunct="0">
              <a:lnSpc>
                <a:spcPct val="100000"/>
              </a:lnSpc>
              <a:spcBef>
                <a:spcPts val="200"/>
              </a:spcBef>
              <a:spcAft>
                <a:spcPts val="200"/>
              </a:spcAft>
              <a:buClr>
                <a:srgbClr val="404040"/>
              </a:buClr>
              <a:buSzTx/>
              <a:buFontTx/>
              <a:buChar char="•"/>
              <a:tabLst/>
              <a:defRPr/>
            </a:pPr>
            <a:r>
              <a:rPr kumimoji="0" lang="en-US" sz="1000" b="0" i="0" u="none" strike="noStrike" kern="1200" cap="none" spc="0" normalizeH="0" baseline="0" noProof="1">
                <a:ln>
                  <a:noFill/>
                </a:ln>
                <a:solidFill>
                  <a:srgbClr val="404040"/>
                </a:solidFill>
                <a:effectLst/>
                <a:uLnTx/>
                <a:uFillTx/>
                <a:latin typeface="Arial"/>
                <a:cs typeface="Arial"/>
              </a:rPr>
              <a:t>Established dedicated Splunk COE – Design, development &amp; support</a:t>
            </a:r>
          </a:p>
          <a:p>
            <a:pPr marL="114300" marR="0" lvl="0" indent="-114300" algn="l" defTabSz="914400" rtl="0" eaLnBrk="0" fontAlgn="base" latinLnBrk="0" hangingPunct="0">
              <a:lnSpc>
                <a:spcPct val="100000"/>
              </a:lnSpc>
              <a:spcBef>
                <a:spcPts val="200"/>
              </a:spcBef>
              <a:spcAft>
                <a:spcPts val="200"/>
              </a:spcAft>
              <a:buClr>
                <a:srgbClr val="404040"/>
              </a:buClr>
              <a:buSzTx/>
              <a:buFontTx/>
              <a:buChar char="•"/>
              <a:tabLst/>
              <a:defRPr/>
            </a:pPr>
            <a:r>
              <a:rPr kumimoji="0" lang="en-US" sz="1000" b="0" i="0" u="none" strike="noStrike" kern="1200" cap="none" spc="0" normalizeH="0" baseline="0" noProof="1">
                <a:ln>
                  <a:noFill/>
                </a:ln>
                <a:solidFill>
                  <a:srgbClr val="404040"/>
                </a:solidFill>
                <a:effectLst/>
                <a:uLnTx/>
                <a:uFillTx/>
                <a:latin typeface="Arial"/>
                <a:cs typeface="Arial"/>
              </a:rPr>
              <a:t>Advised bank on deciding key KPIs for Real Time Monitoring</a:t>
            </a:r>
          </a:p>
          <a:p>
            <a:pPr marL="114300" marR="0" lvl="0" indent="-114300" algn="l" defTabSz="914400" rtl="0" eaLnBrk="0" fontAlgn="base" latinLnBrk="0" hangingPunct="0">
              <a:lnSpc>
                <a:spcPct val="100000"/>
              </a:lnSpc>
              <a:spcBef>
                <a:spcPts val="200"/>
              </a:spcBef>
              <a:spcAft>
                <a:spcPts val="200"/>
              </a:spcAft>
              <a:buClr>
                <a:srgbClr val="404040"/>
              </a:buClr>
              <a:buSzTx/>
              <a:buFontTx/>
              <a:buChar char="•"/>
              <a:tabLst/>
              <a:defRPr/>
            </a:pPr>
            <a:r>
              <a:rPr kumimoji="0" lang="en-US" sz="1000" b="0" i="0" u="none" strike="noStrike" kern="1200" cap="none" spc="0" normalizeH="0" baseline="0" noProof="1">
                <a:ln>
                  <a:noFill/>
                </a:ln>
                <a:solidFill>
                  <a:srgbClr val="404040"/>
                </a:solidFill>
                <a:effectLst/>
                <a:uLnTx/>
                <a:uFillTx/>
                <a:latin typeface="Arial"/>
                <a:cs typeface="Arial"/>
              </a:rPr>
              <a:t>Helped bank in creating workflows in Splunk tool and AI (Predictive Analytics and NLP) </a:t>
            </a:r>
          </a:p>
          <a:p>
            <a:pPr marL="114300" marR="0" lvl="0" indent="-114300" algn="l" defTabSz="914400" rtl="0" eaLnBrk="0" fontAlgn="base" latinLnBrk="0" hangingPunct="0">
              <a:lnSpc>
                <a:spcPct val="100000"/>
              </a:lnSpc>
              <a:spcBef>
                <a:spcPts val="200"/>
              </a:spcBef>
              <a:spcAft>
                <a:spcPts val="200"/>
              </a:spcAft>
              <a:buClr>
                <a:srgbClr val="404040"/>
              </a:buClr>
              <a:buSzTx/>
              <a:buFontTx/>
              <a:buChar char="•"/>
              <a:tabLst/>
              <a:defRPr/>
            </a:pPr>
            <a:r>
              <a:rPr kumimoji="0" lang="en-US" sz="1000" b="0" i="0" u="none" strike="noStrike" kern="1200" cap="none" spc="0" normalizeH="0" baseline="0" noProof="1">
                <a:ln>
                  <a:noFill/>
                </a:ln>
                <a:solidFill>
                  <a:srgbClr val="404040"/>
                </a:solidFill>
                <a:effectLst/>
                <a:uLnTx/>
                <a:uFillTx/>
                <a:latin typeface="Arial"/>
                <a:cs typeface="Arial"/>
              </a:rPr>
              <a:t>Helped bank in implementation and support of :</a:t>
            </a:r>
          </a:p>
          <a:p>
            <a:pPr marL="252000" marR="0" lvl="0" indent="-144000" algn="l" defTabSz="914400" rtl="0" eaLnBrk="0" fontAlgn="base" latinLnBrk="0" hangingPunct="0">
              <a:lnSpc>
                <a:spcPct val="100000"/>
              </a:lnSpc>
              <a:spcBef>
                <a:spcPts val="200"/>
              </a:spcBef>
              <a:spcAft>
                <a:spcPts val="200"/>
              </a:spcAft>
              <a:buClr>
                <a:srgbClr val="404040"/>
              </a:buClr>
              <a:buSzTx/>
              <a:buFont typeface="Courier New" panose="02070309020205020404" pitchFamily="49" charset="0"/>
              <a:buChar char="o"/>
              <a:tabLst/>
              <a:defRPr/>
            </a:pPr>
            <a:r>
              <a:rPr kumimoji="0" lang="en-US" sz="1000" b="0" i="0" u="none" strike="noStrike" kern="1200" cap="none" spc="0" normalizeH="0" baseline="0" noProof="0">
                <a:ln>
                  <a:noFill/>
                </a:ln>
                <a:solidFill>
                  <a:srgbClr val="404040"/>
                </a:solidFill>
                <a:effectLst/>
                <a:uLnTx/>
                <a:uFillTx/>
                <a:latin typeface="Arial"/>
                <a:cs typeface="Arial"/>
              </a:rPr>
              <a:t>Proactive monitoring of Mobile App using Splunk ITSI</a:t>
            </a:r>
          </a:p>
          <a:p>
            <a:pPr marL="252000" marR="0" lvl="0" indent="-144000" algn="l" defTabSz="914400" rtl="0" eaLnBrk="0" fontAlgn="base" latinLnBrk="0" hangingPunct="0">
              <a:lnSpc>
                <a:spcPct val="100000"/>
              </a:lnSpc>
              <a:spcBef>
                <a:spcPts val="200"/>
              </a:spcBef>
              <a:spcAft>
                <a:spcPts val="200"/>
              </a:spcAft>
              <a:buClr>
                <a:srgbClr val="404040"/>
              </a:buClr>
              <a:buSzTx/>
              <a:buFont typeface="Courier New" panose="02070309020205020404" pitchFamily="49" charset="0"/>
              <a:buChar char="o"/>
              <a:tabLst/>
              <a:defRPr/>
            </a:pPr>
            <a:r>
              <a:rPr kumimoji="0" lang="en-US" sz="1000" b="0" i="0" u="none" strike="noStrike" kern="1200" cap="none" spc="0" normalizeH="0" baseline="0" noProof="1">
                <a:ln>
                  <a:noFill/>
                </a:ln>
                <a:solidFill>
                  <a:srgbClr val="404040"/>
                </a:solidFill>
                <a:effectLst/>
                <a:uLnTx/>
                <a:uFillTx/>
                <a:latin typeface="Arial"/>
                <a:cs typeface="Arial"/>
              </a:rPr>
              <a:t>Predictive Business Service Monitoring</a:t>
            </a:r>
          </a:p>
          <a:p>
            <a:pPr marL="252000" marR="0" lvl="0" indent="-144000" algn="l" defTabSz="914400" rtl="0" eaLnBrk="0" fontAlgn="base" latinLnBrk="0" hangingPunct="0">
              <a:lnSpc>
                <a:spcPct val="100000"/>
              </a:lnSpc>
              <a:spcBef>
                <a:spcPts val="200"/>
              </a:spcBef>
              <a:spcAft>
                <a:spcPts val="200"/>
              </a:spcAft>
              <a:buClr>
                <a:srgbClr val="404040"/>
              </a:buClr>
              <a:buSzTx/>
              <a:buFont typeface="Courier New" panose="02070309020205020404" pitchFamily="49" charset="0"/>
              <a:buChar char="o"/>
              <a:tabLst/>
              <a:defRPr/>
            </a:pPr>
            <a:r>
              <a:rPr kumimoji="0" lang="en-US" sz="1000" b="0" i="0" u="none" strike="noStrike" kern="1200" cap="none" spc="0" normalizeH="0" baseline="0" noProof="1">
                <a:ln>
                  <a:noFill/>
                </a:ln>
                <a:solidFill>
                  <a:srgbClr val="404040"/>
                </a:solidFill>
                <a:effectLst/>
                <a:uLnTx/>
                <a:uFillTx/>
                <a:latin typeface="Arial"/>
                <a:cs typeface="Arial"/>
              </a:rPr>
              <a:t>Automated Service Intelligence Platform</a:t>
            </a:r>
          </a:p>
          <a:p>
            <a:pPr marL="114300" marR="0" lvl="0" indent="-114300" algn="l" defTabSz="914400" rtl="0" eaLnBrk="0" fontAlgn="base" latinLnBrk="0" hangingPunct="0">
              <a:lnSpc>
                <a:spcPct val="100000"/>
              </a:lnSpc>
              <a:spcBef>
                <a:spcPts val="200"/>
              </a:spcBef>
              <a:spcAft>
                <a:spcPts val="200"/>
              </a:spcAft>
              <a:buClr>
                <a:srgbClr val="404040"/>
              </a:buClr>
              <a:buSzTx/>
              <a:buFont typeface="Arial" pitchFamily="34" charset="0"/>
              <a:buChar char="•"/>
              <a:tabLst/>
              <a:defRPr/>
            </a:pPr>
            <a:endParaRPr kumimoji="0" lang="en-US" sz="1000" b="0" i="0" u="none" strike="noStrike" kern="1200" cap="none" spc="0" normalizeH="0" baseline="0" noProof="1">
              <a:ln>
                <a:noFill/>
              </a:ln>
              <a:solidFill>
                <a:srgbClr val="080808"/>
              </a:solidFill>
              <a:effectLst/>
              <a:uLnTx/>
              <a:uFillTx/>
              <a:latin typeface="Arial"/>
              <a:ea typeface="ＭＳ Ｐゴシック" charset="-128"/>
              <a:cs typeface="Arial" pitchFamily="34" charset="0"/>
            </a:endParaRPr>
          </a:p>
          <a:p>
            <a:pPr marL="114300" marR="0" lvl="0" indent="-114300" algn="l" defTabSz="914400" rtl="0" eaLnBrk="0" fontAlgn="base" latinLnBrk="0" hangingPunct="0">
              <a:lnSpc>
                <a:spcPct val="100000"/>
              </a:lnSpc>
              <a:spcBef>
                <a:spcPts val="200"/>
              </a:spcBef>
              <a:spcAft>
                <a:spcPts val="200"/>
              </a:spcAft>
              <a:buClr>
                <a:srgbClr val="404040"/>
              </a:buClr>
              <a:buSzTx/>
              <a:buFont typeface="Arial" pitchFamily="34" charset="0"/>
              <a:buChar char="•"/>
              <a:tabLst/>
              <a:defRPr/>
            </a:pPr>
            <a:endParaRPr kumimoji="0" lang="en-US" sz="1000" b="0" i="0" u="none" strike="noStrike" kern="1200" cap="none" spc="0" normalizeH="0" baseline="0" noProof="1">
              <a:ln>
                <a:noFill/>
              </a:ln>
              <a:solidFill>
                <a:srgbClr val="080808"/>
              </a:solidFill>
              <a:effectLst/>
              <a:uLnTx/>
              <a:uFillTx/>
              <a:latin typeface="Arial"/>
              <a:ea typeface="ＭＳ Ｐゴシック" charset="-128"/>
              <a:cs typeface="Arial" pitchFamily="34" charset="0"/>
            </a:endParaRPr>
          </a:p>
        </p:txBody>
      </p:sp>
      <p:sp>
        <p:nvSpPr>
          <p:cNvPr id="7" name="Text Placeholder 7">
            <a:extLst>
              <a:ext uri="{FF2B5EF4-FFF2-40B4-BE49-F238E27FC236}">
                <a16:creationId xmlns:a16="http://schemas.microsoft.com/office/drawing/2014/main" id="{CAA390C0-03AE-725E-D5FC-9818A59A8128}"/>
              </a:ext>
            </a:extLst>
          </p:cNvPr>
          <p:cNvSpPr txBox="1">
            <a:spLocks/>
          </p:cNvSpPr>
          <p:nvPr/>
        </p:nvSpPr>
        <p:spPr>
          <a:xfrm>
            <a:off x="3902450" y="1965168"/>
            <a:ext cx="2392017" cy="3029592"/>
          </a:xfrm>
          <a:prstGeom prst="rect">
            <a:avLst/>
          </a:prstGeom>
        </p:spPr>
        <p:txBody>
          <a:bodyPr anchor="t">
            <a:noAutofit/>
          </a:bodyPr>
          <a:lst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a:lstStyle>
          <a:p>
            <a:pPr marL="114300" marR="0" lvl="0" indent="-114300" algn="l" defTabSz="914400" rtl="0" eaLnBrk="0" fontAlgn="base" latinLnBrk="0" hangingPunct="0">
              <a:lnSpc>
                <a:spcPct val="100000"/>
              </a:lnSpc>
              <a:spcBef>
                <a:spcPts val="200"/>
              </a:spcBef>
              <a:spcAft>
                <a:spcPts val="200"/>
              </a:spcAft>
              <a:buClr>
                <a:srgbClr val="404040"/>
              </a:buClr>
              <a:buSzTx/>
              <a:buFontTx/>
              <a:buChar char="•"/>
              <a:tabLst/>
              <a:defRPr/>
            </a:pPr>
            <a:r>
              <a:rPr kumimoji="0" lang="en-US" sz="1000" b="0" i="0" u="none" strike="noStrike" kern="1200" cap="none" spc="0" normalizeH="0" baseline="0" noProof="0">
                <a:ln>
                  <a:noFill/>
                </a:ln>
                <a:solidFill>
                  <a:srgbClr val="404040"/>
                </a:solidFill>
                <a:effectLst/>
                <a:uLnTx/>
                <a:uFillTx/>
                <a:latin typeface="Arial"/>
                <a:cs typeface="Arial"/>
              </a:rPr>
              <a:t>Inability to proactively or predictively maintain real time or trend-based insights on quality of service and experience across banks key customer journeys.</a:t>
            </a:r>
          </a:p>
          <a:p>
            <a:pPr marL="114300" marR="0" lvl="0" indent="-114300" algn="l" defTabSz="914400" rtl="0" eaLnBrk="0" fontAlgn="base" latinLnBrk="0" hangingPunct="0">
              <a:lnSpc>
                <a:spcPct val="100000"/>
              </a:lnSpc>
              <a:spcBef>
                <a:spcPts val="200"/>
              </a:spcBef>
              <a:spcAft>
                <a:spcPts val="200"/>
              </a:spcAft>
              <a:buClr>
                <a:srgbClr val="404040"/>
              </a:buClr>
              <a:buSzTx/>
              <a:buFontTx/>
              <a:buChar char="•"/>
              <a:tabLst/>
              <a:defRPr/>
            </a:pPr>
            <a:r>
              <a:rPr kumimoji="0" lang="en-US" sz="1000" b="0" i="0" u="none" strike="noStrike" kern="1200" cap="none" spc="0" normalizeH="0" baseline="0" noProof="0">
                <a:ln>
                  <a:noFill/>
                </a:ln>
                <a:solidFill>
                  <a:srgbClr val="404040"/>
                </a:solidFill>
                <a:effectLst/>
                <a:uLnTx/>
                <a:uFillTx/>
                <a:latin typeface="Arial"/>
                <a:cs typeface="Arial"/>
              </a:rPr>
              <a:t>Reduce Operational , Transformational, and regulatory risk</a:t>
            </a:r>
          </a:p>
          <a:p>
            <a:pPr marL="114300" marR="0" lvl="0" indent="-114300" algn="l" defTabSz="914400" rtl="0" eaLnBrk="0" fontAlgn="base" latinLnBrk="0" hangingPunct="0">
              <a:lnSpc>
                <a:spcPct val="100000"/>
              </a:lnSpc>
              <a:spcBef>
                <a:spcPts val="200"/>
              </a:spcBef>
              <a:spcAft>
                <a:spcPts val="200"/>
              </a:spcAft>
              <a:buClr>
                <a:srgbClr val="404040"/>
              </a:buClr>
              <a:buSzTx/>
              <a:buFontTx/>
              <a:buChar char="•"/>
              <a:tabLst/>
              <a:defRPr/>
            </a:pPr>
            <a:r>
              <a:rPr kumimoji="0" lang="en-US" sz="1000" b="0" i="0" u="none" strike="noStrike" kern="1200" cap="none" spc="0" normalizeH="0" baseline="0" noProof="0">
                <a:ln>
                  <a:noFill/>
                </a:ln>
                <a:solidFill>
                  <a:srgbClr val="404040"/>
                </a:solidFill>
                <a:effectLst/>
                <a:uLnTx/>
                <a:uFillTx/>
                <a:latin typeface="Arial"/>
                <a:cs typeface="Arial"/>
              </a:rPr>
              <a:t>E2E Integrity for Payments</a:t>
            </a:r>
          </a:p>
          <a:p>
            <a:pPr marL="114300" marR="0" lvl="0" indent="-114300" algn="l" defTabSz="914400" rtl="0" eaLnBrk="0" fontAlgn="base" latinLnBrk="0" hangingPunct="0">
              <a:lnSpc>
                <a:spcPct val="100000"/>
              </a:lnSpc>
              <a:spcBef>
                <a:spcPts val="200"/>
              </a:spcBef>
              <a:spcAft>
                <a:spcPts val="200"/>
              </a:spcAft>
              <a:buClr>
                <a:srgbClr val="404040"/>
              </a:buClr>
              <a:buSzTx/>
              <a:buFontTx/>
              <a:buChar char="•"/>
              <a:tabLst/>
              <a:defRPr/>
            </a:pPr>
            <a:r>
              <a:rPr kumimoji="0" lang="en-US" sz="1000" b="0" i="0" u="none" strike="noStrike" kern="1200" cap="none" spc="0" normalizeH="0" baseline="0" noProof="0">
                <a:ln>
                  <a:noFill/>
                </a:ln>
                <a:solidFill>
                  <a:srgbClr val="404040"/>
                </a:solidFill>
                <a:effectLst/>
                <a:uLnTx/>
                <a:uFillTx/>
                <a:latin typeface="Arial"/>
                <a:cs typeface="Arial"/>
              </a:rPr>
              <a:t>Improved SLA Performance &amp; Reduced Incidents</a:t>
            </a:r>
          </a:p>
          <a:p>
            <a:pPr marL="114300" marR="0" lvl="0" indent="-114300" algn="l" defTabSz="914400" rtl="0" eaLnBrk="0" fontAlgn="base" latinLnBrk="0" hangingPunct="0">
              <a:lnSpc>
                <a:spcPct val="100000"/>
              </a:lnSpc>
              <a:spcBef>
                <a:spcPts val="200"/>
              </a:spcBef>
              <a:spcAft>
                <a:spcPts val="200"/>
              </a:spcAft>
              <a:buClr>
                <a:srgbClr val="404040"/>
              </a:buClr>
              <a:buSzTx/>
              <a:buFontTx/>
              <a:buChar char="•"/>
              <a:tabLst/>
              <a:defRPr/>
            </a:pPr>
            <a:r>
              <a:rPr kumimoji="0" lang="en-US" sz="1000" b="0" i="0" u="none" strike="noStrike" kern="1200" cap="none" spc="0" normalizeH="0" baseline="0" noProof="0">
                <a:ln>
                  <a:noFill/>
                </a:ln>
                <a:solidFill>
                  <a:srgbClr val="404040"/>
                </a:solidFill>
                <a:effectLst/>
                <a:uLnTx/>
                <a:uFillTx/>
                <a:latin typeface="Arial"/>
                <a:cs typeface="Arial"/>
              </a:rPr>
              <a:t>360 Health View of Business, App &amp; Infra</a:t>
            </a:r>
          </a:p>
        </p:txBody>
      </p:sp>
      <p:sp>
        <p:nvSpPr>
          <p:cNvPr id="8" name="Text Placeholder 8">
            <a:extLst>
              <a:ext uri="{FF2B5EF4-FFF2-40B4-BE49-F238E27FC236}">
                <a16:creationId xmlns:a16="http://schemas.microsoft.com/office/drawing/2014/main" id="{041B6D74-7EBC-2DD1-A74B-E038E395E800}"/>
              </a:ext>
            </a:extLst>
          </p:cNvPr>
          <p:cNvSpPr txBox="1">
            <a:spLocks/>
          </p:cNvSpPr>
          <p:nvPr/>
        </p:nvSpPr>
        <p:spPr>
          <a:xfrm>
            <a:off x="9309262" y="1965168"/>
            <a:ext cx="2488490" cy="3029592"/>
          </a:xfrm>
          <a:prstGeom prst="rect">
            <a:avLst/>
          </a:prstGeom>
        </p:spPr>
        <p:txBody>
          <a:bodyPr vert="horz" lIns="0" tIns="0" rIns="0" bIns="0" rtlCol="0" anchor="t">
            <a:noAutofit/>
          </a:bodyPr>
          <a:lstStyle>
            <a:lvl1pPr marL="0" indent="0" algn="l" defTabSz="609555" rtl="0" eaLnBrk="1" fontAlgn="base" hangingPunct="1">
              <a:spcBef>
                <a:spcPct val="20000"/>
              </a:spcBef>
              <a:spcAft>
                <a:spcPct val="0"/>
              </a:spcAft>
              <a:buClr>
                <a:schemeClr val="bg2"/>
              </a:buClr>
              <a:buFont typeface="Arial" pitchFamily="34" charset="0"/>
              <a:buNone/>
              <a:defRPr kumimoji="1" sz="1100" kern="1200">
                <a:solidFill>
                  <a:schemeClr val="tx1"/>
                </a:solidFill>
                <a:latin typeface="+mn-lt"/>
                <a:ea typeface="+mn-ea"/>
                <a:cs typeface="Arial"/>
              </a:defRPr>
            </a:lvl1pPr>
            <a:lvl2pPr marL="800100" indent="-247650" algn="l" defTabSz="609555" rtl="0" eaLnBrk="1" fontAlgn="base" hangingPunct="1">
              <a:spcBef>
                <a:spcPct val="20000"/>
              </a:spcBef>
              <a:spcAft>
                <a:spcPct val="0"/>
              </a:spcAft>
              <a:buClr>
                <a:schemeClr val="bg2"/>
              </a:buClr>
              <a:buFont typeface="Arial" pitchFamily="34" charset="0"/>
              <a:buChar char="»"/>
              <a:defRPr kumimoji="1" sz="1800" kern="1200">
                <a:solidFill>
                  <a:schemeClr val="tx1"/>
                </a:solidFill>
                <a:latin typeface="+mn-lt"/>
                <a:ea typeface="+mn-ea"/>
                <a:cs typeface="Arial"/>
              </a:defRPr>
            </a:lvl2pPr>
            <a:lvl3pPr marL="1371600" indent="-152400" algn="l" defTabSz="609555" rtl="0" eaLnBrk="1" fontAlgn="base" hangingPunct="1">
              <a:spcBef>
                <a:spcPct val="20000"/>
              </a:spcBef>
              <a:spcAft>
                <a:spcPct val="0"/>
              </a:spcAft>
              <a:buClr>
                <a:schemeClr val="bg2"/>
              </a:buClr>
              <a:buFont typeface="Arial" pitchFamily="34" charset="0"/>
              <a:buChar char="•"/>
              <a:defRPr kumimoji="1" sz="1600" kern="1200">
                <a:solidFill>
                  <a:schemeClr val="tx1"/>
                </a:solidFill>
                <a:latin typeface="+mn-lt"/>
                <a:ea typeface="+mn-ea"/>
                <a:cs typeface="Arial"/>
              </a:defRPr>
            </a:lvl3pPr>
            <a:lvl4pPr marL="2000250" indent="-171450" algn="l" defTabSz="609555" rtl="0" eaLnBrk="1" fontAlgn="base" hangingPunct="1">
              <a:spcBef>
                <a:spcPct val="20000"/>
              </a:spcBef>
              <a:spcAft>
                <a:spcPct val="0"/>
              </a:spcAft>
              <a:buClr>
                <a:schemeClr val="bg2"/>
              </a:buClr>
              <a:buFont typeface="Arial" pitchFamily="34" charset="0"/>
              <a:buChar char="»"/>
              <a:defRPr kumimoji="1" sz="1400" kern="1200">
                <a:solidFill>
                  <a:schemeClr val="tx1"/>
                </a:solidFill>
                <a:latin typeface="+mn-lt"/>
                <a:ea typeface="+mn-ea"/>
                <a:cs typeface="Arial"/>
              </a:defRPr>
            </a:lvl4pPr>
            <a:lvl5pPr marL="2571750" indent="-133350" algn="l" defTabSz="609555" rtl="0" eaLnBrk="1" fontAlgn="base" hangingPunct="1">
              <a:spcBef>
                <a:spcPct val="20000"/>
              </a:spcBef>
              <a:spcAft>
                <a:spcPct val="0"/>
              </a:spcAft>
              <a:buClr>
                <a:schemeClr val="bg2"/>
              </a:buClr>
              <a:buFont typeface="Arial" pitchFamily="34" charset="0"/>
              <a:buChar char="•"/>
              <a:defRPr kumimoji="1" sz="1200" kern="1200">
                <a:solidFill>
                  <a:schemeClr val="tx1"/>
                </a:solidFill>
                <a:latin typeface="+mn-lt"/>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a:lstStyle>
          <a:p>
            <a:pPr marL="363538" marR="0" lvl="0" indent="-171450" algn="l" defTabSz="914400" rtl="0" eaLnBrk="1" fontAlgn="auto" latinLnBrk="0" hangingPunct="1">
              <a:lnSpc>
                <a:spcPct val="100000"/>
              </a:lnSpc>
              <a:spcBef>
                <a:spcPts val="200"/>
              </a:spcBef>
              <a:spcAft>
                <a:spcPts val="200"/>
              </a:spcAft>
              <a:buClrTx/>
              <a:buSzPct val="80000"/>
              <a:buFont typeface="Arial" panose="020B0604020202020204" pitchFamily="34" charset="0"/>
              <a:buChar char="•"/>
              <a:tabLst/>
              <a:defRPr/>
            </a:pPr>
            <a:r>
              <a:rPr kumimoji="0" lang="en-US" sz="1000" b="0" i="0" u="none" strike="noStrike" kern="1200" cap="none" spc="0" normalizeH="0" baseline="0" noProof="1">
                <a:ln>
                  <a:noFill/>
                </a:ln>
                <a:solidFill>
                  <a:srgbClr val="404040"/>
                </a:solidFill>
                <a:effectLst/>
                <a:uLnTx/>
                <a:uFillTx/>
                <a:latin typeface="Arial" panose="020B0604020202020204"/>
                <a:ea typeface="+mn-ea"/>
                <a:cs typeface="Arial"/>
              </a:rPr>
              <a:t>Bank’s Service Insight platform is a leader among global banks and was shortlisted for Award for Besr Application of AI in Large Enterprise</a:t>
            </a:r>
          </a:p>
          <a:p>
            <a:pPr marL="363538" marR="0" lvl="0" indent="-171450" algn="l" defTabSz="914400" rtl="0" eaLnBrk="1" fontAlgn="auto" latinLnBrk="0" hangingPunct="1">
              <a:lnSpc>
                <a:spcPct val="100000"/>
              </a:lnSpc>
              <a:spcBef>
                <a:spcPts val="200"/>
              </a:spcBef>
              <a:spcAft>
                <a:spcPts val="200"/>
              </a:spcAft>
              <a:buClrTx/>
              <a:buSzPct val="80000"/>
              <a:buFont typeface="Arial" panose="020B0604020202020204" pitchFamily="34" charset="0"/>
              <a:buChar char="•"/>
              <a:tabLst/>
              <a:defRPr/>
            </a:pPr>
            <a:r>
              <a:rPr kumimoji="0" lang="en-US" sz="1000" b="0" i="0" u="none" strike="noStrike" kern="1200" cap="none" spc="0" normalizeH="0" baseline="0" noProof="1">
                <a:ln>
                  <a:noFill/>
                </a:ln>
                <a:solidFill>
                  <a:srgbClr val="404040"/>
                </a:solidFill>
                <a:effectLst/>
                <a:uLnTx/>
                <a:uFillTx/>
                <a:latin typeface="Arial" panose="020B0604020202020204"/>
                <a:ea typeface="+mn-ea"/>
                <a:cs typeface="Arial"/>
              </a:rPr>
              <a:t>Improved customer experience in measuring extracting</a:t>
            </a:r>
            <a:endParaRPr kumimoji="0" lang="en-US" sz="1000" b="0" i="0" u="none" strike="noStrike" kern="1200" cap="none" spc="0" normalizeH="0" baseline="0" noProof="0">
              <a:ln>
                <a:noFill/>
              </a:ln>
              <a:solidFill>
                <a:srgbClr val="404040"/>
              </a:solidFill>
              <a:effectLst/>
              <a:uLnTx/>
              <a:uFillTx/>
              <a:latin typeface="Arial" panose="020B0604020202020204"/>
              <a:ea typeface="+mn-ea"/>
              <a:cs typeface="Arial"/>
            </a:endParaRPr>
          </a:p>
          <a:p>
            <a:pPr marL="363538" marR="0" lvl="0" indent="-171450" algn="l" defTabSz="914400" rtl="0" eaLnBrk="1" fontAlgn="auto" latinLnBrk="0" hangingPunct="1">
              <a:lnSpc>
                <a:spcPct val="100000"/>
              </a:lnSpc>
              <a:spcBef>
                <a:spcPts val="200"/>
              </a:spcBef>
              <a:spcAft>
                <a:spcPts val="200"/>
              </a:spcAft>
              <a:buClrTx/>
              <a:buSzPct val="80000"/>
              <a:buFont typeface="Arial" panose="020B0604020202020204" pitchFamily="34" charset="0"/>
              <a:buChar char="•"/>
              <a:tabLst/>
              <a:defRPr/>
            </a:pPr>
            <a:r>
              <a:rPr kumimoji="0" lang="en-US" sz="1000" b="0" i="0" u="none" strike="noStrike" kern="1200" cap="none" spc="0" normalizeH="0" baseline="0" noProof="0">
                <a:ln>
                  <a:noFill/>
                </a:ln>
                <a:solidFill>
                  <a:srgbClr val="404040"/>
                </a:solidFill>
                <a:effectLst/>
                <a:uLnTx/>
                <a:uFillTx/>
                <a:latin typeface="Arial" panose="020B0604020202020204"/>
                <a:ea typeface="+mn-ea"/>
                <a:cs typeface="Arial"/>
              </a:rPr>
              <a:t>Bank become proactive and predictive</a:t>
            </a:r>
          </a:p>
          <a:p>
            <a:pPr marL="363538" marR="0" lvl="0" indent="-171450" algn="l" defTabSz="914400" rtl="0" eaLnBrk="1" fontAlgn="auto" latinLnBrk="0" hangingPunct="1">
              <a:lnSpc>
                <a:spcPct val="100000"/>
              </a:lnSpc>
              <a:spcBef>
                <a:spcPts val="200"/>
              </a:spcBef>
              <a:spcAft>
                <a:spcPts val="200"/>
              </a:spcAft>
              <a:buClrTx/>
              <a:buSzPct val="80000"/>
              <a:buFont typeface="Arial" panose="020B0604020202020204" pitchFamily="34" charset="0"/>
              <a:buChar char="•"/>
              <a:tabLst/>
              <a:defRPr/>
            </a:pPr>
            <a:r>
              <a:rPr kumimoji="0" lang="en-US" sz="1000" b="0" i="0" u="none" strike="noStrike" kern="1200" cap="none" spc="0" normalizeH="0" baseline="0" noProof="0">
                <a:ln>
                  <a:noFill/>
                </a:ln>
                <a:solidFill>
                  <a:srgbClr val="404040"/>
                </a:solidFill>
                <a:effectLst/>
                <a:uLnTx/>
                <a:uFillTx/>
                <a:latin typeface="Arial" panose="020B0604020202020204"/>
                <a:ea typeface="+mn-ea"/>
                <a:cs typeface="Arial"/>
              </a:rPr>
              <a:t>Up to 30% reduction in incidents &amp; MTTR</a:t>
            </a:r>
            <a:endParaRPr kumimoji="0" lang="en-US" sz="1000" b="0" i="0" u="none" strike="noStrike" kern="1200" cap="none" spc="0" normalizeH="0" baseline="0" noProof="1">
              <a:ln>
                <a:noFill/>
              </a:ln>
              <a:solidFill>
                <a:srgbClr val="404040"/>
              </a:solidFill>
              <a:effectLst/>
              <a:uLnTx/>
              <a:uFillTx/>
              <a:latin typeface="Arial" panose="020B0604020202020204"/>
              <a:ea typeface="+mn-ea"/>
              <a:cs typeface="Arial"/>
            </a:endParaRPr>
          </a:p>
          <a:p>
            <a:pPr marL="363538" marR="0" lvl="0" indent="-171450" algn="l" defTabSz="914400" rtl="0" eaLnBrk="1" fontAlgn="auto" latinLnBrk="0" hangingPunct="1">
              <a:lnSpc>
                <a:spcPct val="100000"/>
              </a:lnSpc>
              <a:spcBef>
                <a:spcPts val="200"/>
              </a:spcBef>
              <a:spcAft>
                <a:spcPts val="200"/>
              </a:spcAft>
              <a:buClrTx/>
              <a:buSzPct val="80000"/>
              <a:buFont typeface="Arial" panose="020B0604020202020204" pitchFamily="34" charset="0"/>
              <a:buChar char="•"/>
              <a:tabLst/>
              <a:defRPr/>
            </a:pPr>
            <a:r>
              <a:rPr kumimoji="0" lang="en-US" sz="1000" b="0" i="0" u="none" strike="noStrike" kern="1200" cap="none" spc="0" normalizeH="0" baseline="0" noProof="1">
                <a:ln>
                  <a:noFill/>
                </a:ln>
                <a:solidFill>
                  <a:srgbClr val="404040"/>
                </a:solidFill>
                <a:effectLst/>
                <a:uLnTx/>
                <a:uFillTx/>
                <a:latin typeface="Arial" panose="020B0604020202020204"/>
                <a:ea typeface="+mn-ea"/>
                <a:cs typeface="Arial"/>
              </a:rPr>
              <a:t>Implementation of Service insights platform helped bank in reducing regulatory, transformational and operation risk </a:t>
            </a:r>
          </a:p>
        </p:txBody>
      </p:sp>
      <p:pic>
        <p:nvPicPr>
          <p:cNvPr id="9" name="Picture 4" descr="Picture 4">
            <a:extLst>
              <a:ext uri="{FF2B5EF4-FFF2-40B4-BE49-F238E27FC236}">
                <a16:creationId xmlns:a16="http://schemas.microsoft.com/office/drawing/2014/main" id="{0F68A919-FDEA-838C-E3C5-CB16BA4403CA}"/>
              </a:ext>
            </a:extLst>
          </p:cNvPr>
          <p:cNvPicPr>
            <a:picLocks noChangeAspect="1"/>
          </p:cNvPicPr>
          <p:nvPr/>
        </p:nvPicPr>
        <p:blipFill rotWithShape="1">
          <a:blip r:embed="rId3"/>
          <a:srcRect l="1228" t="32992"/>
          <a:stretch/>
        </p:blipFill>
        <p:spPr>
          <a:xfrm>
            <a:off x="3783624" y="4711614"/>
            <a:ext cx="3836376" cy="1633067"/>
          </a:xfrm>
          <a:prstGeom prst="rect">
            <a:avLst/>
          </a:prstGeom>
          <a:ln w="12700">
            <a:solidFill>
              <a:srgbClr val="B2B2B2">
                <a:lumOff val="16690"/>
              </a:srgbClr>
            </a:solidFill>
            <a:miter lim="400000"/>
          </a:ln>
        </p:spPr>
      </p:pic>
      <p:pic>
        <p:nvPicPr>
          <p:cNvPr id="10" name="Picture 1" descr="Picture 1">
            <a:extLst>
              <a:ext uri="{FF2B5EF4-FFF2-40B4-BE49-F238E27FC236}">
                <a16:creationId xmlns:a16="http://schemas.microsoft.com/office/drawing/2014/main" id="{11C2034A-D63F-CF94-5122-60A8770E0C1E}"/>
              </a:ext>
            </a:extLst>
          </p:cNvPr>
          <p:cNvPicPr>
            <a:picLocks noChangeAspect="1"/>
          </p:cNvPicPr>
          <p:nvPr/>
        </p:nvPicPr>
        <p:blipFill rotWithShape="1">
          <a:blip r:embed="rId4"/>
          <a:srcRect t="29279"/>
          <a:stretch/>
        </p:blipFill>
        <p:spPr>
          <a:xfrm>
            <a:off x="7878655" y="4711613"/>
            <a:ext cx="4139386" cy="1633067"/>
          </a:xfrm>
          <a:prstGeom prst="rect">
            <a:avLst/>
          </a:prstGeom>
          <a:ln w="12700">
            <a:miter lim="400000"/>
          </a:ln>
        </p:spPr>
      </p:pic>
      <p:pic>
        <p:nvPicPr>
          <p:cNvPr id="11" name="Picture 2" descr="Strengthening Payment transaction ecosystem for one of the Largest Banks in  Mexico">
            <a:extLst>
              <a:ext uri="{FF2B5EF4-FFF2-40B4-BE49-F238E27FC236}">
                <a16:creationId xmlns:a16="http://schemas.microsoft.com/office/drawing/2014/main" id="{10092077-DC5B-4A15-9353-E09D4DB3B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687152" cy="646197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2">
            <a:extLst>
              <a:ext uri="{FF2B5EF4-FFF2-40B4-BE49-F238E27FC236}">
                <a16:creationId xmlns:a16="http://schemas.microsoft.com/office/drawing/2014/main" id="{93F51074-D207-C572-F5C1-E2DB78DA40A0}"/>
              </a:ext>
            </a:extLst>
          </p:cNvPr>
          <p:cNvSpPr txBox="1">
            <a:spLocks/>
          </p:cNvSpPr>
          <p:nvPr/>
        </p:nvSpPr>
        <p:spPr>
          <a:xfrm>
            <a:off x="371475" y="6563358"/>
            <a:ext cx="4852035" cy="889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2024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3244775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B120E-E909-2A08-5FA4-05D722DB1267}"/>
            </a:ext>
          </a:extLst>
        </p:cNvPr>
        <p:cNvGrpSpPr/>
        <p:nvPr/>
      </p:nvGrpSpPr>
      <p:grpSpPr>
        <a:xfrm>
          <a:off x="0" y="0"/>
          <a:ext cx="0" cy="0"/>
          <a:chOff x="0" y="0"/>
          <a:chExt cx="0" cy="0"/>
        </a:xfrm>
      </p:grpSpPr>
      <p:sp>
        <p:nvSpPr>
          <p:cNvPr id="2" name="Title 23">
            <a:extLst>
              <a:ext uri="{FF2B5EF4-FFF2-40B4-BE49-F238E27FC236}">
                <a16:creationId xmlns:a16="http://schemas.microsoft.com/office/drawing/2014/main" id="{F63B8045-DC27-6F77-5D84-FF236B365585}"/>
              </a:ext>
            </a:extLst>
          </p:cNvPr>
          <p:cNvSpPr>
            <a:spLocks noGrp="1"/>
          </p:cNvSpPr>
          <p:nvPr>
            <p:ph type="title"/>
          </p:nvPr>
        </p:nvSpPr>
        <p:spPr>
          <a:xfrm>
            <a:off x="251279" y="87324"/>
            <a:ext cx="11734799" cy="533400"/>
          </a:xfrm>
        </p:spPr>
        <p:txBody>
          <a:bodyPr/>
          <a:lstStyle/>
          <a:p>
            <a:r>
              <a:rPr kumimoji="0" lang="en-US">
                <a:solidFill>
                  <a:srgbClr val="070F26"/>
                </a:solidFill>
                <a:latin typeface="Georgia" panose="02040502050405020303" pitchFamily="18" charset="0"/>
              </a:rPr>
              <a:t>Case Study 2- Leading Global Bank</a:t>
            </a:r>
            <a:endParaRPr kumimoji="0" lang="en-IN">
              <a:solidFill>
                <a:srgbClr val="070F26"/>
              </a:solidFill>
              <a:latin typeface="Georgia" panose="02040502050405020303" pitchFamily="18" charset="0"/>
            </a:endParaRPr>
          </a:p>
        </p:txBody>
      </p:sp>
      <p:pic>
        <p:nvPicPr>
          <p:cNvPr id="45" name="Picture 14" descr="Download Java Logo PNG and Vector (PDF, SVG, Ai, EPS) Free">
            <a:extLst>
              <a:ext uri="{FF2B5EF4-FFF2-40B4-BE49-F238E27FC236}">
                <a16:creationId xmlns:a16="http://schemas.microsoft.com/office/drawing/2014/main" id="{29D9E5B6-0D0B-1969-6B69-386E3ACC3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846" y="1939809"/>
            <a:ext cx="378956" cy="26825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Download Java Logo PNG and Vector (PDF, SVG, Ai, EPS) Free">
            <a:extLst>
              <a:ext uri="{FF2B5EF4-FFF2-40B4-BE49-F238E27FC236}">
                <a16:creationId xmlns:a16="http://schemas.microsoft.com/office/drawing/2014/main" id="{C956053C-14FF-142F-C97B-88D4505BC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342" y="1942883"/>
            <a:ext cx="378956" cy="268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Download Java Logo PNG and Vector (PDF, SVG, Ai, EPS) Free">
            <a:extLst>
              <a:ext uri="{FF2B5EF4-FFF2-40B4-BE49-F238E27FC236}">
                <a16:creationId xmlns:a16="http://schemas.microsoft.com/office/drawing/2014/main" id="{64128ECA-85FA-F2D7-528C-0E49E29E5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165" y="1949837"/>
            <a:ext cx="378956" cy="26825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6606E66E-F21C-D241-FE51-45EC1E24BDBA}"/>
              </a:ext>
            </a:extLst>
          </p:cNvPr>
          <p:cNvSpPr/>
          <p:nvPr/>
        </p:nvSpPr>
        <p:spPr>
          <a:xfrm>
            <a:off x="186936" y="728316"/>
            <a:ext cx="11373125" cy="353905"/>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0" cap="none" spc="0" normalizeH="0" baseline="0" noProof="0">
                <a:ln>
                  <a:noFill/>
                </a:ln>
                <a:solidFill>
                  <a:srgbClr val="000000"/>
                </a:solidFill>
                <a:effectLst/>
                <a:uLnTx/>
                <a:uFillTx/>
                <a:latin typeface="Arial"/>
                <a:ea typeface="+mn-ea"/>
                <a:cs typeface="+mn-cs"/>
              </a:rPr>
              <a:t>Current State Architecture has been derived for five applications (GPE, WOLF, PDP, POL and GMG) based on detailed analysis. Considering these 5 apps as a true sample, target state Architecture is curated for all GPS applications bearing in mind they will have similar tech stack and monitoring</a:t>
            </a:r>
          </a:p>
        </p:txBody>
      </p:sp>
      <p:sp>
        <p:nvSpPr>
          <p:cNvPr id="49" name="Rectangle 48">
            <a:extLst>
              <a:ext uri="{FF2B5EF4-FFF2-40B4-BE49-F238E27FC236}">
                <a16:creationId xmlns:a16="http://schemas.microsoft.com/office/drawing/2014/main" id="{B9134450-3A3B-377B-BDF2-5C12D5508B39}"/>
              </a:ext>
            </a:extLst>
          </p:cNvPr>
          <p:cNvSpPr/>
          <p:nvPr/>
        </p:nvSpPr>
        <p:spPr>
          <a:xfrm>
            <a:off x="358582" y="1662780"/>
            <a:ext cx="1293280" cy="255257"/>
          </a:xfrm>
          <a:prstGeom prst="rect">
            <a:avLst/>
          </a:prstGeom>
          <a:solidFill>
            <a:srgbClr val="005B9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Infra Layer</a:t>
            </a: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BDA19E4A-C1AD-3C08-CBF4-FC6F7CBAF81E}"/>
              </a:ext>
            </a:extLst>
          </p:cNvPr>
          <p:cNvSpPr/>
          <p:nvPr/>
        </p:nvSpPr>
        <p:spPr>
          <a:xfrm>
            <a:off x="358584" y="1969834"/>
            <a:ext cx="1293280" cy="324837"/>
          </a:xfrm>
          <a:prstGeom prst="rect">
            <a:avLst/>
          </a:prstGeom>
          <a:solidFill>
            <a:srgbClr val="005B9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Apps Layer</a:t>
            </a: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sp>
        <p:nvSpPr>
          <p:cNvPr id="51" name="Rectangle 50">
            <a:extLst>
              <a:ext uri="{FF2B5EF4-FFF2-40B4-BE49-F238E27FC236}">
                <a16:creationId xmlns:a16="http://schemas.microsoft.com/office/drawing/2014/main" id="{A8E28938-EF6B-0A51-F6B0-F9E8D704ADC2}"/>
              </a:ext>
            </a:extLst>
          </p:cNvPr>
          <p:cNvSpPr/>
          <p:nvPr/>
        </p:nvSpPr>
        <p:spPr>
          <a:xfrm>
            <a:off x="1872881" y="1623520"/>
            <a:ext cx="1584000" cy="2614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52" name="Rectangle 51">
            <a:extLst>
              <a:ext uri="{FF2B5EF4-FFF2-40B4-BE49-F238E27FC236}">
                <a16:creationId xmlns:a16="http://schemas.microsoft.com/office/drawing/2014/main" id="{994F20EA-7A95-5BB5-3340-E0D1B00ED814}"/>
              </a:ext>
            </a:extLst>
          </p:cNvPr>
          <p:cNvSpPr/>
          <p:nvPr/>
        </p:nvSpPr>
        <p:spPr>
          <a:xfrm>
            <a:off x="3627643" y="1623520"/>
            <a:ext cx="1584000" cy="2614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53" name="Rectangle 52">
            <a:extLst>
              <a:ext uri="{FF2B5EF4-FFF2-40B4-BE49-F238E27FC236}">
                <a16:creationId xmlns:a16="http://schemas.microsoft.com/office/drawing/2014/main" id="{BD6B58F2-554F-72F6-84E1-0F2CF1973DCD}"/>
              </a:ext>
            </a:extLst>
          </p:cNvPr>
          <p:cNvSpPr/>
          <p:nvPr/>
        </p:nvSpPr>
        <p:spPr>
          <a:xfrm>
            <a:off x="5382405" y="1623520"/>
            <a:ext cx="1584000" cy="2614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54" name="Rectangle 53">
            <a:extLst>
              <a:ext uri="{FF2B5EF4-FFF2-40B4-BE49-F238E27FC236}">
                <a16:creationId xmlns:a16="http://schemas.microsoft.com/office/drawing/2014/main" id="{D5A4B7A1-FEB9-1ECD-8488-F0BD8499ADE7}"/>
              </a:ext>
            </a:extLst>
          </p:cNvPr>
          <p:cNvSpPr/>
          <p:nvPr/>
        </p:nvSpPr>
        <p:spPr>
          <a:xfrm>
            <a:off x="9268773" y="1614846"/>
            <a:ext cx="1584000" cy="2614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55" name="Rectangle 54">
            <a:extLst>
              <a:ext uri="{FF2B5EF4-FFF2-40B4-BE49-F238E27FC236}">
                <a16:creationId xmlns:a16="http://schemas.microsoft.com/office/drawing/2014/main" id="{54A81BEE-AC78-9CFD-1639-87EA190BCE1C}"/>
              </a:ext>
            </a:extLst>
          </p:cNvPr>
          <p:cNvSpPr/>
          <p:nvPr/>
        </p:nvSpPr>
        <p:spPr>
          <a:xfrm>
            <a:off x="7148403" y="1614846"/>
            <a:ext cx="1584000" cy="2614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         AWS </a:t>
            </a:r>
          </a:p>
        </p:txBody>
      </p:sp>
      <p:sp>
        <p:nvSpPr>
          <p:cNvPr id="56" name="Rectangle 55">
            <a:extLst>
              <a:ext uri="{FF2B5EF4-FFF2-40B4-BE49-F238E27FC236}">
                <a16:creationId xmlns:a16="http://schemas.microsoft.com/office/drawing/2014/main" id="{DEC64D3F-C9BA-9561-FBC6-4BBE18F9297C}"/>
              </a:ext>
            </a:extLst>
          </p:cNvPr>
          <p:cNvSpPr/>
          <p:nvPr/>
        </p:nvSpPr>
        <p:spPr>
          <a:xfrm>
            <a:off x="2227057" y="1364681"/>
            <a:ext cx="965255" cy="2093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00CB5D">
                    <a:lumMod val="75000"/>
                  </a:srgbClr>
                </a:solidFill>
                <a:effectLst/>
                <a:uLnTx/>
                <a:uFillTx/>
                <a:latin typeface="Arial"/>
                <a:ea typeface="+mn-ea"/>
                <a:cs typeface="+mn-cs"/>
              </a:rPr>
              <a:t>App 1</a:t>
            </a:r>
            <a:endParaRPr kumimoji="0" lang="en-IN" sz="1200" b="1" i="0" u="none" strike="noStrike" kern="1200" cap="none" spc="0" normalizeH="0" baseline="0" noProof="0">
              <a:ln>
                <a:noFill/>
              </a:ln>
              <a:solidFill>
                <a:srgbClr val="00CB5D">
                  <a:lumMod val="75000"/>
                </a:srgbClr>
              </a:solidFill>
              <a:effectLst/>
              <a:uLnTx/>
              <a:uFillTx/>
              <a:latin typeface="Arial"/>
              <a:ea typeface="+mn-ea"/>
              <a:cs typeface="+mn-cs"/>
            </a:endParaRPr>
          </a:p>
        </p:txBody>
      </p:sp>
      <p:sp>
        <p:nvSpPr>
          <p:cNvPr id="57" name="Rectangle 56">
            <a:extLst>
              <a:ext uri="{FF2B5EF4-FFF2-40B4-BE49-F238E27FC236}">
                <a16:creationId xmlns:a16="http://schemas.microsoft.com/office/drawing/2014/main" id="{2F44E507-53D8-D7A3-3A83-BFC38BC59598}"/>
              </a:ext>
            </a:extLst>
          </p:cNvPr>
          <p:cNvSpPr/>
          <p:nvPr/>
        </p:nvSpPr>
        <p:spPr>
          <a:xfrm>
            <a:off x="3907477" y="1364681"/>
            <a:ext cx="965255" cy="2093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00CB5D">
                    <a:lumMod val="75000"/>
                  </a:srgbClr>
                </a:solidFill>
                <a:effectLst/>
                <a:uLnTx/>
                <a:uFillTx/>
                <a:latin typeface="Arial"/>
                <a:ea typeface="+mn-ea"/>
                <a:cs typeface="+mn-cs"/>
              </a:rPr>
              <a:t>App 2</a:t>
            </a:r>
            <a:endParaRPr kumimoji="0" lang="en-IN" sz="1200" b="1" i="0" u="none" strike="noStrike" kern="1200" cap="none" spc="0" normalizeH="0" baseline="0" noProof="0">
              <a:ln>
                <a:noFill/>
              </a:ln>
              <a:solidFill>
                <a:srgbClr val="00CB5D">
                  <a:lumMod val="75000"/>
                </a:srgbClr>
              </a:solidFill>
              <a:effectLst/>
              <a:uLnTx/>
              <a:uFillTx/>
              <a:latin typeface="Arial"/>
              <a:ea typeface="+mn-ea"/>
              <a:cs typeface="+mn-cs"/>
            </a:endParaRPr>
          </a:p>
        </p:txBody>
      </p:sp>
      <p:sp>
        <p:nvSpPr>
          <p:cNvPr id="58" name="Rectangle 57">
            <a:extLst>
              <a:ext uri="{FF2B5EF4-FFF2-40B4-BE49-F238E27FC236}">
                <a16:creationId xmlns:a16="http://schemas.microsoft.com/office/drawing/2014/main" id="{6391BC41-634E-AC1E-014F-1CA6A7B5C981}"/>
              </a:ext>
            </a:extLst>
          </p:cNvPr>
          <p:cNvSpPr/>
          <p:nvPr/>
        </p:nvSpPr>
        <p:spPr>
          <a:xfrm>
            <a:off x="5606516" y="1348664"/>
            <a:ext cx="965255" cy="2093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00CB5D">
                    <a:lumMod val="75000"/>
                  </a:srgbClr>
                </a:solidFill>
                <a:effectLst/>
                <a:uLnTx/>
                <a:uFillTx/>
                <a:latin typeface="Arial"/>
                <a:ea typeface="+mn-ea"/>
                <a:cs typeface="+mn-cs"/>
              </a:rPr>
              <a:t>App 3</a:t>
            </a:r>
            <a:endParaRPr kumimoji="0" lang="en-IN" sz="1200" b="1" i="0" u="none" strike="noStrike" kern="1200" cap="none" spc="0" normalizeH="0" baseline="0" noProof="0">
              <a:ln>
                <a:noFill/>
              </a:ln>
              <a:solidFill>
                <a:srgbClr val="00CB5D">
                  <a:lumMod val="75000"/>
                </a:srgbClr>
              </a:solidFill>
              <a:effectLst/>
              <a:uLnTx/>
              <a:uFillTx/>
              <a:latin typeface="Arial"/>
              <a:ea typeface="+mn-ea"/>
              <a:cs typeface="+mn-cs"/>
            </a:endParaRPr>
          </a:p>
        </p:txBody>
      </p:sp>
      <p:sp>
        <p:nvSpPr>
          <p:cNvPr id="59" name="Rectangle 58">
            <a:extLst>
              <a:ext uri="{FF2B5EF4-FFF2-40B4-BE49-F238E27FC236}">
                <a16:creationId xmlns:a16="http://schemas.microsoft.com/office/drawing/2014/main" id="{8B08DD41-C514-93CF-F26E-F0B83D9D354E}"/>
              </a:ext>
            </a:extLst>
          </p:cNvPr>
          <p:cNvSpPr/>
          <p:nvPr/>
        </p:nvSpPr>
        <p:spPr>
          <a:xfrm>
            <a:off x="9533751" y="1325898"/>
            <a:ext cx="965255" cy="2093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00CB5D">
                    <a:lumMod val="75000"/>
                  </a:srgbClr>
                </a:solidFill>
                <a:effectLst/>
                <a:uLnTx/>
                <a:uFillTx/>
                <a:latin typeface="Arial"/>
                <a:ea typeface="+mn-ea"/>
                <a:cs typeface="+mn-cs"/>
              </a:rPr>
              <a:t>App 5</a:t>
            </a:r>
            <a:endParaRPr kumimoji="0" lang="en-IN" sz="1200" b="1" i="0" u="none" strike="noStrike" kern="1200" cap="none" spc="0" normalizeH="0" baseline="0" noProof="0">
              <a:ln>
                <a:noFill/>
              </a:ln>
              <a:solidFill>
                <a:srgbClr val="00CB5D">
                  <a:lumMod val="75000"/>
                </a:srgbClr>
              </a:solidFill>
              <a:effectLst/>
              <a:uLnTx/>
              <a:uFillTx/>
              <a:latin typeface="Arial"/>
              <a:ea typeface="+mn-ea"/>
              <a:cs typeface="+mn-cs"/>
            </a:endParaRPr>
          </a:p>
        </p:txBody>
      </p:sp>
      <p:sp>
        <p:nvSpPr>
          <p:cNvPr id="60" name="Rectangle 59">
            <a:extLst>
              <a:ext uri="{FF2B5EF4-FFF2-40B4-BE49-F238E27FC236}">
                <a16:creationId xmlns:a16="http://schemas.microsoft.com/office/drawing/2014/main" id="{71184E7F-4E76-162C-993B-DB70D25C09B5}"/>
              </a:ext>
            </a:extLst>
          </p:cNvPr>
          <p:cNvSpPr/>
          <p:nvPr/>
        </p:nvSpPr>
        <p:spPr>
          <a:xfrm>
            <a:off x="7423459" y="1340155"/>
            <a:ext cx="965255" cy="2093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00CB5D">
                    <a:lumMod val="75000"/>
                  </a:srgbClr>
                </a:solidFill>
                <a:effectLst/>
                <a:uLnTx/>
                <a:uFillTx/>
                <a:latin typeface="Arial"/>
                <a:ea typeface="+mn-ea"/>
                <a:cs typeface="+mn-cs"/>
              </a:rPr>
              <a:t>App 4</a:t>
            </a:r>
            <a:endParaRPr kumimoji="0" lang="en-IN" sz="1200" b="1" i="0" u="none" strike="noStrike" kern="1200" cap="none" spc="0" normalizeH="0" baseline="0" noProof="0">
              <a:ln>
                <a:noFill/>
              </a:ln>
              <a:solidFill>
                <a:srgbClr val="00CB5D">
                  <a:lumMod val="75000"/>
                </a:srgbClr>
              </a:solidFill>
              <a:effectLst/>
              <a:uLnTx/>
              <a:uFillTx/>
              <a:latin typeface="Arial"/>
              <a:ea typeface="+mn-ea"/>
              <a:cs typeface="+mn-cs"/>
            </a:endParaRPr>
          </a:p>
        </p:txBody>
      </p:sp>
      <p:sp>
        <p:nvSpPr>
          <p:cNvPr id="61" name="Rectangle 60">
            <a:extLst>
              <a:ext uri="{FF2B5EF4-FFF2-40B4-BE49-F238E27FC236}">
                <a16:creationId xmlns:a16="http://schemas.microsoft.com/office/drawing/2014/main" id="{8DA83157-AFD8-FC79-1C6A-D8B418B98A09}"/>
              </a:ext>
            </a:extLst>
          </p:cNvPr>
          <p:cNvSpPr/>
          <p:nvPr/>
        </p:nvSpPr>
        <p:spPr>
          <a:xfrm>
            <a:off x="1872881" y="1971956"/>
            <a:ext cx="1584000" cy="23889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62" name="Rectangle 61">
            <a:extLst>
              <a:ext uri="{FF2B5EF4-FFF2-40B4-BE49-F238E27FC236}">
                <a16:creationId xmlns:a16="http://schemas.microsoft.com/office/drawing/2014/main" id="{5FCE6B0A-78C0-FFBD-6B81-A9AEC0502DDC}"/>
              </a:ext>
            </a:extLst>
          </p:cNvPr>
          <p:cNvSpPr/>
          <p:nvPr/>
        </p:nvSpPr>
        <p:spPr>
          <a:xfrm>
            <a:off x="3627643" y="1971956"/>
            <a:ext cx="1584000" cy="23889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Arial"/>
              <a:ea typeface="+mn-ea"/>
              <a:cs typeface="+mn-cs"/>
            </a:endParaRPr>
          </a:p>
        </p:txBody>
      </p:sp>
      <p:sp>
        <p:nvSpPr>
          <p:cNvPr id="63" name="Rectangle 62">
            <a:extLst>
              <a:ext uri="{FF2B5EF4-FFF2-40B4-BE49-F238E27FC236}">
                <a16:creationId xmlns:a16="http://schemas.microsoft.com/office/drawing/2014/main" id="{06886B80-D2B3-F744-6B8A-0B101AA70C6D}"/>
              </a:ext>
            </a:extLst>
          </p:cNvPr>
          <p:cNvSpPr/>
          <p:nvPr/>
        </p:nvSpPr>
        <p:spPr>
          <a:xfrm>
            <a:off x="5382405" y="1971956"/>
            <a:ext cx="1584000" cy="23889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64" name="Rectangle 63">
            <a:extLst>
              <a:ext uri="{FF2B5EF4-FFF2-40B4-BE49-F238E27FC236}">
                <a16:creationId xmlns:a16="http://schemas.microsoft.com/office/drawing/2014/main" id="{DE9EA00F-0437-9BCA-4199-E49F32BB8BB3}"/>
              </a:ext>
            </a:extLst>
          </p:cNvPr>
          <p:cNvSpPr/>
          <p:nvPr/>
        </p:nvSpPr>
        <p:spPr>
          <a:xfrm>
            <a:off x="9268773" y="1963282"/>
            <a:ext cx="1584000" cy="23889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Microservices</a:t>
            </a:r>
          </a:p>
        </p:txBody>
      </p:sp>
      <p:sp>
        <p:nvSpPr>
          <p:cNvPr id="65" name="Rectangle 64">
            <a:extLst>
              <a:ext uri="{FF2B5EF4-FFF2-40B4-BE49-F238E27FC236}">
                <a16:creationId xmlns:a16="http://schemas.microsoft.com/office/drawing/2014/main" id="{D3564237-7E5F-28A1-6879-498EC1B4FF56}"/>
              </a:ext>
            </a:extLst>
          </p:cNvPr>
          <p:cNvSpPr/>
          <p:nvPr/>
        </p:nvSpPr>
        <p:spPr>
          <a:xfrm>
            <a:off x="7148403" y="1963282"/>
            <a:ext cx="1584000" cy="23889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66" name="Rectangle 65">
            <a:extLst>
              <a:ext uri="{FF2B5EF4-FFF2-40B4-BE49-F238E27FC236}">
                <a16:creationId xmlns:a16="http://schemas.microsoft.com/office/drawing/2014/main" id="{22A518C2-EA6E-8CE5-1DE4-6A3B18E5251A}"/>
              </a:ext>
            </a:extLst>
          </p:cNvPr>
          <p:cNvSpPr/>
          <p:nvPr/>
        </p:nvSpPr>
        <p:spPr>
          <a:xfrm>
            <a:off x="9243215" y="2769019"/>
            <a:ext cx="2458677" cy="2398247"/>
          </a:xfrm>
          <a:prstGeom prst="rect">
            <a:avLst/>
          </a:prstGeom>
          <a:solidFill>
            <a:srgbClr val="EFDAB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72000" bIns="108000" rtlCol="0" anchor="t"/>
          <a:lstStyle/>
          <a:p>
            <a:pPr marL="228600" marR="0" lvl="0" indent="-22860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000000"/>
                </a:solidFill>
                <a:effectLst/>
                <a:uLnTx/>
                <a:uFillTx/>
                <a:latin typeface="Arial"/>
                <a:ea typeface="+mn-ea"/>
                <a:cs typeface="+mn-cs"/>
              </a:rPr>
              <a:t>Historical data not available </a:t>
            </a:r>
            <a:r>
              <a:rPr kumimoji="0" lang="en-IN" sz="1200" b="0" i="0" u="none" strike="noStrike" kern="1200" cap="none" spc="0" normalizeH="0" baseline="0" noProof="0">
                <a:ln>
                  <a:noFill/>
                </a:ln>
                <a:solidFill>
                  <a:srgbClr val="000000"/>
                </a:solidFill>
                <a:effectLst/>
                <a:uLnTx/>
                <a:uFillTx/>
                <a:latin typeface="Arial"/>
                <a:ea typeface="+mn-ea"/>
                <a:cs typeface="+mn-cs"/>
              </a:rPr>
              <a:t>for trend analysis</a:t>
            </a:r>
          </a:p>
          <a:p>
            <a:pPr marL="228600" marR="0" lvl="0" indent="-22860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000000"/>
                </a:solidFill>
                <a:effectLst/>
                <a:uLnTx/>
                <a:uFillTx/>
                <a:latin typeface="Arial"/>
                <a:ea typeface="+mn-ea"/>
                <a:cs typeface="+mn-cs"/>
              </a:rPr>
              <a:t>CICD workflow can’t be associated, </a:t>
            </a:r>
            <a:r>
              <a:rPr kumimoji="0" lang="en-IN" sz="1200" b="1" i="0" u="none" strike="noStrike" kern="1200" cap="none" spc="0" normalizeH="0" baseline="0" noProof="0">
                <a:ln>
                  <a:noFill/>
                </a:ln>
                <a:solidFill>
                  <a:srgbClr val="000000"/>
                </a:solidFill>
                <a:effectLst/>
                <a:uLnTx/>
                <a:uFillTx/>
                <a:latin typeface="Arial"/>
                <a:ea typeface="+mn-ea"/>
                <a:cs typeface="+mn-cs"/>
              </a:rPr>
              <a:t>no drift prevention</a:t>
            </a:r>
            <a:endParaRPr kumimoji="0" lang="en-IN" sz="1200" b="0" i="0" u="none" strike="noStrike" kern="1200" cap="none" spc="0" normalizeH="0" baseline="0" noProof="0">
              <a:ln>
                <a:noFill/>
              </a:ln>
              <a:solidFill>
                <a:srgbClr val="000000"/>
              </a:solidFill>
              <a:effectLst/>
              <a:uLnTx/>
              <a:uFillTx/>
              <a:latin typeface="Arial"/>
              <a:ea typeface="+mn-ea"/>
              <a:cs typeface="+mn-cs"/>
            </a:endParaRPr>
          </a:p>
          <a:p>
            <a:pPr marL="228600" marR="0" lvl="0" indent="-22860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000000"/>
                </a:solidFill>
                <a:effectLst/>
                <a:uLnTx/>
                <a:uFillTx/>
                <a:latin typeface="Arial"/>
                <a:ea typeface="+mn-ea"/>
                <a:cs typeface="+mn-cs"/>
              </a:rPr>
              <a:t>Fetching &amp; review of alert parameters is </a:t>
            </a:r>
            <a:r>
              <a:rPr kumimoji="0" lang="en-IN" sz="1200" b="1" i="0" u="none" strike="noStrike" kern="1200" cap="none" spc="0" normalizeH="0" baseline="0" noProof="0">
                <a:ln>
                  <a:noFill/>
                </a:ln>
                <a:solidFill>
                  <a:srgbClr val="000000"/>
                </a:solidFill>
                <a:effectLst/>
                <a:uLnTx/>
                <a:uFillTx/>
                <a:latin typeface="Arial"/>
                <a:ea typeface="+mn-ea"/>
                <a:cs typeface="+mn-cs"/>
              </a:rPr>
              <a:t>cumbersome </a:t>
            </a:r>
            <a:endParaRPr kumimoji="0" lang="en-IN" sz="1200" b="0" i="0" u="none" strike="noStrike" kern="1200" cap="none" spc="0" normalizeH="0" baseline="0" noProof="0">
              <a:ln>
                <a:noFill/>
              </a:ln>
              <a:solidFill>
                <a:srgbClr val="000000"/>
              </a:solidFill>
              <a:effectLst/>
              <a:uLnTx/>
              <a:uFillTx/>
              <a:latin typeface="Arial"/>
              <a:ea typeface="+mn-ea"/>
              <a:cs typeface="+mn-cs"/>
            </a:endParaRPr>
          </a:p>
          <a:p>
            <a:pPr marL="228600" marR="0" lvl="0" indent="-22860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000000"/>
                </a:solidFill>
                <a:effectLst/>
                <a:uLnTx/>
                <a:uFillTx/>
                <a:latin typeface="Arial"/>
                <a:ea typeface="+mn-ea"/>
                <a:cs typeface="+mn-cs"/>
              </a:rPr>
              <a:t>No capability for data sharing </a:t>
            </a:r>
            <a:r>
              <a:rPr kumimoji="0" lang="en-IN" sz="1200" b="0" i="0" u="none" strike="noStrike" kern="1200" cap="none" spc="0" normalizeH="0" baseline="0" noProof="0">
                <a:ln>
                  <a:noFill/>
                </a:ln>
                <a:solidFill>
                  <a:srgbClr val="000000"/>
                </a:solidFill>
                <a:effectLst/>
                <a:uLnTx/>
                <a:uFillTx/>
                <a:latin typeface="Arial"/>
                <a:ea typeface="+mn-ea"/>
                <a:cs typeface="+mn-cs"/>
              </a:rPr>
              <a:t>from </a:t>
            </a:r>
            <a:r>
              <a:rPr kumimoji="0" lang="en-IN" sz="1200" b="0" i="0" u="none" strike="noStrike" kern="1200" cap="none" spc="0" normalizeH="0" baseline="0" noProof="0" err="1">
                <a:ln>
                  <a:noFill/>
                </a:ln>
                <a:solidFill>
                  <a:srgbClr val="000000"/>
                </a:solidFill>
                <a:effectLst/>
                <a:uLnTx/>
                <a:uFillTx/>
                <a:latin typeface="Arial"/>
                <a:ea typeface="+mn-ea"/>
                <a:cs typeface="+mn-cs"/>
              </a:rPr>
              <a:t>AppD</a:t>
            </a:r>
            <a:endParaRPr kumimoji="0" lang="en-IN" sz="1200" b="0" i="0" u="none" strike="noStrike" kern="1200" cap="none" spc="0" normalizeH="0" baseline="0" noProof="0">
              <a:ln>
                <a:noFill/>
              </a:ln>
              <a:solidFill>
                <a:srgbClr val="000000"/>
              </a:solidFill>
              <a:effectLst/>
              <a:uLnTx/>
              <a:uFillTx/>
              <a:latin typeface="Arial"/>
              <a:ea typeface="+mn-ea"/>
              <a:cs typeface="+mn-cs"/>
            </a:endParaRPr>
          </a:p>
          <a:p>
            <a:pPr marL="228600" marR="0" lvl="0" indent="-22860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000000"/>
                </a:solidFill>
                <a:effectLst/>
                <a:uLnTx/>
                <a:uFillTx/>
                <a:latin typeface="Arial"/>
                <a:ea typeface="+mn-ea"/>
                <a:cs typeface="+mn-cs"/>
              </a:rPr>
              <a:t>No dashboard capability</a:t>
            </a:r>
          </a:p>
        </p:txBody>
      </p:sp>
      <p:sp>
        <p:nvSpPr>
          <p:cNvPr id="67" name="TextBox 66">
            <a:extLst>
              <a:ext uri="{FF2B5EF4-FFF2-40B4-BE49-F238E27FC236}">
                <a16:creationId xmlns:a16="http://schemas.microsoft.com/office/drawing/2014/main" id="{7B2E8F7D-E7D3-D0AA-C6B0-12C9713F7AAC}"/>
              </a:ext>
            </a:extLst>
          </p:cNvPr>
          <p:cNvSpPr txBox="1"/>
          <p:nvPr/>
        </p:nvSpPr>
        <p:spPr>
          <a:xfrm>
            <a:off x="9478224" y="2443647"/>
            <a:ext cx="2297834" cy="254509"/>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Challenges with Patrol</a:t>
            </a:r>
            <a:endParaRPr kumimoji="0" lang="en-IN" sz="1600" b="1" i="0" u="none" strike="noStrike" kern="1200" cap="none" spc="0" normalizeH="0" baseline="0" noProof="0">
              <a:ln>
                <a:noFill/>
              </a:ln>
              <a:solidFill>
                <a:srgbClr val="000000"/>
              </a:solidFill>
              <a:effectLst/>
              <a:uLnTx/>
              <a:uFillTx/>
              <a:latin typeface="Arial"/>
              <a:ea typeface="+mn-ea"/>
              <a:cs typeface="+mn-cs"/>
            </a:endParaRPr>
          </a:p>
        </p:txBody>
      </p:sp>
      <p:pic>
        <p:nvPicPr>
          <p:cNvPr id="68" name="Picture 4" descr="Oracle Logo, symbol, meaning, history, PNG, brand">
            <a:extLst>
              <a:ext uri="{FF2B5EF4-FFF2-40B4-BE49-F238E27FC236}">
                <a16:creationId xmlns:a16="http://schemas.microsoft.com/office/drawing/2014/main" id="{A9A2C3C5-5B8B-2400-D344-98EC0812C4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5128" y="1591437"/>
            <a:ext cx="555301" cy="31235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Oracle Logo, symbol, meaning, history, PNG, brand">
            <a:extLst>
              <a:ext uri="{FF2B5EF4-FFF2-40B4-BE49-F238E27FC236}">
                <a16:creationId xmlns:a16="http://schemas.microsoft.com/office/drawing/2014/main" id="{5D9B3169-5A8B-02DE-B57C-C9074E0A16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2139" y="1609271"/>
            <a:ext cx="555301" cy="31235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BigDataCloud - Crunchbase Company Profile &amp; Funding">
            <a:extLst>
              <a:ext uri="{FF2B5EF4-FFF2-40B4-BE49-F238E27FC236}">
                <a16:creationId xmlns:a16="http://schemas.microsoft.com/office/drawing/2014/main" id="{064BB14B-0E5D-EDCC-F87E-EEBF77C150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3508" b="31761"/>
          <a:stretch/>
        </p:blipFill>
        <p:spPr bwMode="auto">
          <a:xfrm>
            <a:off x="5519699" y="1663761"/>
            <a:ext cx="519179" cy="18031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8" descr="Google Cloud Logo, symbol, meaning, history, PNG, brand">
            <a:extLst>
              <a:ext uri="{FF2B5EF4-FFF2-40B4-BE49-F238E27FC236}">
                <a16:creationId xmlns:a16="http://schemas.microsoft.com/office/drawing/2014/main" id="{570495AB-1B97-B0A6-AE27-036D5FD69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6139" y="1522407"/>
            <a:ext cx="801256" cy="450706"/>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0">
            <a:extLst>
              <a:ext uri="{FF2B5EF4-FFF2-40B4-BE49-F238E27FC236}">
                <a16:creationId xmlns:a16="http://schemas.microsoft.com/office/drawing/2014/main" id="{060F5653-F206-408E-2E0B-5C0663989B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2909" y="1693015"/>
            <a:ext cx="638350" cy="11295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8" descr="Google Cloud Logo, symbol, meaning, history, PNG, brand">
            <a:extLst>
              <a:ext uri="{FF2B5EF4-FFF2-40B4-BE49-F238E27FC236}">
                <a16:creationId xmlns:a16="http://schemas.microsoft.com/office/drawing/2014/main" id="{C649109F-741D-2F52-5019-84DA9F0F9C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20913" y="1519892"/>
            <a:ext cx="801256" cy="450706"/>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Oracle Logo, symbol, meaning, history, PNG, brand">
            <a:extLst>
              <a:ext uri="{FF2B5EF4-FFF2-40B4-BE49-F238E27FC236}">
                <a16:creationId xmlns:a16="http://schemas.microsoft.com/office/drawing/2014/main" id="{F71C85C5-6F07-173F-F7F5-0E9FAF7517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8377" y="1555339"/>
            <a:ext cx="555301" cy="312357"/>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A65D69A5-D273-C284-E350-D73D4B4A702F}"/>
              </a:ext>
            </a:extLst>
          </p:cNvPr>
          <p:cNvSpPr txBox="1"/>
          <p:nvPr/>
        </p:nvSpPr>
        <p:spPr>
          <a:xfrm>
            <a:off x="2173745" y="1650294"/>
            <a:ext cx="390810" cy="14684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VM</a:t>
            </a:r>
            <a:endParaRPr kumimoji="0" lang="en-IN" sz="1400" b="0" i="0" u="none" strike="noStrike" kern="1200" cap="none" spc="0" normalizeH="0" baseline="0" noProof="0">
              <a:ln>
                <a:noFill/>
              </a:ln>
              <a:solidFill>
                <a:srgbClr val="000000"/>
              </a:solidFill>
              <a:effectLst/>
              <a:uLnTx/>
              <a:uFillTx/>
              <a:latin typeface="Arial"/>
              <a:ea typeface="+mn-ea"/>
              <a:cs typeface="+mn-cs"/>
            </a:endParaRPr>
          </a:p>
        </p:txBody>
      </p:sp>
      <p:sp>
        <p:nvSpPr>
          <p:cNvPr id="76" name="TextBox 75">
            <a:extLst>
              <a:ext uri="{FF2B5EF4-FFF2-40B4-BE49-F238E27FC236}">
                <a16:creationId xmlns:a16="http://schemas.microsoft.com/office/drawing/2014/main" id="{3D2D8EA8-1DB7-4084-BF6C-A63F03ECB0D6}"/>
              </a:ext>
            </a:extLst>
          </p:cNvPr>
          <p:cNvSpPr txBox="1"/>
          <p:nvPr/>
        </p:nvSpPr>
        <p:spPr>
          <a:xfrm>
            <a:off x="3924771" y="1661000"/>
            <a:ext cx="390810" cy="14684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VM</a:t>
            </a:r>
            <a:endParaRPr kumimoji="0" lang="en-IN" sz="1400" b="0" i="0" u="none" strike="noStrike" kern="1200" cap="none" spc="0" normalizeH="0" baseline="0" noProof="0">
              <a:ln>
                <a:noFill/>
              </a:ln>
              <a:solidFill>
                <a:srgbClr val="000000"/>
              </a:solidFill>
              <a:effectLst/>
              <a:uLnTx/>
              <a:uFillTx/>
              <a:latin typeface="Arial"/>
              <a:ea typeface="+mn-ea"/>
              <a:cs typeface="+mn-cs"/>
            </a:endParaRPr>
          </a:p>
        </p:txBody>
      </p:sp>
      <p:sp>
        <p:nvSpPr>
          <p:cNvPr id="77" name="TextBox 76">
            <a:extLst>
              <a:ext uri="{FF2B5EF4-FFF2-40B4-BE49-F238E27FC236}">
                <a16:creationId xmlns:a16="http://schemas.microsoft.com/office/drawing/2014/main" id="{D275999E-D533-BCD6-D1BA-23C1E29651C7}"/>
              </a:ext>
            </a:extLst>
          </p:cNvPr>
          <p:cNvSpPr txBox="1"/>
          <p:nvPr/>
        </p:nvSpPr>
        <p:spPr>
          <a:xfrm>
            <a:off x="2514279" y="1990776"/>
            <a:ext cx="390810" cy="14684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C++</a:t>
            </a:r>
            <a:endParaRPr kumimoji="0" lang="en-IN" sz="1400" b="0" i="0" u="none" strike="noStrike" kern="1200" cap="none" spc="0" normalizeH="0" baseline="0" noProof="0">
              <a:ln>
                <a:noFill/>
              </a:ln>
              <a:solidFill>
                <a:srgbClr val="000000"/>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1B5E2698-3512-A460-807C-99E291341F65}"/>
              </a:ext>
            </a:extLst>
          </p:cNvPr>
          <p:cNvSpPr/>
          <p:nvPr/>
        </p:nvSpPr>
        <p:spPr>
          <a:xfrm>
            <a:off x="1763132" y="1276683"/>
            <a:ext cx="7113087" cy="101083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9" name="Rectangle 78">
            <a:extLst>
              <a:ext uri="{FF2B5EF4-FFF2-40B4-BE49-F238E27FC236}">
                <a16:creationId xmlns:a16="http://schemas.microsoft.com/office/drawing/2014/main" id="{12269CA0-756E-EEA7-9936-10AC733FC6CB}"/>
              </a:ext>
            </a:extLst>
          </p:cNvPr>
          <p:cNvSpPr/>
          <p:nvPr/>
        </p:nvSpPr>
        <p:spPr>
          <a:xfrm>
            <a:off x="9082777" y="1283837"/>
            <a:ext cx="1993953" cy="101083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0" name="Rectangle 79">
            <a:extLst>
              <a:ext uri="{FF2B5EF4-FFF2-40B4-BE49-F238E27FC236}">
                <a16:creationId xmlns:a16="http://schemas.microsoft.com/office/drawing/2014/main" id="{352300D3-7245-0964-6716-1FF8B39CE1A9}"/>
              </a:ext>
            </a:extLst>
          </p:cNvPr>
          <p:cNvSpPr/>
          <p:nvPr/>
        </p:nvSpPr>
        <p:spPr>
          <a:xfrm rot="5400000">
            <a:off x="10577337" y="1693681"/>
            <a:ext cx="1026150" cy="1758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IKP Apps</a:t>
            </a:r>
            <a:endParaRPr kumimoji="0" lang="en-IN" sz="1000" b="0" i="0" u="none" strike="noStrike" kern="1200" cap="none" spc="0" normalizeH="0" baseline="0" noProof="0">
              <a:ln>
                <a:noFill/>
              </a:ln>
              <a:solidFill>
                <a:srgbClr val="FFFFFF"/>
              </a:solidFill>
              <a:effectLst/>
              <a:uLnTx/>
              <a:uFillTx/>
              <a:latin typeface="Arial"/>
              <a:ea typeface="+mn-ea"/>
              <a:cs typeface="+mn-cs"/>
            </a:endParaRPr>
          </a:p>
        </p:txBody>
      </p:sp>
      <p:sp>
        <p:nvSpPr>
          <p:cNvPr id="81" name="Rectangle 80">
            <a:extLst>
              <a:ext uri="{FF2B5EF4-FFF2-40B4-BE49-F238E27FC236}">
                <a16:creationId xmlns:a16="http://schemas.microsoft.com/office/drawing/2014/main" id="{3A03450E-861E-F9FE-86AB-886540FE1252}"/>
              </a:ext>
            </a:extLst>
          </p:cNvPr>
          <p:cNvSpPr/>
          <p:nvPr/>
        </p:nvSpPr>
        <p:spPr>
          <a:xfrm rot="5400000">
            <a:off x="8424848" y="1680459"/>
            <a:ext cx="1026151" cy="20227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Non-IKP Apps</a:t>
            </a:r>
            <a:endParaRPr kumimoji="0" lang="en-IN" sz="1000" b="0" i="0" u="none" strike="noStrike" kern="1200" cap="none" spc="0" normalizeH="0" baseline="0" noProof="0">
              <a:ln>
                <a:noFill/>
              </a:ln>
              <a:solidFill>
                <a:srgbClr val="FFFFFF"/>
              </a:solidFill>
              <a:effectLst/>
              <a:uLnTx/>
              <a:uFillTx/>
              <a:latin typeface="Arial"/>
              <a:ea typeface="+mn-ea"/>
              <a:cs typeface="+mn-cs"/>
            </a:endParaRPr>
          </a:p>
        </p:txBody>
      </p:sp>
      <p:sp>
        <p:nvSpPr>
          <p:cNvPr id="82" name="Rectangle 81">
            <a:extLst>
              <a:ext uri="{FF2B5EF4-FFF2-40B4-BE49-F238E27FC236}">
                <a16:creationId xmlns:a16="http://schemas.microsoft.com/office/drawing/2014/main" id="{4C9F702D-BD60-9D48-B3BD-00CE06D09C66}"/>
              </a:ext>
            </a:extLst>
          </p:cNvPr>
          <p:cNvSpPr/>
          <p:nvPr/>
        </p:nvSpPr>
        <p:spPr>
          <a:xfrm>
            <a:off x="384721" y="4610485"/>
            <a:ext cx="1225485" cy="12202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Dashboards</a:t>
            </a: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83" name="Rectangle 82">
            <a:extLst>
              <a:ext uri="{FF2B5EF4-FFF2-40B4-BE49-F238E27FC236}">
                <a16:creationId xmlns:a16="http://schemas.microsoft.com/office/drawing/2014/main" id="{F63D0E18-4EBC-4997-A286-10C29E4E9CC8}"/>
              </a:ext>
            </a:extLst>
          </p:cNvPr>
          <p:cNvSpPr/>
          <p:nvPr/>
        </p:nvSpPr>
        <p:spPr>
          <a:xfrm>
            <a:off x="698511" y="4081853"/>
            <a:ext cx="911378" cy="431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Infra</a:t>
            </a: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84" name="Rectangle 83">
            <a:extLst>
              <a:ext uri="{FF2B5EF4-FFF2-40B4-BE49-F238E27FC236}">
                <a16:creationId xmlns:a16="http://schemas.microsoft.com/office/drawing/2014/main" id="{E0BAB583-1E4D-B6B0-12B6-734EE733F84B}"/>
              </a:ext>
            </a:extLst>
          </p:cNvPr>
          <p:cNvSpPr/>
          <p:nvPr/>
        </p:nvSpPr>
        <p:spPr>
          <a:xfrm>
            <a:off x="692096" y="3504550"/>
            <a:ext cx="917060" cy="431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Log</a:t>
            </a: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85" name="Rectangle 84">
            <a:extLst>
              <a:ext uri="{FF2B5EF4-FFF2-40B4-BE49-F238E27FC236}">
                <a16:creationId xmlns:a16="http://schemas.microsoft.com/office/drawing/2014/main" id="{03F792D9-CFD3-C448-EA16-1025DC54DB08}"/>
              </a:ext>
            </a:extLst>
          </p:cNvPr>
          <p:cNvSpPr/>
          <p:nvPr/>
        </p:nvSpPr>
        <p:spPr>
          <a:xfrm>
            <a:off x="384721" y="5996966"/>
            <a:ext cx="1225485" cy="431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Automation</a:t>
            </a: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sp>
        <p:nvSpPr>
          <p:cNvPr id="86" name="Rectangle 85">
            <a:extLst>
              <a:ext uri="{FF2B5EF4-FFF2-40B4-BE49-F238E27FC236}">
                <a16:creationId xmlns:a16="http://schemas.microsoft.com/office/drawing/2014/main" id="{B6D9EA71-2C0E-A80A-8269-9900B55937DF}"/>
              </a:ext>
            </a:extLst>
          </p:cNvPr>
          <p:cNvSpPr/>
          <p:nvPr/>
        </p:nvSpPr>
        <p:spPr>
          <a:xfrm>
            <a:off x="698511" y="2953257"/>
            <a:ext cx="911378" cy="431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Process</a:t>
            </a: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sp>
        <p:nvSpPr>
          <p:cNvPr id="87" name="Rectangle 86">
            <a:extLst>
              <a:ext uri="{FF2B5EF4-FFF2-40B4-BE49-F238E27FC236}">
                <a16:creationId xmlns:a16="http://schemas.microsoft.com/office/drawing/2014/main" id="{8232AF12-DE42-2C36-9BB3-5C050D620EED}"/>
              </a:ext>
            </a:extLst>
          </p:cNvPr>
          <p:cNvSpPr/>
          <p:nvPr/>
        </p:nvSpPr>
        <p:spPr>
          <a:xfrm rot="16200000">
            <a:off x="-259991" y="3597968"/>
            <a:ext cx="1559836" cy="2704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Monitoring Layer</a:t>
            </a: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88" name="Rectangle 87">
            <a:extLst>
              <a:ext uri="{FF2B5EF4-FFF2-40B4-BE49-F238E27FC236}">
                <a16:creationId xmlns:a16="http://schemas.microsoft.com/office/drawing/2014/main" id="{DB6CBF43-E506-DBD6-FA85-CACCD3173CCC}"/>
              </a:ext>
            </a:extLst>
          </p:cNvPr>
          <p:cNvSpPr/>
          <p:nvPr/>
        </p:nvSpPr>
        <p:spPr>
          <a:xfrm>
            <a:off x="1665251" y="2953256"/>
            <a:ext cx="832314" cy="155983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IN" sz="1100" b="1" i="0" u="none" strike="noStrike" kern="1200" cap="none" spc="0" normalizeH="0" baseline="0" noProof="0">
              <a:ln>
                <a:noFill/>
              </a:ln>
              <a:solidFill>
                <a:srgbClr val="000000"/>
              </a:solidFill>
              <a:effectLst/>
              <a:uLnTx/>
              <a:uFillTx/>
              <a:latin typeface="Arial"/>
              <a:ea typeface="+mn-ea"/>
              <a:cs typeface="+mn-cs"/>
            </a:endParaRPr>
          </a:p>
        </p:txBody>
      </p:sp>
      <p:sp>
        <p:nvSpPr>
          <p:cNvPr id="89" name="Rectangle 88">
            <a:extLst>
              <a:ext uri="{FF2B5EF4-FFF2-40B4-BE49-F238E27FC236}">
                <a16:creationId xmlns:a16="http://schemas.microsoft.com/office/drawing/2014/main" id="{FE2949FB-2090-9496-620A-5969F242ABF2}"/>
              </a:ext>
            </a:extLst>
          </p:cNvPr>
          <p:cNvSpPr/>
          <p:nvPr/>
        </p:nvSpPr>
        <p:spPr>
          <a:xfrm>
            <a:off x="3503198" y="2943736"/>
            <a:ext cx="993556" cy="155983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IN" sz="1100" b="1" i="0" u="none" strike="noStrike" kern="1200" cap="none" spc="0" normalizeH="0" baseline="0" noProof="0">
              <a:ln>
                <a:noFill/>
              </a:ln>
              <a:solidFill>
                <a:srgbClr val="000000"/>
              </a:solidFill>
              <a:effectLst/>
              <a:uLnTx/>
              <a:uFillTx/>
              <a:latin typeface="Arial"/>
              <a:ea typeface="+mn-ea"/>
              <a:cs typeface="+mn-cs"/>
            </a:endParaRPr>
          </a:p>
        </p:txBody>
      </p:sp>
      <p:sp>
        <p:nvSpPr>
          <p:cNvPr id="90" name="Rectangle 89">
            <a:extLst>
              <a:ext uri="{FF2B5EF4-FFF2-40B4-BE49-F238E27FC236}">
                <a16:creationId xmlns:a16="http://schemas.microsoft.com/office/drawing/2014/main" id="{1B622F44-4D56-83EF-DCC5-6E0AE0B12CEE}"/>
              </a:ext>
            </a:extLst>
          </p:cNvPr>
          <p:cNvSpPr/>
          <p:nvPr/>
        </p:nvSpPr>
        <p:spPr>
          <a:xfrm>
            <a:off x="1647083" y="2769019"/>
            <a:ext cx="850482" cy="18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IKP Apps</a:t>
            </a:r>
            <a:endParaRPr kumimoji="0" lang="en-IN" sz="1000" b="1" i="0" u="none" strike="noStrike" kern="1200" cap="none" spc="0" normalizeH="0" baseline="0" noProof="0">
              <a:ln>
                <a:noFill/>
              </a:ln>
              <a:solidFill>
                <a:srgbClr val="FFFFFF"/>
              </a:solidFill>
              <a:effectLst/>
              <a:uLnTx/>
              <a:uFillTx/>
              <a:latin typeface="Arial"/>
              <a:ea typeface="+mn-ea"/>
              <a:cs typeface="+mn-cs"/>
            </a:endParaRPr>
          </a:p>
        </p:txBody>
      </p:sp>
      <p:sp>
        <p:nvSpPr>
          <p:cNvPr id="91" name="Rectangle 90">
            <a:extLst>
              <a:ext uri="{FF2B5EF4-FFF2-40B4-BE49-F238E27FC236}">
                <a16:creationId xmlns:a16="http://schemas.microsoft.com/office/drawing/2014/main" id="{561D88E3-1AC6-18DC-A26C-C6221733AE39}"/>
              </a:ext>
            </a:extLst>
          </p:cNvPr>
          <p:cNvSpPr/>
          <p:nvPr/>
        </p:nvSpPr>
        <p:spPr>
          <a:xfrm>
            <a:off x="4546574" y="2935106"/>
            <a:ext cx="1146895" cy="156846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IN" sz="1100" b="1" i="0" u="none" strike="noStrike" kern="1200" cap="none" spc="0" normalizeH="0" baseline="0" noProof="0">
              <a:ln>
                <a:noFill/>
              </a:ln>
              <a:solidFill>
                <a:srgbClr val="000000"/>
              </a:solidFill>
              <a:effectLst/>
              <a:uLnTx/>
              <a:uFillTx/>
              <a:latin typeface="Arial"/>
              <a:ea typeface="+mn-ea"/>
              <a:cs typeface="+mn-cs"/>
            </a:endParaRPr>
          </a:p>
        </p:txBody>
      </p:sp>
      <p:sp>
        <p:nvSpPr>
          <p:cNvPr id="92" name="Rectangle 91">
            <a:extLst>
              <a:ext uri="{FF2B5EF4-FFF2-40B4-BE49-F238E27FC236}">
                <a16:creationId xmlns:a16="http://schemas.microsoft.com/office/drawing/2014/main" id="{AA80E056-EEA9-EF7F-8B64-41F01068EFB8}"/>
              </a:ext>
            </a:extLst>
          </p:cNvPr>
          <p:cNvSpPr/>
          <p:nvPr/>
        </p:nvSpPr>
        <p:spPr>
          <a:xfrm>
            <a:off x="2545083" y="2953262"/>
            <a:ext cx="824114" cy="155983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IN" sz="1100" b="1" i="0" u="none" strike="noStrike" kern="1200" cap="none" spc="0" normalizeH="0" baseline="0" noProof="0">
              <a:ln>
                <a:noFill/>
              </a:ln>
              <a:solidFill>
                <a:srgbClr val="000000"/>
              </a:solidFill>
              <a:effectLst/>
              <a:uLnTx/>
              <a:uFillTx/>
              <a:latin typeface="Arial"/>
              <a:ea typeface="+mn-ea"/>
              <a:cs typeface="+mn-cs"/>
            </a:endParaRPr>
          </a:p>
        </p:txBody>
      </p:sp>
      <p:pic>
        <p:nvPicPr>
          <p:cNvPr id="93" name="Picture 92">
            <a:extLst>
              <a:ext uri="{FF2B5EF4-FFF2-40B4-BE49-F238E27FC236}">
                <a16:creationId xmlns:a16="http://schemas.microsoft.com/office/drawing/2014/main" id="{777D6C92-A346-A925-F21C-7849934722BA}"/>
              </a:ext>
            </a:extLst>
          </p:cNvPr>
          <p:cNvPicPr>
            <a:picLocks noChangeAspect="1"/>
          </p:cNvPicPr>
          <p:nvPr/>
        </p:nvPicPr>
        <p:blipFill>
          <a:blip r:embed="rId8"/>
          <a:stretch>
            <a:fillRect/>
          </a:stretch>
        </p:blipFill>
        <p:spPr>
          <a:xfrm>
            <a:off x="2684081" y="3014385"/>
            <a:ext cx="538388" cy="361360"/>
          </a:xfrm>
          <a:prstGeom prst="rect">
            <a:avLst/>
          </a:prstGeom>
        </p:spPr>
      </p:pic>
      <p:pic>
        <p:nvPicPr>
          <p:cNvPr id="94" name="Picture 12" descr="Appdynamics Logo PNG Vector (EPS) Free Download">
            <a:extLst>
              <a:ext uri="{FF2B5EF4-FFF2-40B4-BE49-F238E27FC236}">
                <a16:creationId xmlns:a16="http://schemas.microsoft.com/office/drawing/2014/main" id="{FEAD8E21-1684-128F-7983-84C5310633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23802" y="4096205"/>
            <a:ext cx="290075" cy="363358"/>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94">
            <a:extLst>
              <a:ext uri="{FF2B5EF4-FFF2-40B4-BE49-F238E27FC236}">
                <a16:creationId xmlns:a16="http://schemas.microsoft.com/office/drawing/2014/main" id="{A24B40BD-31E9-EB43-5587-778829412EDB}"/>
              </a:ext>
            </a:extLst>
          </p:cNvPr>
          <p:cNvSpPr/>
          <p:nvPr/>
        </p:nvSpPr>
        <p:spPr>
          <a:xfrm>
            <a:off x="1647531" y="5996964"/>
            <a:ext cx="1765222" cy="431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IN" sz="1100" b="1" i="0" u="none" strike="noStrike" kern="1200" cap="none" spc="0" normalizeH="0" baseline="0" noProof="0">
              <a:ln>
                <a:noFill/>
              </a:ln>
              <a:solidFill>
                <a:srgbClr val="000000"/>
              </a:solidFill>
              <a:effectLst/>
              <a:uLnTx/>
              <a:uFillTx/>
              <a:latin typeface="Arial"/>
              <a:ea typeface="+mn-ea"/>
              <a:cs typeface="+mn-cs"/>
            </a:endParaRPr>
          </a:p>
        </p:txBody>
      </p:sp>
      <p:sp>
        <p:nvSpPr>
          <p:cNvPr id="96" name="Rectangle 95">
            <a:extLst>
              <a:ext uri="{FF2B5EF4-FFF2-40B4-BE49-F238E27FC236}">
                <a16:creationId xmlns:a16="http://schemas.microsoft.com/office/drawing/2014/main" id="{41CD484D-A544-F14F-F6CD-83E2E4C0AFC5}"/>
              </a:ext>
            </a:extLst>
          </p:cNvPr>
          <p:cNvSpPr/>
          <p:nvPr/>
        </p:nvSpPr>
        <p:spPr>
          <a:xfrm>
            <a:off x="3504148" y="5996964"/>
            <a:ext cx="2210723" cy="431242"/>
          </a:xfrm>
          <a:prstGeom prst="rect">
            <a:avLst/>
          </a:prstGeom>
          <a:solidFill>
            <a:srgbClr val="B7E3F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IN" sz="1100" b="1" i="0" u="none" strike="noStrike" kern="1200" cap="none" spc="0" normalizeH="0" baseline="0" noProof="0">
              <a:ln>
                <a:noFill/>
              </a:ln>
              <a:solidFill>
                <a:srgbClr val="000000"/>
              </a:solidFill>
              <a:effectLst/>
              <a:uLnTx/>
              <a:uFillTx/>
              <a:latin typeface="Arial"/>
              <a:ea typeface="+mn-ea"/>
              <a:cs typeface="+mn-cs"/>
            </a:endParaRPr>
          </a:p>
        </p:txBody>
      </p:sp>
      <p:pic>
        <p:nvPicPr>
          <p:cNvPr id="97" name="Picture 2">
            <a:extLst>
              <a:ext uri="{FF2B5EF4-FFF2-40B4-BE49-F238E27FC236}">
                <a16:creationId xmlns:a16="http://schemas.microsoft.com/office/drawing/2014/main" id="{1E7C71EA-2DC7-E813-8BAC-26156F4924C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0646"/>
          <a:stretch/>
        </p:blipFill>
        <p:spPr bwMode="auto">
          <a:xfrm>
            <a:off x="2383599" y="6146648"/>
            <a:ext cx="368636" cy="140214"/>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6">
            <a:extLst>
              <a:ext uri="{FF2B5EF4-FFF2-40B4-BE49-F238E27FC236}">
                <a16:creationId xmlns:a16="http://schemas.microsoft.com/office/drawing/2014/main" id="{0FD1DBC1-E07E-87B1-2F89-A63D8AF6C4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2496" y="6094831"/>
            <a:ext cx="194560" cy="262168"/>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descr="Jenkins is Getting Old. Jenkins has become a victim of its own… | by Erik  Englund | ITNEXT">
            <a:extLst>
              <a:ext uri="{FF2B5EF4-FFF2-40B4-BE49-F238E27FC236}">
                <a16:creationId xmlns:a16="http://schemas.microsoft.com/office/drawing/2014/main" id="{68C01F86-D7F2-12EB-7FE0-9AE32A9115A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15484" y="6067310"/>
            <a:ext cx="298276" cy="32656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6" descr="Python Logo, symbol, meaning, history, PNG, brand">
            <a:extLst>
              <a:ext uri="{FF2B5EF4-FFF2-40B4-BE49-F238E27FC236}">
                <a16:creationId xmlns:a16="http://schemas.microsoft.com/office/drawing/2014/main" id="{C8A5018F-2F63-DEE9-EC42-A9C54FCA504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99447" y="6082251"/>
            <a:ext cx="541327" cy="33337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a:extLst>
              <a:ext uri="{FF2B5EF4-FFF2-40B4-BE49-F238E27FC236}">
                <a16:creationId xmlns:a16="http://schemas.microsoft.com/office/drawing/2014/main" id="{FB6DB362-9740-30A7-301F-2DF88DD5DD4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0646"/>
          <a:stretch/>
        </p:blipFill>
        <p:spPr bwMode="auto">
          <a:xfrm>
            <a:off x="4211718" y="6126427"/>
            <a:ext cx="368636" cy="140214"/>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6">
            <a:extLst>
              <a:ext uri="{FF2B5EF4-FFF2-40B4-BE49-F238E27FC236}">
                <a16:creationId xmlns:a16="http://schemas.microsoft.com/office/drawing/2014/main" id="{7B250DCF-96D7-E22D-7C33-5E86D472A8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09201" y="6102873"/>
            <a:ext cx="194560" cy="262168"/>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Jenkins is Getting Old. Jenkins has become a victim of its own… | by Erik  Englund | ITNEXT">
            <a:extLst>
              <a:ext uri="{FF2B5EF4-FFF2-40B4-BE49-F238E27FC236}">
                <a16:creationId xmlns:a16="http://schemas.microsoft.com/office/drawing/2014/main" id="{0F08ADDB-B3BE-FFFF-97E5-4368F048066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66773" y="6075352"/>
            <a:ext cx="298276" cy="32656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6" descr="Python Logo, symbol, meaning, history, PNG, brand">
            <a:extLst>
              <a:ext uri="{FF2B5EF4-FFF2-40B4-BE49-F238E27FC236}">
                <a16:creationId xmlns:a16="http://schemas.microsoft.com/office/drawing/2014/main" id="{10D4AD09-ACA0-D766-8227-C2118DF4494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49316" y="6047158"/>
            <a:ext cx="541327" cy="33337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a:extLst>
              <a:ext uri="{FF2B5EF4-FFF2-40B4-BE49-F238E27FC236}">
                <a16:creationId xmlns:a16="http://schemas.microsoft.com/office/drawing/2014/main" id="{A8EE12E8-88E1-FCB8-00C9-B4B95F764BD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92256" y="6128652"/>
            <a:ext cx="522616" cy="135763"/>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a:extLst>
              <a:ext uri="{FF2B5EF4-FFF2-40B4-BE49-F238E27FC236}">
                <a16:creationId xmlns:a16="http://schemas.microsoft.com/office/drawing/2014/main" id="{3622BD18-ADDB-7A51-E4B8-D04F53D9C282}"/>
              </a:ext>
            </a:extLst>
          </p:cNvPr>
          <p:cNvSpPr/>
          <p:nvPr/>
        </p:nvSpPr>
        <p:spPr>
          <a:xfrm>
            <a:off x="1657284" y="4619254"/>
            <a:ext cx="1734144" cy="121474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IN" sz="1100" b="1" i="0" u="none" strike="noStrike" kern="1200" cap="none" spc="0" normalizeH="0" baseline="0" noProof="0">
              <a:ln>
                <a:noFill/>
              </a:ln>
              <a:solidFill>
                <a:srgbClr val="000000"/>
              </a:solidFill>
              <a:effectLst/>
              <a:uLnTx/>
              <a:uFillTx/>
              <a:latin typeface="Arial"/>
              <a:ea typeface="+mn-ea"/>
              <a:cs typeface="+mn-cs"/>
            </a:endParaRPr>
          </a:p>
        </p:txBody>
      </p:sp>
      <p:sp>
        <p:nvSpPr>
          <p:cNvPr id="107" name="Rectangle 106">
            <a:extLst>
              <a:ext uri="{FF2B5EF4-FFF2-40B4-BE49-F238E27FC236}">
                <a16:creationId xmlns:a16="http://schemas.microsoft.com/office/drawing/2014/main" id="{F25C55D9-464E-E91B-E0F3-CDCDE3226E76}"/>
              </a:ext>
            </a:extLst>
          </p:cNvPr>
          <p:cNvSpPr/>
          <p:nvPr/>
        </p:nvSpPr>
        <p:spPr>
          <a:xfrm>
            <a:off x="3504149" y="4616027"/>
            <a:ext cx="2210722" cy="1214747"/>
          </a:xfrm>
          <a:prstGeom prst="rect">
            <a:avLst/>
          </a:prstGeom>
          <a:solidFill>
            <a:srgbClr val="B7E3F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IN" sz="1200" b="1" i="0" u="none" strike="noStrike" kern="1200" cap="none" spc="0" normalizeH="0" baseline="0" noProof="0">
              <a:ln>
                <a:noFill/>
              </a:ln>
              <a:solidFill>
                <a:srgbClr val="000000"/>
              </a:solidFill>
              <a:effectLst/>
              <a:uLnTx/>
              <a:uFillTx/>
              <a:latin typeface="Arial"/>
              <a:ea typeface="+mn-ea"/>
              <a:cs typeface="+mn-cs"/>
            </a:endParaRPr>
          </a:p>
        </p:txBody>
      </p:sp>
      <p:sp>
        <p:nvSpPr>
          <p:cNvPr id="108" name="Flowchart: Connector 107">
            <a:extLst>
              <a:ext uri="{FF2B5EF4-FFF2-40B4-BE49-F238E27FC236}">
                <a16:creationId xmlns:a16="http://schemas.microsoft.com/office/drawing/2014/main" id="{19ABF7F2-325A-D695-BE1F-E1025CD2A51F}"/>
              </a:ext>
            </a:extLst>
          </p:cNvPr>
          <p:cNvSpPr/>
          <p:nvPr/>
        </p:nvSpPr>
        <p:spPr>
          <a:xfrm>
            <a:off x="3251160" y="5862053"/>
            <a:ext cx="108000" cy="108000"/>
          </a:xfrm>
          <a:prstGeom prst="flowChartConnector">
            <a:avLst/>
          </a:prstGeom>
          <a:solidFill>
            <a:srgbClr val="0F1C50">
              <a:lumMod val="50000"/>
              <a:lumOff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09" name="Rectangle 108">
            <a:extLst>
              <a:ext uri="{FF2B5EF4-FFF2-40B4-BE49-F238E27FC236}">
                <a16:creationId xmlns:a16="http://schemas.microsoft.com/office/drawing/2014/main" id="{FBB91546-2105-9C1B-F9CA-60E9D0FE6CB9}"/>
              </a:ext>
            </a:extLst>
          </p:cNvPr>
          <p:cNvSpPr/>
          <p:nvPr/>
        </p:nvSpPr>
        <p:spPr>
          <a:xfrm>
            <a:off x="2231027" y="5787262"/>
            <a:ext cx="1191050" cy="255566"/>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000" b="1" i="0" u="none" strike="noStrike" kern="0" cap="none" spc="0" normalizeH="0" baseline="0" noProof="0">
                <a:ln>
                  <a:noFill/>
                </a:ln>
                <a:solidFill>
                  <a:srgbClr val="000000"/>
                </a:solidFill>
                <a:effectLst/>
                <a:uLnTx/>
                <a:uFillTx/>
                <a:latin typeface="Arial"/>
                <a:ea typeface="+mn-ea"/>
                <a:cs typeface="+mn-cs"/>
              </a:rPr>
              <a:t>In-house Tools</a:t>
            </a:r>
          </a:p>
        </p:txBody>
      </p:sp>
      <p:sp>
        <p:nvSpPr>
          <p:cNvPr id="110" name="Rectangle 109">
            <a:extLst>
              <a:ext uri="{FF2B5EF4-FFF2-40B4-BE49-F238E27FC236}">
                <a16:creationId xmlns:a16="http://schemas.microsoft.com/office/drawing/2014/main" id="{D9BFBF41-E04E-EF7E-B523-D8F5CA1677A1}"/>
              </a:ext>
            </a:extLst>
          </p:cNvPr>
          <p:cNvSpPr/>
          <p:nvPr/>
        </p:nvSpPr>
        <p:spPr>
          <a:xfrm>
            <a:off x="1840844" y="4716776"/>
            <a:ext cx="1441572" cy="208129"/>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404040">
                    <a:lumMod val="50000"/>
                  </a:srgbClr>
                </a:solidFill>
                <a:effectLst/>
                <a:uLnTx/>
                <a:uFillTx/>
                <a:latin typeface="Arial"/>
                <a:ea typeface="+mn-ea"/>
                <a:cs typeface="+mn-cs"/>
              </a:rPr>
              <a:t>Service Health</a:t>
            </a:r>
          </a:p>
        </p:txBody>
      </p:sp>
      <p:sp>
        <p:nvSpPr>
          <p:cNvPr id="111" name="Rectangle 110">
            <a:extLst>
              <a:ext uri="{FF2B5EF4-FFF2-40B4-BE49-F238E27FC236}">
                <a16:creationId xmlns:a16="http://schemas.microsoft.com/office/drawing/2014/main" id="{A92FD71D-70B4-A393-70A5-83625A6A0E6C}"/>
              </a:ext>
            </a:extLst>
          </p:cNvPr>
          <p:cNvSpPr/>
          <p:nvPr/>
        </p:nvSpPr>
        <p:spPr>
          <a:xfrm>
            <a:off x="1851508" y="4965034"/>
            <a:ext cx="1441572" cy="158573"/>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404040">
                    <a:lumMod val="50000"/>
                  </a:srgbClr>
                </a:solidFill>
                <a:effectLst/>
                <a:uLnTx/>
                <a:uFillTx/>
                <a:latin typeface="Arial"/>
                <a:ea typeface="+mn-ea"/>
                <a:cs typeface="+mn-cs"/>
              </a:rPr>
              <a:t>AppD Dashboard</a:t>
            </a:r>
          </a:p>
        </p:txBody>
      </p:sp>
      <p:sp>
        <p:nvSpPr>
          <p:cNvPr id="112" name="Rectangle 111">
            <a:extLst>
              <a:ext uri="{FF2B5EF4-FFF2-40B4-BE49-F238E27FC236}">
                <a16:creationId xmlns:a16="http://schemas.microsoft.com/office/drawing/2014/main" id="{7CA61049-8F1B-875B-29C3-34FCB3ABF943}"/>
              </a:ext>
            </a:extLst>
          </p:cNvPr>
          <p:cNvSpPr/>
          <p:nvPr/>
        </p:nvSpPr>
        <p:spPr>
          <a:xfrm>
            <a:off x="1843731" y="5158195"/>
            <a:ext cx="1441572" cy="172125"/>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404040">
                    <a:lumMod val="50000"/>
                  </a:srgbClr>
                </a:solidFill>
                <a:effectLst/>
                <a:uLnTx/>
                <a:uFillTx/>
                <a:latin typeface="Arial"/>
                <a:ea typeface="+mn-ea"/>
                <a:cs typeface="+mn-cs"/>
              </a:rPr>
              <a:t>Log Watcher Tool</a:t>
            </a:r>
          </a:p>
        </p:txBody>
      </p:sp>
      <p:sp>
        <p:nvSpPr>
          <p:cNvPr id="113" name="Rectangle 112">
            <a:extLst>
              <a:ext uri="{FF2B5EF4-FFF2-40B4-BE49-F238E27FC236}">
                <a16:creationId xmlns:a16="http://schemas.microsoft.com/office/drawing/2014/main" id="{BCEBE641-E966-FC32-5028-6DC9DEBBC6EB}"/>
              </a:ext>
            </a:extLst>
          </p:cNvPr>
          <p:cNvSpPr/>
          <p:nvPr/>
        </p:nvSpPr>
        <p:spPr>
          <a:xfrm>
            <a:off x="1840844" y="5378903"/>
            <a:ext cx="1462900" cy="192653"/>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404040">
                    <a:lumMod val="50000"/>
                  </a:srgbClr>
                </a:solidFill>
                <a:effectLst/>
                <a:uLnTx/>
                <a:uFillTx/>
                <a:latin typeface="Arial"/>
                <a:ea typeface="+mn-ea"/>
                <a:cs typeface="+mn-cs"/>
              </a:rPr>
              <a:t>IDRS – DC monitoring</a:t>
            </a:r>
          </a:p>
        </p:txBody>
      </p:sp>
      <p:sp>
        <p:nvSpPr>
          <p:cNvPr id="114" name="Rectangle 113">
            <a:extLst>
              <a:ext uri="{FF2B5EF4-FFF2-40B4-BE49-F238E27FC236}">
                <a16:creationId xmlns:a16="http://schemas.microsoft.com/office/drawing/2014/main" id="{4F01266D-E3BF-2A2A-7AF2-083D13433E00}"/>
              </a:ext>
            </a:extLst>
          </p:cNvPr>
          <p:cNvSpPr/>
          <p:nvPr/>
        </p:nvSpPr>
        <p:spPr>
          <a:xfrm>
            <a:off x="1840844" y="5599611"/>
            <a:ext cx="1462900" cy="197403"/>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404040">
                    <a:lumMod val="50000"/>
                  </a:srgbClr>
                </a:solidFill>
                <a:effectLst/>
                <a:uLnTx/>
                <a:uFillTx/>
                <a:latin typeface="Arial"/>
                <a:ea typeface="+mn-ea"/>
                <a:cs typeface="+mn-cs"/>
              </a:rPr>
              <a:t>IKP - Grafana</a:t>
            </a:r>
          </a:p>
        </p:txBody>
      </p:sp>
      <p:sp>
        <p:nvSpPr>
          <p:cNvPr id="115" name="Flowchart: Connector 114">
            <a:extLst>
              <a:ext uri="{FF2B5EF4-FFF2-40B4-BE49-F238E27FC236}">
                <a16:creationId xmlns:a16="http://schemas.microsoft.com/office/drawing/2014/main" id="{5591B09C-7942-4418-6FAA-A0123AB563C3}"/>
              </a:ext>
            </a:extLst>
          </p:cNvPr>
          <p:cNvSpPr/>
          <p:nvPr/>
        </p:nvSpPr>
        <p:spPr>
          <a:xfrm>
            <a:off x="3248642" y="4744053"/>
            <a:ext cx="108000" cy="108000"/>
          </a:xfrm>
          <a:prstGeom prst="flowChartConnector">
            <a:avLst/>
          </a:prstGeom>
          <a:solidFill>
            <a:srgbClr val="0F1C50">
              <a:lumMod val="50000"/>
              <a:lumOff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16" name="Flowchart: Connector 115">
            <a:extLst>
              <a:ext uri="{FF2B5EF4-FFF2-40B4-BE49-F238E27FC236}">
                <a16:creationId xmlns:a16="http://schemas.microsoft.com/office/drawing/2014/main" id="{07D6221B-A11A-6055-DF3A-578985584EAC}"/>
              </a:ext>
            </a:extLst>
          </p:cNvPr>
          <p:cNvSpPr/>
          <p:nvPr/>
        </p:nvSpPr>
        <p:spPr>
          <a:xfrm>
            <a:off x="3248642" y="5167266"/>
            <a:ext cx="108000" cy="108000"/>
          </a:xfrm>
          <a:prstGeom prst="flowChartConnector">
            <a:avLst/>
          </a:prstGeom>
          <a:solidFill>
            <a:srgbClr val="0F1C50">
              <a:lumMod val="50000"/>
              <a:lumOff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17" name="Flowchart: Connector 116">
            <a:extLst>
              <a:ext uri="{FF2B5EF4-FFF2-40B4-BE49-F238E27FC236}">
                <a16:creationId xmlns:a16="http://schemas.microsoft.com/office/drawing/2014/main" id="{2F2BE284-9984-D7B6-C436-F659FB66D81E}"/>
              </a:ext>
            </a:extLst>
          </p:cNvPr>
          <p:cNvSpPr/>
          <p:nvPr/>
        </p:nvSpPr>
        <p:spPr>
          <a:xfrm>
            <a:off x="3248642" y="5410565"/>
            <a:ext cx="108000" cy="108000"/>
          </a:xfrm>
          <a:prstGeom prst="flowChartConnector">
            <a:avLst/>
          </a:prstGeom>
          <a:solidFill>
            <a:srgbClr val="0F1C50">
              <a:lumMod val="50000"/>
              <a:lumOff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18" name="Rectangle 117">
            <a:extLst>
              <a:ext uri="{FF2B5EF4-FFF2-40B4-BE49-F238E27FC236}">
                <a16:creationId xmlns:a16="http://schemas.microsoft.com/office/drawing/2014/main" id="{340C83D2-265A-06D4-6391-D6EB4BAB9970}"/>
              </a:ext>
            </a:extLst>
          </p:cNvPr>
          <p:cNvSpPr/>
          <p:nvPr/>
        </p:nvSpPr>
        <p:spPr>
          <a:xfrm rot="16200000">
            <a:off x="1475196" y="4977309"/>
            <a:ext cx="629068" cy="1080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600" b="0" i="0" u="none" strike="noStrike" kern="1200" cap="none" spc="0" normalizeH="0" baseline="0" noProof="0">
                <a:ln>
                  <a:noFill/>
                </a:ln>
                <a:solidFill>
                  <a:srgbClr val="00CB5D">
                    <a:lumMod val="75000"/>
                  </a:srgbClr>
                </a:solidFill>
                <a:effectLst/>
                <a:uLnTx/>
                <a:uFillTx/>
                <a:latin typeface="Arial"/>
                <a:ea typeface="+mn-ea"/>
                <a:cs typeface="+mn-cs"/>
              </a:rPr>
              <a:t>App 1</a:t>
            </a:r>
            <a:endParaRPr kumimoji="0" lang="en-IN" sz="600" b="0" i="0" u="none" strike="noStrike" kern="1200" cap="none" spc="0" normalizeH="0" baseline="0" noProof="0">
              <a:ln>
                <a:noFill/>
              </a:ln>
              <a:solidFill>
                <a:srgbClr val="00CB5D">
                  <a:lumMod val="75000"/>
                </a:srgbClr>
              </a:solidFill>
              <a:effectLst/>
              <a:uLnTx/>
              <a:uFillTx/>
              <a:latin typeface="Arial"/>
              <a:ea typeface="+mn-ea"/>
              <a:cs typeface="+mn-cs"/>
            </a:endParaRPr>
          </a:p>
        </p:txBody>
      </p:sp>
      <p:sp>
        <p:nvSpPr>
          <p:cNvPr id="119" name="Rectangle 118">
            <a:extLst>
              <a:ext uri="{FF2B5EF4-FFF2-40B4-BE49-F238E27FC236}">
                <a16:creationId xmlns:a16="http://schemas.microsoft.com/office/drawing/2014/main" id="{B501B4AC-7F48-66B4-69E6-C05B2AF2AA0E}"/>
              </a:ext>
            </a:extLst>
          </p:cNvPr>
          <p:cNvSpPr/>
          <p:nvPr/>
        </p:nvSpPr>
        <p:spPr>
          <a:xfrm rot="16200000">
            <a:off x="1685949" y="5646507"/>
            <a:ext cx="201794" cy="10799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400" b="0" i="0" u="none" strike="noStrike" kern="1200" cap="none" spc="0" normalizeH="0" baseline="0" noProof="0">
                <a:ln>
                  <a:noFill/>
                </a:ln>
                <a:solidFill>
                  <a:srgbClr val="00CB5D">
                    <a:lumMod val="75000"/>
                  </a:srgbClr>
                </a:solidFill>
                <a:effectLst/>
                <a:uLnTx/>
                <a:uFillTx/>
                <a:latin typeface="Arial"/>
                <a:ea typeface="+mn-ea"/>
                <a:cs typeface="+mn-cs"/>
              </a:rPr>
              <a:t>App 3</a:t>
            </a:r>
            <a:endParaRPr kumimoji="0" lang="en-IN" sz="400" b="0" i="0" u="none" strike="noStrike" kern="1200" cap="none" spc="0" normalizeH="0" baseline="0" noProof="0">
              <a:ln>
                <a:noFill/>
              </a:ln>
              <a:solidFill>
                <a:srgbClr val="00CB5D">
                  <a:lumMod val="75000"/>
                </a:srgbClr>
              </a:solidFill>
              <a:effectLst/>
              <a:uLnTx/>
              <a:uFillTx/>
              <a:latin typeface="Arial"/>
              <a:ea typeface="+mn-ea"/>
              <a:cs typeface="+mn-cs"/>
            </a:endParaRPr>
          </a:p>
        </p:txBody>
      </p:sp>
      <p:sp>
        <p:nvSpPr>
          <p:cNvPr id="120" name="Rectangle 119">
            <a:extLst>
              <a:ext uri="{FF2B5EF4-FFF2-40B4-BE49-F238E27FC236}">
                <a16:creationId xmlns:a16="http://schemas.microsoft.com/office/drawing/2014/main" id="{A43171F9-D4EE-EBAB-2014-6A8120853535}"/>
              </a:ext>
            </a:extLst>
          </p:cNvPr>
          <p:cNvSpPr/>
          <p:nvPr/>
        </p:nvSpPr>
        <p:spPr>
          <a:xfrm rot="16200000">
            <a:off x="1693019" y="5418728"/>
            <a:ext cx="187651" cy="10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400" b="0" i="0" u="none" strike="noStrike" kern="1200" cap="none" spc="0" normalizeH="0" baseline="0" noProof="0">
                <a:ln>
                  <a:noFill/>
                </a:ln>
                <a:solidFill>
                  <a:srgbClr val="00CB5D">
                    <a:lumMod val="75000"/>
                  </a:srgbClr>
                </a:solidFill>
                <a:effectLst/>
                <a:uLnTx/>
                <a:uFillTx/>
                <a:latin typeface="Arial"/>
                <a:ea typeface="+mn-ea"/>
                <a:cs typeface="+mn-cs"/>
              </a:rPr>
              <a:t>App 2</a:t>
            </a:r>
            <a:endParaRPr kumimoji="0" lang="en-IN" sz="400" b="0" i="0" u="none" strike="noStrike" kern="1200" cap="none" spc="0" normalizeH="0" baseline="0" noProof="0">
              <a:ln>
                <a:noFill/>
              </a:ln>
              <a:solidFill>
                <a:srgbClr val="00CB5D">
                  <a:lumMod val="75000"/>
                </a:srgbClr>
              </a:solidFill>
              <a:effectLst/>
              <a:uLnTx/>
              <a:uFillTx/>
              <a:latin typeface="Arial"/>
              <a:ea typeface="+mn-ea"/>
              <a:cs typeface="+mn-cs"/>
            </a:endParaRPr>
          </a:p>
        </p:txBody>
      </p:sp>
      <p:sp>
        <p:nvSpPr>
          <p:cNvPr id="121" name="TextBox 120">
            <a:extLst>
              <a:ext uri="{FF2B5EF4-FFF2-40B4-BE49-F238E27FC236}">
                <a16:creationId xmlns:a16="http://schemas.microsoft.com/office/drawing/2014/main" id="{C77BB55E-674F-7583-CB4F-95349D387156}"/>
              </a:ext>
            </a:extLst>
          </p:cNvPr>
          <p:cNvSpPr txBox="1"/>
          <p:nvPr/>
        </p:nvSpPr>
        <p:spPr>
          <a:xfrm>
            <a:off x="1657284" y="2398940"/>
            <a:ext cx="1711913" cy="319288"/>
          </a:xfrm>
          <a:prstGeom prst="rect">
            <a:avLst/>
          </a:prstGeom>
          <a:solidFill>
            <a:schemeClr val="bg1">
              <a:lumMod val="95000"/>
            </a:schemeClr>
          </a:solidFill>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Current State</a:t>
            </a:r>
            <a:endParaRPr kumimoji="0" lang="en-IN" sz="1600" b="1" i="0" u="none" strike="noStrike" kern="1200" cap="none" spc="0" normalizeH="0" baseline="0" noProof="0">
              <a:ln>
                <a:noFill/>
              </a:ln>
              <a:solidFill>
                <a:srgbClr val="000000"/>
              </a:solidFill>
              <a:effectLst/>
              <a:uLnTx/>
              <a:uFillTx/>
              <a:latin typeface="Arial"/>
              <a:ea typeface="+mn-ea"/>
              <a:cs typeface="+mn-cs"/>
            </a:endParaRPr>
          </a:p>
        </p:txBody>
      </p:sp>
      <p:sp>
        <p:nvSpPr>
          <p:cNvPr id="122" name="TextBox 121">
            <a:extLst>
              <a:ext uri="{FF2B5EF4-FFF2-40B4-BE49-F238E27FC236}">
                <a16:creationId xmlns:a16="http://schemas.microsoft.com/office/drawing/2014/main" id="{793E3492-1E2E-D535-CAEC-6E07F018BE13}"/>
              </a:ext>
            </a:extLst>
          </p:cNvPr>
          <p:cNvSpPr txBox="1"/>
          <p:nvPr/>
        </p:nvSpPr>
        <p:spPr>
          <a:xfrm>
            <a:off x="3503198" y="2399973"/>
            <a:ext cx="2186957" cy="315735"/>
          </a:xfrm>
          <a:prstGeom prst="rect">
            <a:avLst/>
          </a:prstGeom>
          <a:solidFill>
            <a:schemeClr val="bg2">
              <a:lumMod val="20000"/>
              <a:lumOff val="80000"/>
            </a:schemeClr>
          </a:solidFill>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Target State</a:t>
            </a:r>
            <a:endParaRPr kumimoji="0" lang="en-IN" sz="1600" b="1" i="0" u="none" strike="noStrike" kern="1200" cap="none" spc="0" normalizeH="0" baseline="0" noProof="0">
              <a:ln>
                <a:noFill/>
              </a:ln>
              <a:solidFill>
                <a:srgbClr val="000000"/>
              </a:solidFill>
              <a:effectLst/>
              <a:uLnTx/>
              <a:uFillTx/>
              <a:latin typeface="Arial"/>
              <a:ea typeface="+mn-ea"/>
              <a:cs typeface="+mn-cs"/>
            </a:endParaRPr>
          </a:p>
        </p:txBody>
      </p:sp>
      <p:pic>
        <p:nvPicPr>
          <p:cNvPr id="123" name="Graphic 122" descr="Warning with solid fill">
            <a:extLst>
              <a:ext uri="{FF2B5EF4-FFF2-40B4-BE49-F238E27FC236}">
                <a16:creationId xmlns:a16="http://schemas.microsoft.com/office/drawing/2014/main" id="{B35B3B2E-269E-AC28-36E2-F8E898E952B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78227" y="2385246"/>
            <a:ext cx="301146" cy="301146"/>
          </a:xfrm>
          <a:prstGeom prst="rect">
            <a:avLst/>
          </a:prstGeom>
        </p:spPr>
      </p:pic>
      <p:sp>
        <p:nvSpPr>
          <p:cNvPr id="124" name="Rectangle 123">
            <a:extLst>
              <a:ext uri="{FF2B5EF4-FFF2-40B4-BE49-F238E27FC236}">
                <a16:creationId xmlns:a16="http://schemas.microsoft.com/office/drawing/2014/main" id="{9D3066AE-D068-5C4B-DECA-8F689EE01D9E}"/>
              </a:ext>
            </a:extLst>
          </p:cNvPr>
          <p:cNvSpPr/>
          <p:nvPr/>
        </p:nvSpPr>
        <p:spPr>
          <a:xfrm>
            <a:off x="6173027" y="2776251"/>
            <a:ext cx="2929791" cy="2391015"/>
          </a:xfrm>
          <a:prstGeom prst="rect">
            <a:avLst/>
          </a:prstGeom>
          <a:solidFill>
            <a:schemeClr val="accent2">
              <a:lumMod val="20000"/>
              <a:lumOff val="8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72000" bIns="10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Arial"/>
              <a:ea typeface="+mn-ea"/>
              <a:cs typeface="+mn-cs"/>
            </a:endParaRPr>
          </a:p>
        </p:txBody>
      </p:sp>
      <p:sp>
        <p:nvSpPr>
          <p:cNvPr id="125" name="TextBox 124">
            <a:extLst>
              <a:ext uri="{FF2B5EF4-FFF2-40B4-BE49-F238E27FC236}">
                <a16:creationId xmlns:a16="http://schemas.microsoft.com/office/drawing/2014/main" id="{9DC8D97D-48A8-3172-445C-8D280F899437}"/>
              </a:ext>
            </a:extLst>
          </p:cNvPr>
          <p:cNvSpPr txBox="1"/>
          <p:nvPr/>
        </p:nvSpPr>
        <p:spPr>
          <a:xfrm>
            <a:off x="6661264" y="2449589"/>
            <a:ext cx="1857194" cy="303766"/>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B96"/>
                </a:solidFill>
                <a:effectLst/>
                <a:uLnTx/>
                <a:uFillTx/>
                <a:latin typeface="Arial"/>
                <a:ea typeface="+mn-ea"/>
                <a:cs typeface="+mn-cs"/>
              </a:rPr>
              <a:t>What is Changing?</a:t>
            </a:r>
            <a:endParaRPr kumimoji="0" lang="en-IN" sz="1600" b="1" i="0" u="none" strike="noStrike" kern="1200" cap="none" spc="0" normalizeH="0" baseline="0" noProof="0">
              <a:ln>
                <a:noFill/>
              </a:ln>
              <a:solidFill>
                <a:srgbClr val="005B96"/>
              </a:solidFill>
              <a:effectLst/>
              <a:uLnTx/>
              <a:uFillTx/>
              <a:latin typeface="Arial"/>
              <a:ea typeface="+mn-ea"/>
              <a:cs typeface="+mn-cs"/>
            </a:endParaRPr>
          </a:p>
        </p:txBody>
      </p:sp>
      <p:pic>
        <p:nvPicPr>
          <p:cNvPr id="126" name="Graphic 125" descr="Chevron arrows with solid fill">
            <a:extLst>
              <a:ext uri="{FF2B5EF4-FFF2-40B4-BE49-F238E27FC236}">
                <a16:creationId xmlns:a16="http://schemas.microsoft.com/office/drawing/2014/main" id="{688D48B3-E8B7-DF73-D6E0-BDCB9B639F2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201614" y="2402176"/>
            <a:ext cx="371039" cy="371039"/>
          </a:xfrm>
          <a:prstGeom prst="rect">
            <a:avLst/>
          </a:prstGeom>
        </p:spPr>
      </p:pic>
      <p:sp>
        <p:nvSpPr>
          <p:cNvPr id="127" name="Rectangle 126">
            <a:extLst>
              <a:ext uri="{FF2B5EF4-FFF2-40B4-BE49-F238E27FC236}">
                <a16:creationId xmlns:a16="http://schemas.microsoft.com/office/drawing/2014/main" id="{C84CAD2D-90D0-7E1A-EE09-571BD73F435D}"/>
              </a:ext>
            </a:extLst>
          </p:cNvPr>
          <p:cNvSpPr/>
          <p:nvPr/>
        </p:nvSpPr>
        <p:spPr>
          <a:xfrm>
            <a:off x="2550388" y="2769020"/>
            <a:ext cx="818809" cy="18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Non-IKP</a:t>
            </a:r>
            <a:endParaRPr kumimoji="0" lang="en-IN" sz="1000" b="1" i="0" u="none" strike="noStrike" kern="1200" cap="none" spc="0" normalizeH="0" baseline="0" noProof="0">
              <a:ln>
                <a:noFill/>
              </a:ln>
              <a:solidFill>
                <a:srgbClr val="FFFFFF"/>
              </a:solidFill>
              <a:effectLst/>
              <a:uLnTx/>
              <a:uFillTx/>
              <a:latin typeface="Arial"/>
              <a:ea typeface="+mn-ea"/>
              <a:cs typeface="+mn-cs"/>
            </a:endParaRPr>
          </a:p>
        </p:txBody>
      </p:sp>
      <p:sp>
        <p:nvSpPr>
          <p:cNvPr id="128" name="Rectangle 127">
            <a:extLst>
              <a:ext uri="{FF2B5EF4-FFF2-40B4-BE49-F238E27FC236}">
                <a16:creationId xmlns:a16="http://schemas.microsoft.com/office/drawing/2014/main" id="{F586EC70-C128-F0E3-C7E6-FAB2EF8C814D}"/>
              </a:ext>
            </a:extLst>
          </p:cNvPr>
          <p:cNvSpPr/>
          <p:nvPr/>
        </p:nvSpPr>
        <p:spPr>
          <a:xfrm>
            <a:off x="3517490" y="2769019"/>
            <a:ext cx="972000" cy="18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IKP Apps</a:t>
            </a:r>
            <a:endParaRPr kumimoji="0" lang="en-IN" sz="1000" b="1" i="0" u="none" strike="noStrike" kern="1200" cap="none" spc="0" normalizeH="0" baseline="0" noProof="0">
              <a:ln>
                <a:noFill/>
              </a:ln>
              <a:solidFill>
                <a:srgbClr val="FFFFFF"/>
              </a:solidFill>
              <a:effectLst/>
              <a:uLnTx/>
              <a:uFillTx/>
              <a:latin typeface="Arial"/>
              <a:ea typeface="+mn-ea"/>
              <a:cs typeface="+mn-cs"/>
            </a:endParaRPr>
          </a:p>
        </p:txBody>
      </p:sp>
      <p:sp>
        <p:nvSpPr>
          <p:cNvPr id="129" name="Rectangle 128">
            <a:extLst>
              <a:ext uri="{FF2B5EF4-FFF2-40B4-BE49-F238E27FC236}">
                <a16:creationId xmlns:a16="http://schemas.microsoft.com/office/drawing/2014/main" id="{E82831D6-B98A-69CB-7349-59C741096F72}"/>
              </a:ext>
            </a:extLst>
          </p:cNvPr>
          <p:cNvSpPr/>
          <p:nvPr/>
        </p:nvSpPr>
        <p:spPr>
          <a:xfrm>
            <a:off x="4543260" y="2769020"/>
            <a:ext cx="1146895" cy="18364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Non-IKP</a:t>
            </a:r>
            <a:endParaRPr kumimoji="0" lang="en-IN" sz="1000" b="1" i="0" u="none" strike="noStrike" kern="1200" cap="none" spc="0" normalizeH="0" baseline="0" noProof="0">
              <a:ln>
                <a:noFill/>
              </a:ln>
              <a:solidFill>
                <a:srgbClr val="FFFFFF"/>
              </a:solidFill>
              <a:effectLst/>
              <a:uLnTx/>
              <a:uFillTx/>
              <a:latin typeface="Arial"/>
              <a:ea typeface="+mn-ea"/>
              <a:cs typeface="+mn-cs"/>
            </a:endParaRPr>
          </a:p>
        </p:txBody>
      </p:sp>
      <p:sp>
        <p:nvSpPr>
          <p:cNvPr id="130" name="Rectangle 129">
            <a:extLst>
              <a:ext uri="{FF2B5EF4-FFF2-40B4-BE49-F238E27FC236}">
                <a16:creationId xmlns:a16="http://schemas.microsoft.com/office/drawing/2014/main" id="{1A1285AF-45BF-B673-3CA6-E3A0D0DD1046}"/>
              </a:ext>
            </a:extLst>
          </p:cNvPr>
          <p:cNvSpPr/>
          <p:nvPr/>
        </p:nvSpPr>
        <p:spPr>
          <a:xfrm>
            <a:off x="3669588" y="3534259"/>
            <a:ext cx="1811008" cy="363358"/>
          </a:xfrm>
          <a:prstGeom prst="rect">
            <a:avLst/>
          </a:prstGeom>
          <a:solidFill>
            <a:schemeClr val="bg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pic>
        <p:nvPicPr>
          <p:cNvPr id="131" name="Picture 14">
            <a:extLst>
              <a:ext uri="{FF2B5EF4-FFF2-40B4-BE49-F238E27FC236}">
                <a16:creationId xmlns:a16="http://schemas.microsoft.com/office/drawing/2014/main" id="{18158588-9210-27A2-2ED3-F7480B23E76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82050" y="3578533"/>
            <a:ext cx="803182" cy="275947"/>
          </a:xfrm>
          <a:prstGeom prst="rect">
            <a:avLst/>
          </a:prstGeom>
          <a:noFill/>
          <a:extLst>
            <a:ext uri="{909E8E84-426E-40DD-AFC4-6F175D3DCCD1}">
              <a14:hiddenFill xmlns:a14="http://schemas.microsoft.com/office/drawing/2010/main">
                <a:solidFill>
                  <a:srgbClr val="FFFFFF"/>
                </a:solidFill>
              </a14:hiddenFill>
            </a:ext>
          </a:extLst>
        </p:spPr>
      </p:pic>
      <p:sp>
        <p:nvSpPr>
          <p:cNvPr id="132" name="Rectangle 131">
            <a:extLst>
              <a:ext uri="{FF2B5EF4-FFF2-40B4-BE49-F238E27FC236}">
                <a16:creationId xmlns:a16="http://schemas.microsoft.com/office/drawing/2014/main" id="{10406E5B-7FB0-C42A-075B-B3331B5E261D}"/>
              </a:ext>
            </a:extLst>
          </p:cNvPr>
          <p:cNvSpPr/>
          <p:nvPr/>
        </p:nvSpPr>
        <p:spPr>
          <a:xfrm>
            <a:off x="3674330" y="3013092"/>
            <a:ext cx="1811008" cy="421026"/>
          </a:xfrm>
          <a:prstGeom prst="rect">
            <a:avLst/>
          </a:prstGeom>
          <a:solidFill>
            <a:schemeClr val="bg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pic>
        <p:nvPicPr>
          <p:cNvPr id="133" name="Picture 14">
            <a:extLst>
              <a:ext uri="{FF2B5EF4-FFF2-40B4-BE49-F238E27FC236}">
                <a16:creationId xmlns:a16="http://schemas.microsoft.com/office/drawing/2014/main" id="{38B87A5B-F341-AC51-6682-F0D820256CD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64797" y="3127761"/>
            <a:ext cx="644951" cy="221584"/>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2" descr="Appdynamics Logo PNG Vector (EPS) Free Download">
            <a:extLst>
              <a:ext uri="{FF2B5EF4-FFF2-40B4-BE49-F238E27FC236}">
                <a16:creationId xmlns:a16="http://schemas.microsoft.com/office/drawing/2014/main" id="{C5DC8BD0-8C78-5FA8-F5F9-307454592A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59781" y="3047187"/>
            <a:ext cx="280625" cy="35152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Discover 66+ grafana logo super hot - ceg.edu.vn">
            <a:extLst>
              <a:ext uri="{FF2B5EF4-FFF2-40B4-BE49-F238E27FC236}">
                <a16:creationId xmlns:a16="http://schemas.microsoft.com/office/drawing/2014/main" id="{DF9FECE1-EDC8-DC31-75CC-D1E14A763D3A}"/>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6473" r="48797" b="19455"/>
          <a:stretch/>
        </p:blipFill>
        <p:spPr bwMode="auto">
          <a:xfrm>
            <a:off x="3823533" y="4044948"/>
            <a:ext cx="519104" cy="417196"/>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4">
            <a:extLst>
              <a:ext uri="{FF2B5EF4-FFF2-40B4-BE49-F238E27FC236}">
                <a16:creationId xmlns:a16="http://schemas.microsoft.com/office/drawing/2014/main" id="{1B9F1D8F-D33E-5189-B07D-2A977F2EFED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81283" y="3098091"/>
            <a:ext cx="705365" cy="242340"/>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descr="Discover 66+ grafana logo super hot - ceg.edu.vn">
            <a:extLst>
              <a:ext uri="{FF2B5EF4-FFF2-40B4-BE49-F238E27FC236}">
                <a16:creationId xmlns:a16="http://schemas.microsoft.com/office/drawing/2014/main" id="{6FB12C87-46AB-6B37-69D8-958A98304316}"/>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6473" r="48797" b="19455"/>
          <a:stretch/>
        </p:blipFill>
        <p:spPr bwMode="auto">
          <a:xfrm>
            <a:off x="1865783" y="4063360"/>
            <a:ext cx="483832" cy="388849"/>
          </a:xfrm>
          <a:prstGeom prst="rect">
            <a:avLst/>
          </a:prstGeom>
          <a:noFill/>
          <a:extLst>
            <a:ext uri="{909E8E84-426E-40DD-AFC4-6F175D3DCCD1}">
              <a14:hiddenFill xmlns:a14="http://schemas.microsoft.com/office/drawing/2010/main">
                <a:solidFill>
                  <a:srgbClr val="FFFFFF"/>
                </a:solidFill>
              </a14:hiddenFill>
            </a:ext>
          </a:extLst>
        </p:spPr>
      </p:pic>
      <p:sp>
        <p:nvSpPr>
          <p:cNvPr id="138" name="Plus Sign 137">
            <a:extLst>
              <a:ext uri="{FF2B5EF4-FFF2-40B4-BE49-F238E27FC236}">
                <a16:creationId xmlns:a16="http://schemas.microsoft.com/office/drawing/2014/main" id="{A50F5E92-1CED-94A1-6773-28A2E461DF3A}"/>
              </a:ext>
            </a:extLst>
          </p:cNvPr>
          <p:cNvSpPr/>
          <p:nvPr/>
        </p:nvSpPr>
        <p:spPr>
          <a:xfrm>
            <a:off x="4489893" y="3097270"/>
            <a:ext cx="215069" cy="273540"/>
          </a:xfrm>
          <a:prstGeom prst="mathPlus">
            <a:avLst>
              <a:gd name="adj1" fmla="val 1366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39" name="TextBox 138">
            <a:extLst>
              <a:ext uri="{FF2B5EF4-FFF2-40B4-BE49-F238E27FC236}">
                <a16:creationId xmlns:a16="http://schemas.microsoft.com/office/drawing/2014/main" id="{06A7A3F6-EA3F-FA98-46F8-00DAD6415DED}"/>
              </a:ext>
            </a:extLst>
          </p:cNvPr>
          <p:cNvSpPr txBox="1"/>
          <p:nvPr/>
        </p:nvSpPr>
        <p:spPr>
          <a:xfrm>
            <a:off x="3925355" y="4926531"/>
            <a:ext cx="1178765" cy="39721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40" name="TextBox 139">
            <a:extLst>
              <a:ext uri="{FF2B5EF4-FFF2-40B4-BE49-F238E27FC236}">
                <a16:creationId xmlns:a16="http://schemas.microsoft.com/office/drawing/2014/main" id="{25D4E698-E2F0-41CA-E840-006B0F3DBC1A}"/>
              </a:ext>
            </a:extLst>
          </p:cNvPr>
          <p:cNvSpPr txBox="1"/>
          <p:nvPr/>
        </p:nvSpPr>
        <p:spPr>
          <a:xfrm>
            <a:off x="3711566" y="4896966"/>
            <a:ext cx="611626" cy="174324"/>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Operations</a:t>
            </a:r>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
        <p:nvSpPr>
          <p:cNvPr id="141" name="Rectangle 140">
            <a:extLst>
              <a:ext uri="{FF2B5EF4-FFF2-40B4-BE49-F238E27FC236}">
                <a16:creationId xmlns:a16="http://schemas.microsoft.com/office/drawing/2014/main" id="{58144BC8-B724-CA1F-6616-209F1651981F}"/>
              </a:ext>
            </a:extLst>
          </p:cNvPr>
          <p:cNvSpPr/>
          <p:nvPr/>
        </p:nvSpPr>
        <p:spPr>
          <a:xfrm>
            <a:off x="3686548" y="4703298"/>
            <a:ext cx="1863212" cy="179375"/>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0F1C50"/>
                </a:solidFill>
                <a:effectLst/>
                <a:uLnTx/>
                <a:uFillTx/>
                <a:latin typeface="Arial"/>
                <a:ea typeface="+mn-ea"/>
                <a:cs typeface="+mn-cs"/>
              </a:rPr>
              <a:t>User/ Persona Layers</a:t>
            </a:r>
          </a:p>
        </p:txBody>
      </p:sp>
      <p:sp>
        <p:nvSpPr>
          <p:cNvPr id="142" name="TextBox 141">
            <a:extLst>
              <a:ext uri="{FF2B5EF4-FFF2-40B4-BE49-F238E27FC236}">
                <a16:creationId xmlns:a16="http://schemas.microsoft.com/office/drawing/2014/main" id="{056FF6BC-CF1C-14C8-6A36-46AE6A817820}"/>
              </a:ext>
            </a:extLst>
          </p:cNvPr>
          <p:cNvSpPr txBox="1"/>
          <p:nvPr/>
        </p:nvSpPr>
        <p:spPr>
          <a:xfrm>
            <a:off x="4333243" y="4891024"/>
            <a:ext cx="631671" cy="150886"/>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Engineering</a:t>
            </a:r>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
        <p:nvSpPr>
          <p:cNvPr id="143" name="TextBox 142">
            <a:extLst>
              <a:ext uri="{FF2B5EF4-FFF2-40B4-BE49-F238E27FC236}">
                <a16:creationId xmlns:a16="http://schemas.microsoft.com/office/drawing/2014/main" id="{59B57BAA-5D26-CF77-1716-EAEADA0E6FD9}"/>
              </a:ext>
            </a:extLst>
          </p:cNvPr>
          <p:cNvSpPr txBox="1"/>
          <p:nvPr/>
        </p:nvSpPr>
        <p:spPr>
          <a:xfrm>
            <a:off x="4982801" y="4896144"/>
            <a:ext cx="526992" cy="148893"/>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Support</a:t>
            </a:r>
          </a:p>
        </p:txBody>
      </p:sp>
      <p:pic>
        <p:nvPicPr>
          <p:cNvPr id="144" name="Picture 143">
            <a:extLst>
              <a:ext uri="{FF2B5EF4-FFF2-40B4-BE49-F238E27FC236}">
                <a16:creationId xmlns:a16="http://schemas.microsoft.com/office/drawing/2014/main" id="{908EC80D-1F72-18CA-974A-2D660EADCCB4}"/>
              </a:ext>
            </a:extLst>
          </p:cNvPr>
          <p:cNvPicPr>
            <a:picLocks noChangeAspect="1"/>
          </p:cNvPicPr>
          <p:nvPr/>
        </p:nvPicPr>
        <p:blipFill>
          <a:blip r:embed="rId8"/>
          <a:stretch>
            <a:fillRect/>
          </a:stretch>
        </p:blipFill>
        <p:spPr>
          <a:xfrm>
            <a:off x="2692089" y="3536292"/>
            <a:ext cx="538388" cy="361360"/>
          </a:xfrm>
          <a:prstGeom prst="rect">
            <a:avLst/>
          </a:prstGeom>
        </p:spPr>
      </p:pic>
      <p:pic>
        <p:nvPicPr>
          <p:cNvPr id="145" name="Picture 14">
            <a:extLst>
              <a:ext uri="{FF2B5EF4-FFF2-40B4-BE49-F238E27FC236}">
                <a16:creationId xmlns:a16="http://schemas.microsoft.com/office/drawing/2014/main" id="{A1B86325-0D26-B478-5E09-88A49712000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89291" y="3619998"/>
            <a:ext cx="705365" cy="24234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12" descr="Appdynamics Logo PNG Vector (EPS) Free Download">
            <a:extLst>
              <a:ext uri="{FF2B5EF4-FFF2-40B4-BE49-F238E27FC236}">
                <a16:creationId xmlns:a16="http://schemas.microsoft.com/office/drawing/2014/main" id="{8F723DA5-C6E7-5A9B-8AC2-52D56EF2F1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6303" y="4069470"/>
            <a:ext cx="322166" cy="403556"/>
          </a:xfrm>
          <a:prstGeom prst="rect">
            <a:avLst/>
          </a:prstGeom>
          <a:noFill/>
          <a:extLst>
            <a:ext uri="{909E8E84-426E-40DD-AFC4-6F175D3DCCD1}">
              <a14:hiddenFill xmlns:a14="http://schemas.microsoft.com/office/drawing/2010/main">
                <a:solidFill>
                  <a:srgbClr val="FFFFFF"/>
                </a:solidFill>
              </a14:hiddenFill>
            </a:ext>
          </a:extLst>
        </p:spPr>
      </p:pic>
      <p:sp>
        <p:nvSpPr>
          <p:cNvPr id="147" name="Rectangle 146">
            <a:extLst>
              <a:ext uri="{FF2B5EF4-FFF2-40B4-BE49-F238E27FC236}">
                <a16:creationId xmlns:a16="http://schemas.microsoft.com/office/drawing/2014/main" id="{E8091E02-14C2-6957-5104-1B6A5DC2EEAC}"/>
              </a:ext>
            </a:extLst>
          </p:cNvPr>
          <p:cNvSpPr/>
          <p:nvPr/>
        </p:nvSpPr>
        <p:spPr>
          <a:xfrm>
            <a:off x="3693091" y="5101574"/>
            <a:ext cx="1830628" cy="685688"/>
          </a:xfrm>
          <a:prstGeom prst="rect">
            <a:avLst/>
          </a:prstGeom>
          <a:solidFill>
            <a:schemeClr val="bg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48" name="Rectangle 147">
            <a:extLst>
              <a:ext uri="{FF2B5EF4-FFF2-40B4-BE49-F238E27FC236}">
                <a16:creationId xmlns:a16="http://schemas.microsoft.com/office/drawing/2014/main" id="{57C6319D-65AD-0C42-C26A-30EDA218200C}"/>
              </a:ext>
            </a:extLst>
          </p:cNvPr>
          <p:cNvSpPr/>
          <p:nvPr/>
        </p:nvSpPr>
        <p:spPr>
          <a:xfrm>
            <a:off x="3711533" y="5096330"/>
            <a:ext cx="1812186" cy="23399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a:ea typeface="+mn-ea"/>
                <a:cs typeface="+mn-cs"/>
              </a:rPr>
              <a:t>SPLUNK ITSI</a:t>
            </a:r>
          </a:p>
        </p:txBody>
      </p:sp>
      <p:sp>
        <p:nvSpPr>
          <p:cNvPr id="149" name="Rectangle 148">
            <a:extLst>
              <a:ext uri="{FF2B5EF4-FFF2-40B4-BE49-F238E27FC236}">
                <a16:creationId xmlns:a16="http://schemas.microsoft.com/office/drawing/2014/main" id="{D5ED5AF7-2AE0-D693-780B-31FB6AF97E41}"/>
              </a:ext>
            </a:extLst>
          </p:cNvPr>
          <p:cNvSpPr/>
          <p:nvPr/>
        </p:nvSpPr>
        <p:spPr>
          <a:xfrm>
            <a:off x="3802424" y="5586524"/>
            <a:ext cx="1556437" cy="142464"/>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0F1C50"/>
                </a:solidFill>
                <a:effectLst/>
                <a:uLnTx/>
                <a:uFillTx/>
                <a:latin typeface="Arial"/>
                <a:ea typeface="+mn-ea"/>
                <a:cs typeface="+mn-cs"/>
              </a:rPr>
              <a:t>Central Reference Data</a:t>
            </a:r>
            <a:endParaRPr kumimoji="1" lang="en-IN" sz="1000" b="1" i="0" u="none" strike="noStrike" kern="0" cap="none" spc="0" normalizeH="0" baseline="0" noProof="0">
              <a:ln>
                <a:noFill/>
              </a:ln>
              <a:solidFill>
                <a:srgbClr val="0F1C50"/>
              </a:solidFill>
              <a:effectLst/>
              <a:uLnTx/>
              <a:uFillTx/>
              <a:latin typeface="Arial"/>
              <a:ea typeface="+mn-ea"/>
              <a:cs typeface="+mn-cs"/>
            </a:endParaRPr>
          </a:p>
        </p:txBody>
      </p:sp>
      <p:sp>
        <p:nvSpPr>
          <p:cNvPr id="150" name="Rectangle 149">
            <a:extLst>
              <a:ext uri="{FF2B5EF4-FFF2-40B4-BE49-F238E27FC236}">
                <a16:creationId xmlns:a16="http://schemas.microsoft.com/office/drawing/2014/main" id="{09796227-035F-ACA7-3242-4E368079EF65}"/>
              </a:ext>
            </a:extLst>
          </p:cNvPr>
          <p:cNvSpPr/>
          <p:nvPr/>
        </p:nvSpPr>
        <p:spPr>
          <a:xfrm>
            <a:off x="3802425" y="5390751"/>
            <a:ext cx="1556436" cy="142464"/>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0F1C50"/>
                </a:solidFill>
                <a:effectLst/>
                <a:uLnTx/>
                <a:uFillTx/>
                <a:latin typeface="Arial"/>
                <a:ea typeface="+mn-ea"/>
                <a:cs typeface="+mn-cs"/>
              </a:rPr>
              <a:t>Unified Dashboards</a:t>
            </a:r>
            <a:endParaRPr kumimoji="1" lang="en-IN" sz="1000" b="1" i="0" u="none" strike="noStrike" kern="0" cap="none" spc="0" normalizeH="0" baseline="0" noProof="0">
              <a:ln>
                <a:noFill/>
              </a:ln>
              <a:solidFill>
                <a:srgbClr val="0F1C50"/>
              </a:solidFill>
              <a:effectLst/>
              <a:uLnTx/>
              <a:uFillTx/>
              <a:latin typeface="Arial"/>
              <a:ea typeface="+mn-ea"/>
              <a:cs typeface="+mn-cs"/>
            </a:endParaRPr>
          </a:p>
        </p:txBody>
      </p:sp>
      <p:sp>
        <p:nvSpPr>
          <p:cNvPr id="151" name="TextBox 150">
            <a:extLst>
              <a:ext uri="{FF2B5EF4-FFF2-40B4-BE49-F238E27FC236}">
                <a16:creationId xmlns:a16="http://schemas.microsoft.com/office/drawing/2014/main" id="{2CBC1D10-7A6F-9149-C5CA-AFD0F77127BB}"/>
              </a:ext>
            </a:extLst>
          </p:cNvPr>
          <p:cNvSpPr txBox="1"/>
          <p:nvPr/>
        </p:nvSpPr>
        <p:spPr>
          <a:xfrm>
            <a:off x="6422784" y="2847848"/>
            <a:ext cx="2629527" cy="2277547"/>
          </a:xfrm>
          <a:prstGeom prst="rect">
            <a:avLst/>
          </a:prstGeom>
          <a:noFill/>
        </p:spPr>
        <p:txBody>
          <a:bodyPr wrap="square">
            <a:sp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IN" sz="1200" b="1" i="0" u="none" strike="noStrike" kern="1200" cap="none" spc="0" normalizeH="0" baseline="0" noProof="0">
                <a:ln>
                  <a:noFill/>
                </a:ln>
                <a:solidFill>
                  <a:srgbClr val="000000"/>
                </a:solidFill>
                <a:effectLst/>
                <a:uLnTx/>
                <a:uFillTx/>
                <a:latin typeface="Arial"/>
                <a:ea typeface="+mn-ea"/>
                <a:cs typeface="+mn-cs"/>
              </a:rPr>
              <a:t>Process monitoring </a:t>
            </a:r>
            <a:r>
              <a:rPr kumimoji="0" lang="en-IN" sz="1200" b="0" i="0" u="none" strike="noStrike" kern="1200" cap="none" spc="0" normalizeH="0" baseline="0" noProof="0">
                <a:ln>
                  <a:noFill/>
                </a:ln>
                <a:solidFill>
                  <a:srgbClr val="000000"/>
                </a:solidFill>
                <a:effectLst/>
                <a:uLnTx/>
                <a:uFillTx/>
                <a:latin typeface="Arial"/>
                <a:ea typeface="+mn-ea"/>
                <a:cs typeface="+mn-cs"/>
              </a:rPr>
              <a:t>to be switched from </a:t>
            </a:r>
            <a:r>
              <a:rPr kumimoji="0" lang="en-IN" sz="1200" b="1" i="0" u="none" strike="noStrike" kern="1200" cap="none" spc="0" normalizeH="0" baseline="0" noProof="0">
                <a:ln>
                  <a:noFill/>
                </a:ln>
                <a:solidFill>
                  <a:srgbClr val="000000"/>
                </a:solidFill>
                <a:effectLst/>
                <a:uLnTx/>
                <a:uFillTx/>
                <a:latin typeface="Arial"/>
                <a:ea typeface="+mn-ea"/>
                <a:cs typeface="+mn-cs"/>
              </a:rPr>
              <a:t>Patrol to AppDynamics</a:t>
            </a:r>
          </a:p>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IN" sz="1200" b="1" i="0" u="none" strike="noStrike" kern="1200" cap="none" spc="0" normalizeH="0" baseline="0" noProof="0">
                <a:ln>
                  <a:noFill/>
                </a:ln>
                <a:solidFill>
                  <a:srgbClr val="000000"/>
                </a:solidFill>
                <a:effectLst/>
                <a:uLnTx/>
                <a:uFillTx/>
                <a:latin typeface="Arial"/>
                <a:ea typeface="+mn-ea"/>
                <a:cs typeface="+mn-cs"/>
              </a:rPr>
              <a:t>Log monitoring </a:t>
            </a:r>
            <a:r>
              <a:rPr kumimoji="0" lang="en-IN" sz="1200" b="0" i="0" u="none" strike="noStrike" kern="1200" cap="none" spc="0" normalizeH="0" baseline="0" noProof="0">
                <a:ln>
                  <a:noFill/>
                </a:ln>
                <a:solidFill>
                  <a:srgbClr val="000000"/>
                </a:solidFill>
                <a:effectLst/>
                <a:uLnTx/>
                <a:uFillTx/>
                <a:latin typeface="Arial"/>
                <a:ea typeface="+mn-ea"/>
                <a:cs typeface="+mn-cs"/>
              </a:rPr>
              <a:t>to be switched from </a:t>
            </a:r>
            <a:r>
              <a:rPr kumimoji="0" lang="en-IN" sz="1200" b="1" i="0" u="none" strike="noStrike" kern="1200" cap="none" spc="0" normalizeH="0" baseline="0" noProof="0">
                <a:ln>
                  <a:noFill/>
                </a:ln>
                <a:solidFill>
                  <a:srgbClr val="000000"/>
                </a:solidFill>
                <a:effectLst/>
                <a:uLnTx/>
                <a:uFillTx/>
                <a:latin typeface="Arial"/>
                <a:ea typeface="+mn-ea"/>
                <a:cs typeface="+mn-cs"/>
              </a:rPr>
              <a:t>Patrol to Splunk</a:t>
            </a:r>
            <a:endParaRPr kumimoji="0" lang="en-IN" sz="1200" b="0" i="0" u="none" strike="noStrike" kern="1200" cap="none" spc="0" normalizeH="0" baseline="0" noProof="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IN" sz="1200" b="1" i="0" u="none" strike="noStrike" kern="1200" cap="none" spc="0" normalizeH="0" baseline="0" noProof="0">
                <a:ln>
                  <a:noFill/>
                </a:ln>
                <a:solidFill>
                  <a:srgbClr val="000000"/>
                </a:solidFill>
                <a:effectLst/>
                <a:uLnTx/>
                <a:uFillTx/>
                <a:latin typeface="Arial"/>
                <a:ea typeface="+mn-ea"/>
                <a:cs typeface="+mn-cs"/>
              </a:rPr>
              <a:t>One dashboard tool (Splunk ITSI) </a:t>
            </a:r>
            <a:r>
              <a:rPr kumimoji="0" lang="en-IN" sz="1200" b="0" i="0" u="none" strike="noStrike" kern="1200" cap="none" spc="0" normalizeH="0" baseline="0" noProof="0">
                <a:ln>
                  <a:noFill/>
                </a:ln>
                <a:solidFill>
                  <a:srgbClr val="000000"/>
                </a:solidFill>
                <a:effectLst/>
                <a:uLnTx/>
                <a:uFillTx/>
                <a:latin typeface="Arial"/>
                <a:ea typeface="+mn-ea"/>
                <a:cs typeface="+mn-cs"/>
              </a:rPr>
              <a:t>for all applications with consolidated data from all monitoring tools.</a:t>
            </a:r>
            <a:endParaRPr kumimoji="0" lang="en-IN" sz="1200" b="1" i="0" u="none" strike="noStrike" kern="1200" cap="none" spc="0" normalizeH="0" baseline="0" noProof="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IN" sz="1200" b="1" i="0" u="none" strike="noStrike" kern="1200" cap="none" spc="0" normalizeH="0" baseline="0" noProof="0">
                <a:ln>
                  <a:noFill/>
                </a:ln>
                <a:solidFill>
                  <a:srgbClr val="000000"/>
                </a:solidFill>
                <a:effectLst/>
                <a:uLnTx/>
                <a:uFillTx/>
                <a:latin typeface="Arial"/>
                <a:ea typeface="+mn-ea"/>
                <a:cs typeface="+mn-cs"/>
              </a:rPr>
              <a:t>Automation</a:t>
            </a:r>
            <a:r>
              <a:rPr kumimoji="0" lang="en-IN" sz="1200" b="0" i="0" u="none" strike="noStrike" kern="1200" cap="none" spc="0" normalizeH="0" baseline="0" noProof="0">
                <a:ln>
                  <a:noFill/>
                </a:ln>
                <a:solidFill>
                  <a:srgbClr val="000000"/>
                </a:solidFill>
                <a:effectLst/>
                <a:uLnTx/>
                <a:uFillTx/>
                <a:latin typeface="Arial"/>
                <a:ea typeface="+mn-ea"/>
                <a:cs typeface="+mn-cs"/>
              </a:rPr>
              <a:t> use cases to be implemented with improved tool utilisation, </a:t>
            </a:r>
            <a:r>
              <a:rPr kumimoji="0" lang="en-IN" sz="1200" b="1" i="0" u="none" strike="noStrike" kern="1200" cap="none" spc="0" normalizeH="0" baseline="0" noProof="0" err="1">
                <a:ln>
                  <a:noFill/>
                </a:ln>
                <a:solidFill>
                  <a:srgbClr val="000000"/>
                </a:solidFill>
                <a:effectLst/>
                <a:uLnTx/>
                <a:uFillTx/>
                <a:latin typeface="Arial"/>
                <a:ea typeface="+mn-ea"/>
                <a:cs typeface="+mn-cs"/>
              </a:rPr>
              <a:t>xMatters</a:t>
            </a:r>
            <a:r>
              <a:rPr kumimoji="0" lang="en-IN" sz="1200" b="0" i="0" u="none" strike="noStrike" kern="1200" cap="none" spc="0" normalizeH="0" baseline="0" noProof="0">
                <a:ln>
                  <a:noFill/>
                </a:ln>
                <a:solidFill>
                  <a:srgbClr val="000000"/>
                </a:solidFill>
                <a:effectLst/>
                <a:uLnTx/>
                <a:uFillTx/>
                <a:latin typeface="Arial"/>
                <a:ea typeface="+mn-ea"/>
                <a:cs typeface="+mn-cs"/>
              </a:rPr>
              <a:t> to be leveraged </a:t>
            </a:r>
            <a:r>
              <a:rPr kumimoji="0" lang="en-IN" sz="1200" b="1" i="0" u="none" strike="noStrike" kern="1200" cap="none" spc="0" normalizeH="0" baseline="0" noProof="0">
                <a:ln>
                  <a:noFill/>
                </a:ln>
                <a:solidFill>
                  <a:srgbClr val="000000"/>
                </a:solidFill>
                <a:effectLst/>
                <a:uLnTx/>
                <a:uFillTx/>
                <a:latin typeface="Arial"/>
                <a:ea typeface="+mn-ea"/>
                <a:cs typeface="+mn-cs"/>
              </a:rPr>
              <a:t>for self-healing.</a:t>
            </a:r>
          </a:p>
        </p:txBody>
      </p:sp>
      <p:sp>
        <p:nvSpPr>
          <p:cNvPr id="152" name="TextBox 151">
            <a:extLst>
              <a:ext uri="{FF2B5EF4-FFF2-40B4-BE49-F238E27FC236}">
                <a16:creationId xmlns:a16="http://schemas.microsoft.com/office/drawing/2014/main" id="{42012BCD-EDBA-46E5-C6E6-99EF33D03102}"/>
              </a:ext>
            </a:extLst>
          </p:cNvPr>
          <p:cNvSpPr txBox="1"/>
          <p:nvPr/>
        </p:nvSpPr>
        <p:spPr>
          <a:xfrm>
            <a:off x="6157824" y="2831007"/>
            <a:ext cx="53173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a:t>
            </a:r>
            <a:endParaRPr kumimoji="0" lang="en-GB" sz="1800" b="0" i="0" u="none" strike="noStrike" kern="1200" cap="none" spc="0" normalizeH="0" baseline="0" noProof="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53" name="TextBox 152">
            <a:extLst>
              <a:ext uri="{FF2B5EF4-FFF2-40B4-BE49-F238E27FC236}">
                <a16:creationId xmlns:a16="http://schemas.microsoft.com/office/drawing/2014/main" id="{F0931247-30CA-E366-CBD7-C38F2A33D26B}"/>
              </a:ext>
            </a:extLst>
          </p:cNvPr>
          <p:cNvSpPr txBox="1"/>
          <p:nvPr/>
        </p:nvSpPr>
        <p:spPr>
          <a:xfrm>
            <a:off x="6131949" y="3873811"/>
            <a:ext cx="2928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a:t>
            </a: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54" name="TextBox 153">
            <a:extLst>
              <a:ext uri="{FF2B5EF4-FFF2-40B4-BE49-F238E27FC236}">
                <a16:creationId xmlns:a16="http://schemas.microsoft.com/office/drawing/2014/main" id="{AFC23A61-2D35-331D-C34D-1B998637BDB5}"/>
              </a:ext>
            </a:extLst>
          </p:cNvPr>
          <p:cNvSpPr txBox="1"/>
          <p:nvPr/>
        </p:nvSpPr>
        <p:spPr>
          <a:xfrm>
            <a:off x="6124619" y="4604559"/>
            <a:ext cx="8115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a:t>
            </a: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55" name="TextBox 154">
            <a:extLst>
              <a:ext uri="{FF2B5EF4-FFF2-40B4-BE49-F238E27FC236}">
                <a16:creationId xmlns:a16="http://schemas.microsoft.com/office/drawing/2014/main" id="{38D27E51-A2A9-C351-5B31-4BC872830774}"/>
              </a:ext>
            </a:extLst>
          </p:cNvPr>
          <p:cNvSpPr txBox="1"/>
          <p:nvPr/>
        </p:nvSpPr>
        <p:spPr>
          <a:xfrm>
            <a:off x="6138536" y="3464280"/>
            <a:ext cx="49594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a:t>
            </a: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56" name="TextBox 155">
            <a:extLst>
              <a:ext uri="{FF2B5EF4-FFF2-40B4-BE49-F238E27FC236}">
                <a16:creationId xmlns:a16="http://schemas.microsoft.com/office/drawing/2014/main" id="{FD06E20D-2DFD-C66F-C4DF-7DA954B3F4FD}"/>
              </a:ext>
            </a:extLst>
          </p:cNvPr>
          <p:cNvSpPr txBox="1"/>
          <p:nvPr/>
        </p:nvSpPr>
        <p:spPr>
          <a:xfrm>
            <a:off x="5422055" y="3026179"/>
            <a:ext cx="53173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a:t>
            </a:r>
            <a:endParaRPr kumimoji="0" lang="en-GB" sz="1800" b="0" i="0" u="none" strike="noStrike" kern="1200" cap="none" spc="0" normalizeH="0" baseline="0" noProof="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57" name="TextBox 156">
            <a:extLst>
              <a:ext uri="{FF2B5EF4-FFF2-40B4-BE49-F238E27FC236}">
                <a16:creationId xmlns:a16="http://schemas.microsoft.com/office/drawing/2014/main" id="{5DC293A4-9521-2B8D-3C79-FACAAB8F3EC4}"/>
              </a:ext>
            </a:extLst>
          </p:cNvPr>
          <p:cNvSpPr txBox="1"/>
          <p:nvPr/>
        </p:nvSpPr>
        <p:spPr>
          <a:xfrm>
            <a:off x="5420664" y="3522576"/>
            <a:ext cx="49594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a:t>
            </a: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58" name="TextBox 157">
            <a:extLst>
              <a:ext uri="{FF2B5EF4-FFF2-40B4-BE49-F238E27FC236}">
                <a16:creationId xmlns:a16="http://schemas.microsoft.com/office/drawing/2014/main" id="{237A9C7E-A839-C83D-D9CF-FF16DF907B21}"/>
              </a:ext>
            </a:extLst>
          </p:cNvPr>
          <p:cNvSpPr txBox="1"/>
          <p:nvPr/>
        </p:nvSpPr>
        <p:spPr>
          <a:xfrm>
            <a:off x="5440654" y="5023299"/>
            <a:ext cx="2928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a:t>
            </a: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59" name="TextBox 158">
            <a:extLst>
              <a:ext uri="{FF2B5EF4-FFF2-40B4-BE49-F238E27FC236}">
                <a16:creationId xmlns:a16="http://schemas.microsoft.com/office/drawing/2014/main" id="{68519551-8616-A8EA-B76B-3B8FE7F45C4D}"/>
              </a:ext>
            </a:extLst>
          </p:cNvPr>
          <p:cNvSpPr txBox="1"/>
          <p:nvPr/>
        </p:nvSpPr>
        <p:spPr>
          <a:xfrm>
            <a:off x="5420664" y="5858477"/>
            <a:ext cx="8115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a:t>
            </a: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60" name="Rectangle 159">
            <a:extLst>
              <a:ext uri="{FF2B5EF4-FFF2-40B4-BE49-F238E27FC236}">
                <a16:creationId xmlns:a16="http://schemas.microsoft.com/office/drawing/2014/main" id="{543ABC3A-3D0F-7E00-6C7F-624217A8A816}"/>
              </a:ext>
            </a:extLst>
          </p:cNvPr>
          <p:cNvSpPr/>
          <p:nvPr/>
        </p:nvSpPr>
        <p:spPr>
          <a:xfrm>
            <a:off x="3668554" y="4701065"/>
            <a:ext cx="1881205" cy="33483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61" name="Rectangle 160">
            <a:extLst>
              <a:ext uri="{FF2B5EF4-FFF2-40B4-BE49-F238E27FC236}">
                <a16:creationId xmlns:a16="http://schemas.microsoft.com/office/drawing/2014/main" id="{80CD9DFE-FEB6-22CE-8463-3CB268ADA7C8}"/>
              </a:ext>
            </a:extLst>
          </p:cNvPr>
          <p:cNvSpPr/>
          <p:nvPr/>
        </p:nvSpPr>
        <p:spPr>
          <a:xfrm>
            <a:off x="5903812" y="5278539"/>
            <a:ext cx="4216645" cy="20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00CB5D"/>
                </a:solidFill>
                <a:effectLst/>
                <a:uLnTx/>
                <a:uFillTx/>
                <a:latin typeface="Arial"/>
                <a:ea typeface="+mn-ea"/>
                <a:cs typeface="+mn-cs"/>
              </a:rPr>
              <a:t>2024</a:t>
            </a:r>
          </a:p>
        </p:txBody>
      </p:sp>
      <p:sp>
        <p:nvSpPr>
          <p:cNvPr id="162" name="Rectangle 161">
            <a:extLst>
              <a:ext uri="{FF2B5EF4-FFF2-40B4-BE49-F238E27FC236}">
                <a16:creationId xmlns:a16="http://schemas.microsoft.com/office/drawing/2014/main" id="{575AF9D7-D23B-5B08-E64B-8146BE626DD6}"/>
              </a:ext>
            </a:extLst>
          </p:cNvPr>
          <p:cNvSpPr/>
          <p:nvPr/>
        </p:nvSpPr>
        <p:spPr>
          <a:xfrm>
            <a:off x="10220960" y="5270830"/>
            <a:ext cx="1480932" cy="20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00CB5D"/>
                </a:solidFill>
                <a:effectLst/>
                <a:uLnTx/>
                <a:uFillTx/>
                <a:latin typeface="Arial"/>
                <a:ea typeface="+mn-ea"/>
                <a:cs typeface="+mn-cs"/>
              </a:rPr>
              <a:t>After 2024</a:t>
            </a:r>
          </a:p>
        </p:txBody>
      </p:sp>
      <p:sp>
        <p:nvSpPr>
          <p:cNvPr id="163" name="Rectangle 162">
            <a:extLst>
              <a:ext uri="{FF2B5EF4-FFF2-40B4-BE49-F238E27FC236}">
                <a16:creationId xmlns:a16="http://schemas.microsoft.com/office/drawing/2014/main" id="{067C979B-8F61-E014-3CE7-847A2A5F611E}"/>
              </a:ext>
            </a:extLst>
          </p:cNvPr>
          <p:cNvSpPr/>
          <p:nvPr/>
        </p:nvSpPr>
        <p:spPr>
          <a:xfrm>
            <a:off x="7124371" y="5518565"/>
            <a:ext cx="1545353" cy="853186"/>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Post approval from ITSOs and App owners, </a:t>
            </a:r>
            <a:r>
              <a:rPr kumimoji="0" lang="en-US" sz="900" b="1" i="0" u="none" strike="noStrike" kern="1200" cap="none" spc="0" normalizeH="0" baseline="0" noProof="0">
                <a:ln>
                  <a:noFill/>
                </a:ln>
                <a:solidFill>
                  <a:srgbClr val="000000"/>
                </a:solidFill>
                <a:effectLst/>
                <a:uLnTx/>
                <a:uFillTx/>
                <a:latin typeface="Arial"/>
                <a:ea typeface="+mn-ea"/>
                <a:cs typeface="+mn-cs"/>
              </a:rPr>
              <a:t>incident creation</a:t>
            </a:r>
            <a:r>
              <a:rPr kumimoji="0" lang="en-US" sz="900" b="0" i="0" u="none" strike="noStrike" kern="1200" cap="none" spc="0" normalizeH="0" baseline="0" noProof="0">
                <a:ln>
                  <a:noFill/>
                </a:ln>
                <a:solidFill>
                  <a:srgbClr val="000000"/>
                </a:solidFill>
                <a:effectLst/>
                <a:uLnTx/>
                <a:uFillTx/>
                <a:latin typeface="Arial"/>
                <a:ea typeface="+mn-ea"/>
                <a:cs typeface="+mn-cs"/>
              </a:rPr>
              <a:t> in SNOW will be migrated to Splunk/AppD from PATROL</a:t>
            </a:r>
          </a:p>
        </p:txBody>
      </p:sp>
      <p:sp>
        <p:nvSpPr>
          <p:cNvPr id="164" name="Rectangle 163">
            <a:extLst>
              <a:ext uri="{FF2B5EF4-FFF2-40B4-BE49-F238E27FC236}">
                <a16:creationId xmlns:a16="http://schemas.microsoft.com/office/drawing/2014/main" id="{DE0E8C63-1764-6C27-92BC-4F326DFCA2BD}"/>
              </a:ext>
            </a:extLst>
          </p:cNvPr>
          <p:cNvSpPr/>
          <p:nvPr/>
        </p:nvSpPr>
        <p:spPr>
          <a:xfrm>
            <a:off x="5916613" y="5518566"/>
            <a:ext cx="1139549" cy="861968"/>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Arial"/>
                <a:ea typeface="+mn-ea"/>
                <a:cs typeface="+mn-cs"/>
              </a:rPr>
              <a:t>Monitoring setup </a:t>
            </a:r>
            <a:r>
              <a:rPr kumimoji="0" lang="en-US" sz="900" b="0" i="0" u="none" strike="noStrike" kern="1200" cap="none" spc="0" normalizeH="0" baseline="0" noProof="0">
                <a:ln>
                  <a:noFill/>
                </a:ln>
                <a:solidFill>
                  <a:srgbClr val="000000"/>
                </a:solidFill>
                <a:effectLst/>
                <a:uLnTx/>
                <a:uFillTx/>
                <a:latin typeface="Arial"/>
                <a:ea typeface="+mn-ea"/>
                <a:cs typeface="+mn-cs"/>
              </a:rPr>
              <a:t>in Splunk/AppD for Tier 0 services</a:t>
            </a:r>
          </a:p>
        </p:txBody>
      </p:sp>
      <p:sp>
        <p:nvSpPr>
          <p:cNvPr id="165" name="Rectangle 164">
            <a:extLst>
              <a:ext uri="{FF2B5EF4-FFF2-40B4-BE49-F238E27FC236}">
                <a16:creationId xmlns:a16="http://schemas.microsoft.com/office/drawing/2014/main" id="{B931F64A-1591-6D55-8558-F793B47B0B72}"/>
              </a:ext>
            </a:extLst>
          </p:cNvPr>
          <p:cNvSpPr/>
          <p:nvPr/>
        </p:nvSpPr>
        <p:spPr>
          <a:xfrm>
            <a:off x="8732403" y="5518565"/>
            <a:ext cx="1388054" cy="478399"/>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Arial"/>
                <a:ea typeface="+mn-ea"/>
                <a:cs typeface="+mn-cs"/>
              </a:rPr>
              <a:t>Incident Generation </a:t>
            </a:r>
            <a:r>
              <a:rPr kumimoji="0" lang="en-US" sz="900" b="0" i="0" u="none" strike="noStrike" kern="1200" cap="none" spc="0" normalizeH="0" baseline="0" noProof="0">
                <a:ln>
                  <a:noFill/>
                </a:ln>
                <a:solidFill>
                  <a:srgbClr val="000000"/>
                </a:solidFill>
                <a:effectLst/>
                <a:uLnTx/>
                <a:uFillTx/>
                <a:latin typeface="Arial"/>
                <a:ea typeface="+mn-ea"/>
                <a:cs typeface="+mn-cs"/>
              </a:rPr>
              <a:t>via SNOW through Splunk/AppD </a:t>
            </a:r>
          </a:p>
        </p:txBody>
      </p:sp>
      <p:sp>
        <p:nvSpPr>
          <p:cNvPr id="166" name="Rectangle 165">
            <a:extLst>
              <a:ext uri="{FF2B5EF4-FFF2-40B4-BE49-F238E27FC236}">
                <a16:creationId xmlns:a16="http://schemas.microsoft.com/office/drawing/2014/main" id="{4B4C3B80-D20E-7E82-051C-9A5D1506A3F0}"/>
              </a:ext>
            </a:extLst>
          </p:cNvPr>
          <p:cNvSpPr/>
          <p:nvPr/>
        </p:nvSpPr>
        <p:spPr>
          <a:xfrm>
            <a:off x="10220960" y="5518565"/>
            <a:ext cx="1496339" cy="838434"/>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Post Splunk/AppD alerting approvals for working &amp; coverage, PATROL alert monitoring to be switched off</a:t>
            </a:r>
          </a:p>
        </p:txBody>
      </p:sp>
      <p:sp>
        <p:nvSpPr>
          <p:cNvPr id="167" name="Rectangle 166">
            <a:extLst>
              <a:ext uri="{FF2B5EF4-FFF2-40B4-BE49-F238E27FC236}">
                <a16:creationId xmlns:a16="http://schemas.microsoft.com/office/drawing/2014/main" id="{070BA1BB-C29B-B5E1-8EDA-455440AD1BFB}"/>
              </a:ext>
            </a:extLst>
          </p:cNvPr>
          <p:cNvSpPr/>
          <p:nvPr/>
        </p:nvSpPr>
        <p:spPr>
          <a:xfrm>
            <a:off x="8732402" y="6063115"/>
            <a:ext cx="1388055" cy="313128"/>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Arial"/>
                <a:ea typeface="+mn-ea"/>
                <a:cs typeface="+mn-cs"/>
              </a:rPr>
              <a:t>Alert setup continues </a:t>
            </a:r>
            <a:r>
              <a:rPr kumimoji="0" lang="en-US" sz="900" b="0" i="0" u="none" strike="noStrike" kern="1200" cap="none" spc="0" normalizeH="0" baseline="0" noProof="0">
                <a:ln>
                  <a:noFill/>
                </a:ln>
                <a:solidFill>
                  <a:srgbClr val="000000"/>
                </a:solidFill>
                <a:effectLst/>
                <a:uLnTx/>
                <a:uFillTx/>
                <a:latin typeface="Arial"/>
                <a:ea typeface="+mn-ea"/>
                <a:cs typeface="+mn-cs"/>
              </a:rPr>
              <a:t>in PATROL</a:t>
            </a:r>
          </a:p>
        </p:txBody>
      </p:sp>
      <p:sp>
        <p:nvSpPr>
          <p:cNvPr id="168" name="Title 23">
            <a:extLst>
              <a:ext uri="{FF2B5EF4-FFF2-40B4-BE49-F238E27FC236}">
                <a16:creationId xmlns:a16="http://schemas.microsoft.com/office/drawing/2014/main" id="{D044CD27-7AFC-FE0E-2920-8C86188F735C}"/>
              </a:ext>
            </a:extLst>
          </p:cNvPr>
          <p:cNvSpPr txBox="1">
            <a:spLocks/>
          </p:cNvSpPr>
          <p:nvPr/>
        </p:nvSpPr>
        <p:spPr bwMode="gray">
          <a:xfrm>
            <a:off x="63500" y="-25400"/>
            <a:ext cx="0" cy="0"/>
          </a:xfrm>
          <a:prstGeom prst="rect">
            <a:avLst/>
          </a:prstGeom>
        </p:spPr>
        <p:txBody>
          <a:bodyPr vert="horz" lIns="0" tIns="109728" rIns="0" bIns="0" rtlCol="0" anchor="ctr">
            <a:noAutofit/>
          </a:bodyPr>
          <a:lstStyle>
            <a:lvl1pPr marL="226468" marR="0" indent="-226468" algn="l" defTabSz="609555" rtl="0" eaLnBrk="1" fontAlgn="base" latinLnBrk="0" hangingPunct="1">
              <a:lnSpc>
                <a:spcPct val="100000"/>
              </a:lnSpc>
              <a:spcBef>
                <a:spcPct val="20000"/>
              </a:spcBef>
              <a:spcAft>
                <a:spcPct val="0"/>
              </a:spcAft>
              <a:buClrTx/>
              <a:buSzTx/>
              <a:buNone/>
              <a:tabLst/>
              <a:defRPr kumimoji="1" lang="en-US" sz="2400" b="0" kern="1200" spc="0" baseline="0">
                <a:solidFill>
                  <a:schemeClr val="tx1"/>
                </a:solidFill>
                <a:latin typeface="+mn-lt"/>
                <a:ea typeface="+mj-ea"/>
                <a:cs typeface="Arial"/>
              </a:defRPr>
            </a:lvl1pPr>
          </a:lstStyle>
          <a:p>
            <a:endParaRPr kumimoji="0" lang="en-US">
              <a:solidFill>
                <a:srgbClr val="070F26"/>
              </a:solidFill>
              <a:latin typeface="Georgia" panose="02040502050405020303" pitchFamily="18" charset="0"/>
            </a:endParaRPr>
          </a:p>
        </p:txBody>
      </p:sp>
      <p:sp>
        <p:nvSpPr>
          <p:cNvPr id="3" name="Footer Placeholder 2">
            <a:extLst>
              <a:ext uri="{FF2B5EF4-FFF2-40B4-BE49-F238E27FC236}">
                <a16:creationId xmlns:a16="http://schemas.microsoft.com/office/drawing/2014/main" id="{EE914C2C-CC94-A367-D697-7C42003CD96F}"/>
              </a:ext>
            </a:extLst>
          </p:cNvPr>
          <p:cNvSpPr txBox="1">
            <a:spLocks/>
          </p:cNvSpPr>
          <p:nvPr/>
        </p:nvSpPr>
        <p:spPr>
          <a:xfrm>
            <a:off x="371475" y="6563358"/>
            <a:ext cx="4852035" cy="889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2024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1992609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0D6DE8-FB99-894B-1B8A-A7D3FDA848B9}"/>
              </a:ext>
            </a:extLst>
          </p:cNvPr>
          <p:cNvSpPr>
            <a:spLocks noGrp="1"/>
          </p:cNvSpPr>
          <p:nvPr>
            <p:ph type="title"/>
          </p:nvPr>
        </p:nvSpPr>
        <p:spPr>
          <a:xfrm>
            <a:off x="4495800" y="2665476"/>
            <a:ext cx="7315200" cy="3886200"/>
          </a:xfrm>
        </p:spPr>
        <p:txBody>
          <a:bodyPr/>
          <a:lstStyle/>
          <a:p>
            <a:r>
              <a:rPr lang="en-GB"/>
              <a:t>Customer Impact Centre</a:t>
            </a:r>
          </a:p>
        </p:txBody>
      </p:sp>
      <p:sp>
        <p:nvSpPr>
          <p:cNvPr id="4" name="Slide Number Placeholder 3">
            <a:extLst>
              <a:ext uri="{FF2B5EF4-FFF2-40B4-BE49-F238E27FC236}">
                <a16:creationId xmlns:a16="http://schemas.microsoft.com/office/drawing/2014/main" id="{2956DD4B-8A64-574A-5946-96B690C79C65}"/>
              </a:ext>
            </a:extLst>
          </p:cNvPr>
          <p:cNvSpPr>
            <a:spLocks noGrp="1"/>
          </p:cNvSpPr>
          <p:nvPr>
            <p:ph type="sldNum" sz="quarter" idx="2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pic>
        <p:nvPicPr>
          <p:cNvPr id="11" name="Picture Placeholder 5" descr="A hand touching a digital screen&#10;&#10;Description automatically generated">
            <a:extLst>
              <a:ext uri="{FF2B5EF4-FFF2-40B4-BE49-F238E27FC236}">
                <a16:creationId xmlns:a16="http://schemas.microsoft.com/office/drawing/2014/main" id="{5607AD81-45BA-03E0-9E4E-3442A17DE2F4}"/>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21875" r="21875"/>
          <a:stretch/>
        </p:blipFill>
        <p:spPr>
          <a:xfrm>
            <a:off x="395288" y="2446338"/>
            <a:ext cx="3719512" cy="3719512"/>
          </a:xfrm>
        </p:spPr>
      </p:pic>
      <p:sp>
        <p:nvSpPr>
          <p:cNvPr id="6" name="Footer Placeholder 2">
            <a:extLst>
              <a:ext uri="{FF2B5EF4-FFF2-40B4-BE49-F238E27FC236}">
                <a16:creationId xmlns:a16="http://schemas.microsoft.com/office/drawing/2014/main" id="{D46979BD-F4A8-048E-7478-1AD623D30C73}"/>
              </a:ext>
            </a:extLst>
          </p:cNvPr>
          <p:cNvSpPr txBox="1">
            <a:spLocks/>
          </p:cNvSpPr>
          <p:nvPr/>
        </p:nvSpPr>
        <p:spPr>
          <a:xfrm>
            <a:off x="371475" y="6563358"/>
            <a:ext cx="4852035" cy="889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2024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1835189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3A0F6-8E8A-B326-9591-B392BF69476C}"/>
              </a:ext>
            </a:extLst>
          </p:cNvPr>
          <p:cNvSpPr/>
          <p:nvPr/>
        </p:nvSpPr>
        <p:spPr>
          <a:xfrm>
            <a:off x="0" y="855648"/>
            <a:ext cx="8397621" cy="5545152"/>
          </a:xfrm>
          <a:prstGeom prst="rect">
            <a:avLst/>
          </a:prstGeom>
          <a:solidFill>
            <a:schemeClr val="accent6">
              <a:lumMod val="20000"/>
              <a:lumOff val="80000"/>
            </a:schemeClr>
          </a:solidFill>
          <a:ln w="9525">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pic>
        <p:nvPicPr>
          <p:cNvPr id="3" name="Picture Placeholder 20">
            <a:extLst>
              <a:ext uri="{FF2B5EF4-FFF2-40B4-BE49-F238E27FC236}">
                <a16:creationId xmlns:a16="http://schemas.microsoft.com/office/drawing/2014/main" id="{7CF4211F-7EFF-2D99-37D0-85094D4A295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97621" y="0"/>
            <a:ext cx="3794379" cy="6858000"/>
          </a:xfrm>
          <a:prstGeom prst="rect">
            <a:avLst/>
          </a:prstGeom>
          <a:ln w="3175">
            <a:noFill/>
          </a:ln>
        </p:spPr>
      </p:pic>
      <p:sp>
        <p:nvSpPr>
          <p:cNvPr id="6" name="Slide Number Placeholder 5">
            <a:extLst>
              <a:ext uri="{FF2B5EF4-FFF2-40B4-BE49-F238E27FC236}">
                <a16:creationId xmlns:a16="http://schemas.microsoft.com/office/drawing/2014/main" id="{C5FAE836-B7A3-B943-30C8-EA301165447A}"/>
              </a:ext>
            </a:extLst>
          </p:cNvPr>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8" name="TextBox 7">
            <a:extLst>
              <a:ext uri="{FF2B5EF4-FFF2-40B4-BE49-F238E27FC236}">
                <a16:creationId xmlns:a16="http://schemas.microsoft.com/office/drawing/2014/main" id="{A307B4C2-899A-7C93-BCBE-9E7A78B53D48}"/>
              </a:ext>
            </a:extLst>
          </p:cNvPr>
          <p:cNvSpPr txBox="1"/>
          <p:nvPr/>
        </p:nvSpPr>
        <p:spPr>
          <a:xfrm>
            <a:off x="174954" y="1082059"/>
            <a:ext cx="8015438" cy="5293757"/>
          </a:xfrm>
          <a:prstGeom prst="rect">
            <a:avLst/>
          </a:prstGeom>
          <a:noFill/>
        </p:spPr>
        <p:txBody>
          <a:bodyPr wrap="square" lIns="91440" tIns="45720" rIns="91440" bIns="45720" anchor="t">
            <a:spAutoFit/>
          </a:bodyPr>
          <a:lstStyle/>
          <a:p>
            <a:pPr defTabSz="456891">
              <a:spcAft>
                <a:spcPts val="600"/>
              </a:spcAft>
              <a:defRPr/>
            </a:pPr>
            <a:r>
              <a:rPr lang="en-US" sz="1600" b="1">
                <a:solidFill>
                  <a:srgbClr val="070F26"/>
                </a:solidFill>
              </a:rPr>
              <a:t>Customer Journey X (Dependent Upon Full Stack Observability)</a:t>
            </a:r>
            <a:endParaRPr lang="en-US" sz="1400">
              <a:solidFill>
                <a:schemeClr val="bg1"/>
              </a:solidFill>
            </a:endParaRPr>
          </a:p>
          <a:p>
            <a:pPr marL="342900" indent="-342900" defTabSz="456891">
              <a:spcAft>
                <a:spcPts val="600"/>
              </a:spcAft>
              <a:buFont typeface="Arial" panose="020B0604020202020204" pitchFamily="34" charset="0"/>
              <a:buChar char="•"/>
              <a:defRPr/>
            </a:pPr>
            <a:r>
              <a:rPr lang="en-US" sz="1400">
                <a:solidFill>
                  <a:schemeClr val="bg1"/>
                </a:solidFill>
              </a:rPr>
              <a:t>NTT DATA will use the existing knowledge base within the bank to understand E2E customer journey and the underlying </a:t>
            </a:r>
            <a:r>
              <a:rPr lang="en-US" sz="1400" b="1" u="sng">
                <a:solidFill>
                  <a:schemeClr val="bg1"/>
                </a:solidFill>
              </a:rPr>
              <a:t>technology components </a:t>
            </a:r>
            <a:r>
              <a:rPr lang="en-US" sz="1400">
                <a:solidFill>
                  <a:schemeClr val="bg1"/>
                </a:solidFill>
              </a:rPr>
              <a:t>(application and infrastructure) that enable the journey</a:t>
            </a:r>
          </a:p>
          <a:p>
            <a:pPr marL="342900" indent="-342900" defTabSz="456891">
              <a:spcAft>
                <a:spcPts val="600"/>
              </a:spcAft>
              <a:buFont typeface="Arial" panose="020B0604020202020204" pitchFamily="34" charset="0"/>
              <a:buChar char="•"/>
              <a:defRPr/>
            </a:pPr>
            <a:r>
              <a:rPr lang="en-US" sz="1400">
                <a:solidFill>
                  <a:schemeClr val="bg1"/>
                </a:solidFill>
              </a:rPr>
              <a:t>NTT DATA </a:t>
            </a:r>
            <a:r>
              <a:rPr lang="en-US" sz="1400">
                <a:solidFill>
                  <a:srgbClr val="070F26"/>
                </a:solidFill>
              </a:rPr>
              <a:t>will work with bank’s teams to establish/validate or create meaningful SLO’s which would indicate the normal “good” performance of the applications across the customer journey and service chain maps.</a:t>
            </a:r>
            <a:endParaRPr lang="en-US" sz="1400" i="0" u="none" strike="noStrike" kern="1200" cap="none" spc="0" normalizeH="0" baseline="0" noProof="0">
              <a:ln>
                <a:noFill/>
              </a:ln>
              <a:solidFill>
                <a:srgbClr val="070F26"/>
              </a:solidFill>
              <a:effectLst/>
              <a:uLnTx/>
              <a:uFillTx/>
              <a:cs typeface="Arial"/>
            </a:endParaRPr>
          </a:p>
          <a:p>
            <a:pPr marL="342900" indent="-342900" defTabSz="456891">
              <a:spcAft>
                <a:spcPts val="600"/>
              </a:spcAft>
              <a:buFont typeface="Arial" panose="020B0604020202020204" pitchFamily="34" charset="0"/>
              <a:buChar char="•"/>
              <a:defRPr/>
            </a:pPr>
            <a:r>
              <a:rPr lang="en-US" sz="1400">
                <a:solidFill>
                  <a:schemeClr val="bg1"/>
                </a:solidFill>
              </a:rPr>
              <a:t>NTT DATA will </a:t>
            </a:r>
            <a:r>
              <a:rPr kumimoji="0" lang="en-US" sz="1400" i="0" u="none" strike="noStrike" kern="1200" cap="none" spc="0" normalizeH="0" baseline="0" noProof="0">
                <a:ln>
                  <a:noFill/>
                </a:ln>
                <a:solidFill>
                  <a:srgbClr val="070F26"/>
                </a:solidFill>
                <a:effectLst/>
                <a:uLnTx/>
                <a:uFillTx/>
                <a:ea typeface="+mn-ea"/>
                <a:cs typeface="+mn-cs"/>
              </a:rPr>
              <a:t>identify any gaps in signaling</a:t>
            </a:r>
            <a:r>
              <a:rPr lang="en-US" sz="1400">
                <a:solidFill>
                  <a:srgbClr val="070F26"/>
                </a:solidFill>
              </a:rPr>
              <a:t> </a:t>
            </a:r>
            <a:r>
              <a:rPr kumimoji="0" lang="en-US" sz="1400" i="0" u="none" strike="noStrike" kern="1200" cap="none" spc="0" normalizeH="0" baseline="0" noProof="0">
                <a:ln>
                  <a:noFill/>
                </a:ln>
                <a:solidFill>
                  <a:srgbClr val="070F26"/>
                </a:solidFill>
                <a:effectLst/>
                <a:uLnTx/>
                <a:uFillTx/>
                <a:ea typeface="+mn-ea"/>
                <a:cs typeface="+mn-cs"/>
              </a:rPr>
              <a:t>(tracing, logging and metrics</a:t>
            </a:r>
            <a:r>
              <a:rPr lang="en-US" sz="1400">
                <a:solidFill>
                  <a:srgbClr val="070F26"/>
                </a:solidFill>
              </a:rPr>
              <a:t>) </a:t>
            </a:r>
            <a:r>
              <a:rPr lang="en-US" sz="1400">
                <a:solidFill>
                  <a:schemeClr val="bg1"/>
                </a:solidFill>
              </a:rPr>
              <a:t>for technology components.</a:t>
            </a:r>
          </a:p>
          <a:p>
            <a:pPr marL="342900" indent="-342900" defTabSz="456891">
              <a:spcAft>
                <a:spcPts val="600"/>
              </a:spcAft>
              <a:buFont typeface="Arial" panose="020B0604020202020204" pitchFamily="34" charset="0"/>
              <a:buChar char="•"/>
              <a:defRPr/>
            </a:pPr>
            <a:r>
              <a:rPr lang="en-US" sz="1400">
                <a:solidFill>
                  <a:schemeClr val="bg1"/>
                </a:solidFill>
              </a:rPr>
              <a:t>NTT DATA </a:t>
            </a:r>
            <a:r>
              <a:rPr lang="en-US" sz="1400">
                <a:solidFill>
                  <a:srgbClr val="070F26"/>
                </a:solidFill>
              </a:rPr>
              <a:t>will work with the required bank’s teams to define</a:t>
            </a:r>
            <a:r>
              <a:rPr kumimoji="0" lang="en-US" sz="1400" i="0" u="none" strike="noStrike" kern="1200" cap="none" spc="0" normalizeH="0" baseline="0" noProof="0">
                <a:ln>
                  <a:noFill/>
                </a:ln>
                <a:solidFill>
                  <a:srgbClr val="070F26"/>
                </a:solidFill>
                <a:effectLst/>
                <a:uLnTx/>
                <a:uFillTx/>
                <a:ea typeface="+mn-ea"/>
                <a:cs typeface="+mn-cs"/>
              </a:rPr>
              <a:t> standards for signaling</a:t>
            </a:r>
            <a:r>
              <a:rPr lang="en-US" sz="1400">
                <a:solidFill>
                  <a:srgbClr val="070F26"/>
                </a:solidFill>
              </a:rPr>
              <a:t>.</a:t>
            </a:r>
            <a:endParaRPr lang="en-US" sz="1400" i="0" u="none" strike="noStrike" kern="1200" cap="none" spc="0" normalizeH="0" baseline="0" noProof="0">
              <a:ln>
                <a:noFill/>
              </a:ln>
              <a:solidFill>
                <a:srgbClr val="070F26"/>
              </a:solidFill>
              <a:effectLst/>
              <a:uLnTx/>
              <a:uFillTx/>
              <a:cs typeface="Arial"/>
            </a:endParaRPr>
          </a:p>
          <a:p>
            <a:pPr marL="342900" indent="-342900" defTabSz="456891">
              <a:spcAft>
                <a:spcPts val="600"/>
              </a:spcAft>
              <a:buFont typeface="Arial" panose="020B0604020202020204" pitchFamily="34" charset="0"/>
              <a:buChar char="•"/>
              <a:defRPr/>
            </a:pPr>
            <a:r>
              <a:rPr lang="en-US" sz="1400">
                <a:solidFill>
                  <a:schemeClr val="bg1"/>
                </a:solidFill>
              </a:rPr>
              <a:t>NTT DATA will provide recommendations to bank’s teams to </a:t>
            </a:r>
            <a:r>
              <a:rPr lang="en-US" sz="1400" err="1">
                <a:solidFill>
                  <a:schemeClr val="bg1"/>
                </a:solidFill>
              </a:rPr>
              <a:t>normalise</a:t>
            </a:r>
            <a:r>
              <a:rPr lang="en-US" sz="1400">
                <a:solidFill>
                  <a:schemeClr val="bg1"/>
                </a:solidFill>
              </a:rPr>
              <a:t> the telemetry data (standards).</a:t>
            </a:r>
            <a:endParaRPr lang="en-US" sz="1400">
              <a:solidFill>
                <a:schemeClr val="bg1"/>
              </a:solidFill>
              <a:cs typeface="Arial"/>
            </a:endParaRPr>
          </a:p>
          <a:p>
            <a:pPr marL="342900" indent="-342900" defTabSz="456891">
              <a:spcAft>
                <a:spcPts val="600"/>
              </a:spcAft>
              <a:buFont typeface="Arial" panose="020B0604020202020204" pitchFamily="34" charset="0"/>
              <a:buChar char="•"/>
              <a:defRPr/>
            </a:pPr>
            <a:r>
              <a:rPr lang="en-US" sz="1400">
                <a:solidFill>
                  <a:schemeClr val="bg1"/>
                </a:solidFill>
              </a:rPr>
              <a:t>NTT DATA</a:t>
            </a:r>
            <a:r>
              <a:rPr lang="en-US" sz="1400">
                <a:solidFill>
                  <a:srgbClr val="070F26"/>
                </a:solidFill>
              </a:rPr>
              <a:t> will integrate (recommend) the </a:t>
            </a:r>
            <a:r>
              <a:rPr kumimoji="0" lang="en-US" sz="1400" i="0" u="none" strike="noStrike" kern="1200" cap="none" spc="0" normalizeH="0" baseline="0" noProof="0">
                <a:ln>
                  <a:noFill/>
                </a:ln>
                <a:solidFill>
                  <a:srgbClr val="070F26"/>
                </a:solidFill>
                <a:effectLst/>
                <a:uLnTx/>
                <a:uFillTx/>
                <a:ea typeface="+mn-ea"/>
                <a:cs typeface="+mn-cs"/>
              </a:rPr>
              <a:t>available signaling, event, metric and logging data into the appropriate Service Level Indicators (SLI’s) as per the outlined solution</a:t>
            </a:r>
            <a:endParaRPr lang="en-IL" sz="1400">
              <a:solidFill>
                <a:schemeClr val="bg1"/>
              </a:solidFill>
            </a:endParaRPr>
          </a:p>
          <a:p>
            <a:pPr marL="342900" indent="-342900" defTabSz="456891">
              <a:spcAft>
                <a:spcPts val="600"/>
              </a:spcAft>
              <a:buFont typeface="Arial" panose="020B0604020202020204" pitchFamily="34" charset="0"/>
              <a:buChar char="•"/>
              <a:defRPr/>
            </a:pPr>
            <a:r>
              <a:rPr lang="en-US" sz="1400">
                <a:solidFill>
                  <a:schemeClr val="bg1"/>
                </a:solidFill>
              </a:rPr>
              <a:t>NTT DATA will provide dashboarding recommendations to bank’s administrators to visualize end-to-end observability of the user journey, with a top-level focus of an outage or performance issue that is critical to the normal function of that user journey or feeding an upstream or downstream user journey.  </a:t>
            </a:r>
            <a:endParaRPr lang="en-US" sz="1400">
              <a:solidFill>
                <a:schemeClr val="bg1"/>
              </a:solidFill>
              <a:cs typeface="Arial"/>
            </a:endParaRPr>
          </a:p>
          <a:p>
            <a:pPr marL="342900" indent="-342900" defTabSz="456891">
              <a:spcAft>
                <a:spcPts val="600"/>
              </a:spcAft>
              <a:buFont typeface="Arial" panose="020B0604020202020204" pitchFamily="34" charset="0"/>
              <a:buChar char="•"/>
              <a:defRPr/>
            </a:pPr>
            <a:r>
              <a:rPr lang="en-US" sz="1400">
                <a:solidFill>
                  <a:schemeClr val="bg1"/>
                </a:solidFill>
              </a:rPr>
              <a:t>NTT DATA will provide the requirements of dashboarding of traces and trace spans to allow identification of where the technology components are failing.</a:t>
            </a:r>
            <a:br>
              <a:rPr lang="en-US" sz="1600"/>
            </a:br>
            <a:endParaRPr lang="en-US" sz="1600">
              <a:solidFill>
                <a:schemeClr val="bg1"/>
              </a:solidFill>
            </a:endParaRPr>
          </a:p>
        </p:txBody>
      </p:sp>
      <p:sp>
        <p:nvSpPr>
          <p:cNvPr id="7" name="Footer Placeholder 2">
            <a:extLst>
              <a:ext uri="{FF2B5EF4-FFF2-40B4-BE49-F238E27FC236}">
                <a16:creationId xmlns:a16="http://schemas.microsoft.com/office/drawing/2014/main" id="{DEC969C3-E20B-3FC0-0270-B95319669445}"/>
              </a:ext>
            </a:extLst>
          </p:cNvPr>
          <p:cNvSpPr txBox="1">
            <a:spLocks/>
          </p:cNvSpPr>
          <p:nvPr/>
        </p:nvSpPr>
        <p:spPr>
          <a:xfrm>
            <a:off x="371475" y="6563358"/>
            <a:ext cx="4852035" cy="889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2024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4" name="Title 2">
            <a:extLst>
              <a:ext uri="{FF2B5EF4-FFF2-40B4-BE49-F238E27FC236}">
                <a16:creationId xmlns:a16="http://schemas.microsoft.com/office/drawing/2014/main" id="{7CB4AA4C-8B2E-5BB9-0A4B-85C7FA675A31}"/>
              </a:ext>
            </a:extLst>
          </p:cNvPr>
          <p:cNvSpPr txBox="1">
            <a:spLocks/>
          </p:cNvSpPr>
          <p:nvPr/>
        </p:nvSpPr>
        <p:spPr bwMode="gray">
          <a:xfrm>
            <a:off x="174954" y="66636"/>
            <a:ext cx="11841480" cy="722376"/>
          </a:xfrm>
          <a:prstGeom prst="rect">
            <a:avLst/>
          </a:prstGeom>
        </p:spPr>
        <p:txBody>
          <a:bodyPr vert="horz" lIns="91440" tIns="45720" rIns="91440" bIns="45720" rtlCol="0" anchor="ctr">
            <a:normAutofit/>
          </a:bodyPr>
          <a:lstStyle>
            <a:lvl1pPr marL="226468" marR="0" indent="-226468" algn="l" defTabSz="609555" rtl="0" eaLnBrk="1" fontAlgn="base" latinLnBrk="0" hangingPunct="1">
              <a:lnSpc>
                <a:spcPct val="100000"/>
              </a:lnSpc>
              <a:spcBef>
                <a:spcPct val="20000"/>
              </a:spcBef>
              <a:spcAft>
                <a:spcPct val="0"/>
              </a:spcAft>
              <a:buClrTx/>
              <a:buSzTx/>
              <a:buNone/>
              <a:tabLst/>
              <a:defRPr kumimoji="1" lang="en-US" sz="2400" b="0" kern="1200" spc="0" baseline="0">
                <a:solidFill>
                  <a:schemeClr val="tx1"/>
                </a:solidFill>
                <a:latin typeface="+mn-lt"/>
                <a:ea typeface="+mj-ea"/>
                <a:cs typeface="Arial"/>
              </a:defRPr>
            </a:lvl1pPr>
          </a:lstStyle>
          <a:p>
            <a:r>
              <a:rPr kumimoji="0" lang="en-US">
                <a:solidFill>
                  <a:srgbClr val="070F26"/>
                </a:solidFill>
                <a:latin typeface="Georgia" panose="02040502050405020303" pitchFamily="18" charset="0"/>
              </a:rPr>
              <a:t>What We Do as Part of Analysis</a:t>
            </a:r>
            <a:endParaRPr kumimoji="0" lang="en-IN">
              <a:solidFill>
                <a:srgbClr val="070F26"/>
              </a:solidFill>
              <a:latin typeface="Georgia" panose="02040502050405020303" pitchFamily="18" charset="0"/>
            </a:endParaRPr>
          </a:p>
        </p:txBody>
      </p:sp>
    </p:spTree>
    <p:extLst>
      <p:ext uri="{BB962C8B-B14F-4D97-AF65-F5344CB8AC3E}">
        <p14:creationId xmlns:p14="http://schemas.microsoft.com/office/powerpoint/2010/main" val="910043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0604212-A693-D25E-EF53-FAF4F042B696}"/>
              </a:ext>
            </a:extLst>
          </p:cNvPr>
          <p:cNvSpPr/>
          <p:nvPr/>
        </p:nvSpPr>
        <p:spPr>
          <a:xfrm>
            <a:off x="-6419" y="1006525"/>
            <a:ext cx="8617018" cy="5134394"/>
          </a:xfrm>
          <a:prstGeom prst="rect">
            <a:avLst/>
          </a:prstGeom>
          <a:solidFill>
            <a:schemeClr val="accent6">
              <a:lumMod val="20000"/>
              <a:lumOff val="80000"/>
            </a:schemeClr>
          </a:solidFill>
          <a:ln w="9525">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
        <p:nvSpPr>
          <p:cNvPr id="5" name="Slide Number Placeholder 4">
            <a:extLst>
              <a:ext uri="{FF2B5EF4-FFF2-40B4-BE49-F238E27FC236}">
                <a16:creationId xmlns:a16="http://schemas.microsoft.com/office/drawing/2014/main" id="{8F2D472E-059B-CFA5-88CA-D0B8A6618C42}"/>
              </a:ext>
            </a:extLst>
          </p:cNvPr>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6" name="Text Placeholder 5">
            <a:extLst>
              <a:ext uri="{FF2B5EF4-FFF2-40B4-BE49-F238E27FC236}">
                <a16:creationId xmlns:a16="http://schemas.microsoft.com/office/drawing/2014/main" id="{FA095F29-D6E9-4BE8-90E2-D82D62BC822B}"/>
              </a:ext>
            </a:extLst>
          </p:cNvPr>
          <p:cNvSpPr>
            <a:spLocks noGrp="1"/>
          </p:cNvSpPr>
          <p:nvPr>
            <p:ph type="body" sz="quarter" idx="17"/>
          </p:nvPr>
        </p:nvSpPr>
        <p:spPr>
          <a:xfrm>
            <a:off x="283029" y="626454"/>
            <a:ext cx="6011893" cy="458863"/>
          </a:xfrm>
        </p:spPr>
        <p:txBody>
          <a:bodyPr/>
          <a:lstStyle/>
          <a:p>
            <a:r>
              <a:rPr lang="en-US" sz="1600"/>
              <a:t>What will be the role of SRE’s staffing the CIC</a:t>
            </a:r>
          </a:p>
        </p:txBody>
      </p:sp>
      <p:sp>
        <p:nvSpPr>
          <p:cNvPr id="7" name="Content Placeholder 6">
            <a:extLst>
              <a:ext uri="{FF2B5EF4-FFF2-40B4-BE49-F238E27FC236}">
                <a16:creationId xmlns:a16="http://schemas.microsoft.com/office/drawing/2014/main" id="{B50AEDD1-A854-DC3C-1338-A212E2910CDC}"/>
              </a:ext>
            </a:extLst>
          </p:cNvPr>
          <p:cNvSpPr txBox="1">
            <a:spLocks/>
          </p:cNvSpPr>
          <p:nvPr/>
        </p:nvSpPr>
        <p:spPr>
          <a:xfrm>
            <a:off x="283029" y="1507756"/>
            <a:ext cx="7888777" cy="4064353"/>
          </a:xfrm>
          <a:prstGeom prst="rect">
            <a:avLst/>
          </a:prstGeom>
        </p:spPr>
        <p:txBody>
          <a:bodyPr>
            <a:normAutofit/>
          </a:bodyPr>
          <a:lstStyle>
            <a:lvl1pPr marL="169863" indent="-169863" algn="l" defTabSz="914400" rtl="0" eaLnBrk="1" latinLnBrk="0" hangingPunct="1">
              <a:lnSpc>
                <a:spcPct val="100000"/>
              </a:lnSpc>
              <a:spcBef>
                <a:spcPts val="800"/>
              </a:spcBef>
              <a:spcAft>
                <a:spcPts val="0"/>
              </a:spcAft>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1pPr>
            <a:lvl2pPr marL="628650" indent="-231775" algn="l" defTabSz="914400" rtl="0" eaLnBrk="1" latinLnBrk="0" hangingPunct="1">
              <a:lnSpc>
                <a:spcPct val="100000"/>
              </a:lnSpc>
              <a:spcBef>
                <a:spcPts val="300"/>
              </a:spcBef>
              <a:spcAft>
                <a:spcPts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2pPr>
            <a:lvl3pPr marL="1030288" indent="-169863" algn="l" defTabSz="914400" rtl="0" eaLnBrk="1" latinLnBrk="0" hangingPunct="1">
              <a:lnSpc>
                <a:spcPct val="100000"/>
              </a:lnSpc>
              <a:spcBef>
                <a:spcPts val="300"/>
              </a:spcBef>
              <a:spcAft>
                <a:spcPts val="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3pPr>
            <a:lvl4pPr marL="1427163" indent="-174625" algn="l" defTabSz="914400" rtl="0" eaLnBrk="1" latinLnBrk="0" hangingPunct="1">
              <a:lnSpc>
                <a:spcPct val="100000"/>
              </a:lnSpc>
              <a:spcBef>
                <a:spcPts val="300"/>
              </a:spcBef>
              <a:spcAft>
                <a:spcPts val="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4pPr>
            <a:lvl5pPr marL="1771650" indent="-112713" algn="l" defTabSz="914400" rtl="0" eaLnBrk="1" latinLnBrk="0" hangingPunct="1">
              <a:lnSpc>
                <a:spcPct val="100000"/>
              </a:lnSpc>
              <a:spcBef>
                <a:spcPts val="300"/>
              </a:spcBef>
              <a:spcAft>
                <a:spcPts val="0"/>
              </a:spcAft>
              <a:buFont typeface="Arial" panose="020B0604020202020204" pitchFamily="34" charset="0"/>
              <a:buChar char="•"/>
              <a:tabLst/>
              <a:defRPr sz="12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Major incident response</a:t>
            </a:r>
          </a:p>
          <a:p>
            <a:pPr lvl="1"/>
            <a:r>
              <a:rPr lang="en-US" sz="1400"/>
              <a:t>Detect, react and perform fault isolation for major impacts to applications across GBGF’s and value streams</a:t>
            </a:r>
          </a:p>
          <a:p>
            <a:pPr lvl="1"/>
            <a:r>
              <a:rPr lang="en-US" sz="1400"/>
              <a:t>Provide management alert for end-user affecting faults or performance issues</a:t>
            </a:r>
          </a:p>
          <a:p>
            <a:pPr lvl="1"/>
            <a:r>
              <a:rPr lang="en-US" sz="1400"/>
              <a:t>Engage MIM team and share triage analysis and potential resolution, remain engaged to provide signaling information to resolvers</a:t>
            </a:r>
          </a:p>
          <a:p>
            <a:pPr lvl="1"/>
            <a:r>
              <a:rPr lang="en-US" sz="1400"/>
              <a:t>Remain engaged and confirm resolution </a:t>
            </a:r>
          </a:p>
          <a:p>
            <a:r>
              <a:rPr lang="en-US" sz="1600"/>
              <a:t>Predictive fault isolation of component (through error budget creep) across customer journey</a:t>
            </a:r>
          </a:p>
          <a:p>
            <a:r>
              <a:rPr lang="en-US" sz="1600"/>
              <a:t>Conduct blameless postmortems to identify “Why” a fault occurred</a:t>
            </a:r>
            <a:endParaRPr lang="en-US"/>
          </a:p>
          <a:p>
            <a:pPr lvl="1"/>
            <a:r>
              <a:rPr lang="en-US" sz="1400"/>
              <a:t>Provide analysis to build automation to prevent faults of this type</a:t>
            </a:r>
          </a:p>
          <a:p>
            <a:r>
              <a:rPr lang="en-US" sz="1600"/>
              <a:t>Understand changes to application ecosystems and make SLO &amp; observability recommendations for additional or altered application or ecosystem changes</a:t>
            </a:r>
          </a:p>
          <a:p>
            <a:r>
              <a:rPr lang="en-US" sz="1600"/>
              <a:t>Document all operational procedures</a:t>
            </a:r>
          </a:p>
        </p:txBody>
      </p:sp>
      <p:pic>
        <p:nvPicPr>
          <p:cNvPr id="8" name="Picture Placeholder 13" descr="A group of people standing in a room with a table with laptops and a window&#10;&#10;Description automatically generated">
            <a:extLst>
              <a:ext uri="{FF2B5EF4-FFF2-40B4-BE49-F238E27FC236}">
                <a16:creationId xmlns:a16="http://schemas.microsoft.com/office/drawing/2014/main" id="{532A51DB-9B3B-7B6B-2064-0321A3D69AFD}"/>
              </a:ext>
            </a:extLst>
          </p:cNvPr>
          <p:cNvPicPr>
            <a:picLocks noChangeAspect="1"/>
          </p:cNvPicPr>
          <p:nvPr/>
        </p:nvPicPr>
        <p:blipFill>
          <a:blip r:embed="rId3">
            <a:extLst>
              <a:ext uri="{28A0092B-C50C-407E-A947-70E740481C1C}">
                <a14:useLocalDpi xmlns:a14="http://schemas.microsoft.com/office/drawing/2010/main" val="0"/>
              </a:ext>
            </a:extLst>
          </a:blip>
          <a:srcRect l="35313" r="35313"/>
          <a:stretch>
            <a:fillRect/>
          </a:stretch>
        </p:blipFill>
        <p:spPr>
          <a:xfrm>
            <a:off x="8610599" y="0"/>
            <a:ext cx="3581401" cy="6858000"/>
          </a:xfrm>
          <a:prstGeom prst="rect">
            <a:avLst/>
          </a:prstGeom>
          <a:ln w="3175">
            <a:noFill/>
          </a:ln>
        </p:spPr>
      </p:pic>
      <p:sp>
        <p:nvSpPr>
          <p:cNvPr id="9" name="Footer Placeholder 2">
            <a:extLst>
              <a:ext uri="{FF2B5EF4-FFF2-40B4-BE49-F238E27FC236}">
                <a16:creationId xmlns:a16="http://schemas.microsoft.com/office/drawing/2014/main" id="{928858B4-67B8-F390-345E-8D9AA18E2BB6}"/>
              </a:ext>
            </a:extLst>
          </p:cNvPr>
          <p:cNvSpPr txBox="1">
            <a:spLocks/>
          </p:cNvSpPr>
          <p:nvPr/>
        </p:nvSpPr>
        <p:spPr>
          <a:xfrm>
            <a:off x="371475" y="6563358"/>
            <a:ext cx="4852035" cy="889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2024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3" name="Title 2">
            <a:extLst>
              <a:ext uri="{FF2B5EF4-FFF2-40B4-BE49-F238E27FC236}">
                <a16:creationId xmlns:a16="http://schemas.microsoft.com/office/drawing/2014/main" id="{4C5ED52F-D026-D45E-A5B4-854F348D4743}"/>
              </a:ext>
            </a:extLst>
          </p:cNvPr>
          <p:cNvSpPr txBox="1">
            <a:spLocks/>
          </p:cNvSpPr>
          <p:nvPr/>
        </p:nvSpPr>
        <p:spPr bwMode="gray">
          <a:xfrm>
            <a:off x="174954" y="66636"/>
            <a:ext cx="11841480" cy="722376"/>
          </a:xfrm>
          <a:prstGeom prst="rect">
            <a:avLst/>
          </a:prstGeom>
        </p:spPr>
        <p:txBody>
          <a:bodyPr vert="horz" lIns="91440" tIns="45720" rIns="91440" bIns="45720" rtlCol="0" anchor="ctr">
            <a:normAutofit/>
          </a:bodyPr>
          <a:lstStyle>
            <a:lvl1pPr marL="226468" marR="0" indent="-226468" algn="l" defTabSz="609555" rtl="0" eaLnBrk="1" fontAlgn="base" latinLnBrk="0" hangingPunct="1">
              <a:lnSpc>
                <a:spcPct val="100000"/>
              </a:lnSpc>
              <a:spcBef>
                <a:spcPct val="20000"/>
              </a:spcBef>
              <a:spcAft>
                <a:spcPct val="0"/>
              </a:spcAft>
              <a:buClrTx/>
              <a:buSzTx/>
              <a:buNone/>
              <a:tabLst/>
              <a:defRPr kumimoji="1" lang="en-US" sz="2400" b="0" kern="1200" spc="0" baseline="0">
                <a:solidFill>
                  <a:schemeClr val="tx1"/>
                </a:solidFill>
                <a:latin typeface="+mn-lt"/>
                <a:ea typeface="+mj-ea"/>
                <a:cs typeface="Arial"/>
              </a:defRPr>
            </a:lvl1pPr>
          </a:lstStyle>
          <a:p>
            <a:r>
              <a:rPr kumimoji="0" lang="en-US">
                <a:solidFill>
                  <a:srgbClr val="070F26"/>
                </a:solidFill>
                <a:latin typeface="Georgia" panose="02040502050405020303" pitchFamily="18" charset="0"/>
              </a:rPr>
              <a:t>SRE Operations within CIC</a:t>
            </a:r>
            <a:endParaRPr kumimoji="0" lang="en-IN">
              <a:solidFill>
                <a:srgbClr val="070F26"/>
              </a:solidFill>
              <a:latin typeface="Georgia" panose="02040502050405020303" pitchFamily="18" charset="0"/>
            </a:endParaRPr>
          </a:p>
        </p:txBody>
      </p:sp>
    </p:spTree>
    <p:extLst>
      <p:ext uri="{BB962C8B-B14F-4D97-AF65-F5344CB8AC3E}">
        <p14:creationId xmlns:p14="http://schemas.microsoft.com/office/powerpoint/2010/main" val="1226684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6DCDE-C89D-7DBD-7396-D4AA5FAAE93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9EBAB2-2333-1EEF-BE49-DBEA57E139A2}"/>
              </a:ext>
            </a:extLst>
          </p:cNvPr>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9" name="Footer Placeholder 2">
            <a:extLst>
              <a:ext uri="{FF2B5EF4-FFF2-40B4-BE49-F238E27FC236}">
                <a16:creationId xmlns:a16="http://schemas.microsoft.com/office/drawing/2014/main" id="{EA279986-C17C-839F-B727-CC0FF9717DCC}"/>
              </a:ext>
            </a:extLst>
          </p:cNvPr>
          <p:cNvSpPr txBox="1">
            <a:spLocks/>
          </p:cNvSpPr>
          <p:nvPr/>
        </p:nvSpPr>
        <p:spPr>
          <a:xfrm>
            <a:off x="371475" y="6563358"/>
            <a:ext cx="4852035" cy="889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2024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3" name="Title 2">
            <a:extLst>
              <a:ext uri="{FF2B5EF4-FFF2-40B4-BE49-F238E27FC236}">
                <a16:creationId xmlns:a16="http://schemas.microsoft.com/office/drawing/2014/main" id="{E5556CB8-6604-582E-0560-2813B675F003}"/>
              </a:ext>
            </a:extLst>
          </p:cNvPr>
          <p:cNvSpPr txBox="1">
            <a:spLocks/>
          </p:cNvSpPr>
          <p:nvPr/>
        </p:nvSpPr>
        <p:spPr bwMode="gray">
          <a:xfrm>
            <a:off x="174954" y="66636"/>
            <a:ext cx="11841480" cy="722376"/>
          </a:xfrm>
          <a:prstGeom prst="rect">
            <a:avLst/>
          </a:prstGeom>
        </p:spPr>
        <p:txBody>
          <a:bodyPr vert="horz" lIns="91440" tIns="45720" rIns="91440" bIns="45720" rtlCol="0" anchor="ctr">
            <a:normAutofit/>
          </a:bodyPr>
          <a:lstStyle>
            <a:lvl1pPr marL="226468" marR="0" indent="-226468" algn="l" defTabSz="609555" rtl="0" eaLnBrk="1" fontAlgn="base" latinLnBrk="0" hangingPunct="1">
              <a:lnSpc>
                <a:spcPct val="100000"/>
              </a:lnSpc>
              <a:spcBef>
                <a:spcPct val="20000"/>
              </a:spcBef>
              <a:spcAft>
                <a:spcPct val="0"/>
              </a:spcAft>
              <a:buClrTx/>
              <a:buSzTx/>
              <a:buNone/>
              <a:tabLst/>
              <a:defRPr kumimoji="1" lang="en-US" sz="2400" b="0" kern="1200" spc="0" baseline="0">
                <a:solidFill>
                  <a:schemeClr val="tx1"/>
                </a:solidFill>
                <a:latin typeface="+mn-lt"/>
                <a:ea typeface="+mj-ea"/>
                <a:cs typeface="Arial"/>
              </a:defRPr>
            </a:lvl1pPr>
          </a:lstStyle>
          <a:p>
            <a:r>
              <a:rPr kumimoji="0" lang="en-US">
                <a:solidFill>
                  <a:srgbClr val="070F26"/>
                </a:solidFill>
                <a:latin typeface="Georgia" panose="02040502050405020303" pitchFamily="18" charset="0"/>
              </a:rPr>
              <a:t> Bringing it to </a:t>
            </a:r>
            <a:r>
              <a:rPr kumimoji="0" lang="en-US" i="1">
                <a:solidFill>
                  <a:schemeClr val="bg2">
                    <a:lumMod val="60000"/>
                    <a:lumOff val="40000"/>
                  </a:schemeClr>
                </a:solidFill>
                <a:latin typeface="Georgia" panose="02040502050405020303" pitchFamily="18" charset="0"/>
              </a:rPr>
              <a:t>life</a:t>
            </a:r>
          </a:p>
        </p:txBody>
      </p:sp>
      <p:cxnSp>
        <p:nvCxnSpPr>
          <p:cNvPr id="198" name="Straight Connector 197">
            <a:extLst>
              <a:ext uri="{FF2B5EF4-FFF2-40B4-BE49-F238E27FC236}">
                <a16:creationId xmlns:a16="http://schemas.microsoft.com/office/drawing/2014/main" id="{82BC69BB-6105-7451-9769-05D77EBB72EA}"/>
              </a:ext>
            </a:extLst>
          </p:cNvPr>
          <p:cNvCxnSpPr>
            <a:cxnSpLocks/>
          </p:cNvCxnSpPr>
          <p:nvPr/>
        </p:nvCxnSpPr>
        <p:spPr>
          <a:xfrm>
            <a:off x="1629320" y="2652371"/>
            <a:ext cx="276972" cy="0"/>
          </a:xfrm>
          <a:prstGeom prst="line">
            <a:avLst/>
          </a:prstGeom>
          <a:noFill/>
          <a:ln w="6350" cap="flat" cmpd="sng" algn="ctr">
            <a:solidFill>
              <a:srgbClr val="19A3FC">
                <a:lumMod val="40000"/>
                <a:lumOff val="60000"/>
              </a:srgbClr>
            </a:solidFill>
            <a:prstDash val="solid"/>
            <a:miter lim="800000"/>
          </a:ln>
          <a:effectLst/>
        </p:spPr>
      </p:cxnSp>
      <p:sp>
        <p:nvSpPr>
          <p:cNvPr id="199" name="Rectangle 198">
            <a:extLst>
              <a:ext uri="{FF2B5EF4-FFF2-40B4-BE49-F238E27FC236}">
                <a16:creationId xmlns:a16="http://schemas.microsoft.com/office/drawing/2014/main" id="{4FC014A5-7F60-2111-732E-CB7969943418}"/>
              </a:ext>
            </a:extLst>
          </p:cNvPr>
          <p:cNvSpPr/>
          <p:nvPr/>
        </p:nvSpPr>
        <p:spPr>
          <a:xfrm>
            <a:off x="366941" y="2461586"/>
            <a:ext cx="1268547" cy="305697"/>
          </a:xfrm>
          <a:prstGeom prst="rect">
            <a:avLst/>
          </a:prstGeom>
          <a:solidFill>
            <a:srgbClr val="0072BC"/>
          </a:solidFill>
          <a:ln w="12700" cap="flat" cmpd="sng" algn="ctr">
            <a:solidFill>
              <a:srgbClr val="0072B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a:ea typeface="+mn-ea"/>
                <a:cs typeface="+mn-cs"/>
              </a:rPr>
              <a:t>Establish SLOs</a:t>
            </a:r>
          </a:p>
        </p:txBody>
      </p:sp>
      <p:sp>
        <p:nvSpPr>
          <p:cNvPr id="200" name="Rectangle 199">
            <a:extLst>
              <a:ext uri="{FF2B5EF4-FFF2-40B4-BE49-F238E27FC236}">
                <a16:creationId xmlns:a16="http://schemas.microsoft.com/office/drawing/2014/main" id="{9E960B7F-B27A-F5E6-563B-384F5A895D67}"/>
              </a:ext>
            </a:extLst>
          </p:cNvPr>
          <p:cNvSpPr/>
          <p:nvPr/>
        </p:nvSpPr>
        <p:spPr>
          <a:xfrm>
            <a:off x="366941" y="2925278"/>
            <a:ext cx="1268547" cy="305697"/>
          </a:xfrm>
          <a:prstGeom prst="rect">
            <a:avLst/>
          </a:prstGeom>
          <a:solidFill>
            <a:srgbClr val="0072BC"/>
          </a:solidFill>
          <a:ln w="12700" cap="flat" cmpd="sng" algn="ctr">
            <a:solidFill>
              <a:srgbClr val="0072B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a:ea typeface="+mn-ea"/>
                <a:cs typeface="+mn-cs"/>
              </a:rPr>
              <a:t>Define Signaling Standards </a:t>
            </a:r>
          </a:p>
        </p:txBody>
      </p:sp>
      <p:cxnSp>
        <p:nvCxnSpPr>
          <p:cNvPr id="201" name="Straight Connector 200">
            <a:extLst>
              <a:ext uri="{FF2B5EF4-FFF2-40B4-BE49-F238E27FC236}">
                <a16:creationId xmlns:a16="http://schemas.microsoft.com/office/drawing/2014/main" id="{0A7CDB1A-3821-792F-9D6E-9EC6C6A355E0}"/>
              </a:ext>
            </a:extLst>
          </p:cNvPr>
          <p:cNvCxnSpPr>
            <a:cxnSpLocks/>
          </p:cNvCxnSpPr>
          <p:nvPr/>
        </p:nvCxnSpPr>
        <p:spPr>
          <a:xfrm>
            <a:off x="1623640" y="3095590"/>
            <a:ext cx="276972" cy="0"/>
          </a:xfrm>
          <a:prstGeom prst="line">
            <a:avLst/>
          </a:prstGeom>
          <a:noFill/>
          <a:ln w="6350" cap="flat" cmpd="sng" algn="ctr">
            <a:solidFill>
              <a:srgbClr val="19A3FC">
                <a:lumMod val="40000"/>
                <a:lumOff val="60000"/>
              </a:srgbClr>
            </a:solidFill>
            <a:prstDash val="solid"/>
            <a:miter lim="800000"/>
          </a:ln>
          <a:effectLst/>
        </p:spPr>
      </p:cxnSp>
      <p:sp>
        <p:nvSpPr>
          <p:cNvPr id="202" name="Rectangle 201">
            <a:extLst>
              <a:ext uri="{FF2B5EF4-FFF2-40B4-BE49-F238E27FC236}">
                <a16:creationId xmlns:a16="http://schemas.microsoft.com/office/drawing/2014/main" id="{02D78DA0-1E01-2895-2286-E66E6CE61F12}"/>
              </a:ext>
            </a:extLst>
          </p:cNvPr>
          <p:cNvSpPr/>
          <p:nvPr/>
        </p:nvSpPr>
        <p:spPr>
          <a:xfrm>
            <a:off x="383224" y="3388970"/>
            <a:ext cx="1268547" cy="305697"/>
          </a:xfrm>
          <a:prstGeom prst="rect">
            <a:avLst/>
          </a:prstGeom>
          <a:solidFill>
            <a:srgbClr val="0072BC"/>
          </a:solidFill>
          <a:ln w="12700" cap="flat" cmpd="sng" algn="ctr">
            <a:solidFill>
              <a:srgbClr val="0072B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a:ea typeface="+mn-ea"/>
                <a:cs typeface="+mn-cs"/>
              </a:rPr>
              <a:t>Normalize Telemetry Data</a:t>
            </a:r>
          </a:p>
        </p:txBody>
      </p:sp>
      <p:cxnSp>
        <p:nvCxnSpPr>
          <p:cNvPr id="203" name="Straight Connector 202">
            <a:extLst>
              <a:ext uri="{FF2B5EF4-FFF2-40B4-BE49-F238E27FC236}">
                <a16:creationId xmlns:a16="http://schemas.microsoft.com/office/drawing/2014/main" id="{D4995DE9-49EC-E5DE-F426-EAE6A49525E3}"/>
              </a:ext>
            </a:extLst>
          </p:cNvPr>
          <p:cNvCxnSpPr>
            <a:cxnSpLocks/>
          </p:cNvCxnSpPr>
          <p:nvPr/>
        </p:nvCxnSpPr>
        <p:spPr>
          <a:xfrm>
            <a:off x="1639923" y="3559282"/>
            <a:ext cx="276972" cy="0"/>
          </a:xfrm>
          <a:prstGeom prst="line">
            <a:avLst/>
          </a:prstGeom>
          <a:noFill/>
          <a:ln w="6350" cap="flat" cmpd="sng" algn="ctr">
            <a:solidFill>
              <a:srgbClr val="19A3FC">
                <a:lumMod val="40000"/>
                <a:lumOff val="60000"/>
              </a:srgbClr>
            </a:solidFill>
            <a:prstDash val="solid"/>
            <a:miter lim="800000"/>
          </a:ln>
          <a:effectLst/>
        </p:spPr>
      </p:cxnSp>
      <p:cxnSp>
        <p:nvCxnSpPr>
          <p:cNvPr id="204" name="Straight Connector 203">
            <a:extLst>
              <a:ext uri="{FF2B5EF4-FFF2-40B4-BE49-F238E27FC236}">
                <a16:creationId xmlns:a16="http://schemas.microsoft.com/office/drawing/2014/main" id="{5359A69C-BC8D-939E-CC29-6F462157D5D3}"/>
              </a:ext>
            </a:extLst>
          </p:cNvPr>
          <p:cNvCxnSpPr>
            <a:cxnSpLocks/>
          </p:cNvCxnSpPr>
          <p:nvPr/>
        </p:nvCxnSpPr>
        <p:spPr>
          <a:xfrm>
            <a:off x="10255816" y="1202124"/>
            <a:ext cx="0" cy="2560320"/>
          </a:xfrm>
          <a:prstGeom prst="line">
            <a:avLst/>
          </a:prstGeom>
          <a:noFill/>
          <a:ln w="6350" cap="flat" cmpd="sng" algn="ctr">
            <a:solidFill>
              <a:srgbClr val="19A3FC"/>
            </a:solidFill>
            <a:prstDash val="solid"/>
            <a:miter lim="800000"/>
          </a:ln>
          <a:effectLst/>
        </p:spPr>
      </p:cxnSp>
      <p:cxnSp>
        <p:nvCxnSpPr>
          <p:cNvPr id="205" name="Straight Connector 204">
            <a:extLst>
              <a:ext uri="{FF2B5EF4-FFF2-40B4-BE49-F238E27FC236}">
                <a16:creationId xmlns:a16="http://schemas.microsoft.com/office/drawing/2014/main" id="{31751711-D86D-9C4D-5DB7-AF1BEF60546C}"/>
              </a:ext>
            </a:extLst>
          </p:cNvPr>
          <p:cNvCxnSpPr>
            <a:cxnSpLocks/>
          </p:cNvCxnSpPr>
          <p:nvPr/>
        </p:nvCxnSpPr>
        <p:spPr>
          <a:xfrm>
            <a:off x="8284776" y="1202124"/>
            <a:ext cx="0" cy="2560320"/>
          </a:xfrm>
          <a:prstGeom prst="line">
            <a:avLst/>
          </a:prstGeom>
          <a:noFill/>
          <a:ln w="6350" cap="flat" cmpd="sng" algn="ctr">
            <a:solidFill>
              <a:srgbClr val="19A3FC"/>
            </a:solidFill>
            <a:prstDash val="solid"/>
            <a:miter lim="800000"/>
          </a:ln>
          <a:effectLst/>
        </p:spPr>
      </p:cxnSp>
      <p:cxnSp>
        <p:nvCxnSpPr>
          <p:cNvPr id="206" name="Straight Connector 205">
            <a:extLst>
              <a:ext uri="{FF2B5EF4-FFF2-40B4-BE49-F238E27FC236}">
                <a16:creationId xmlns:a16="http://schemas.microsoft.com/office/drawing/2014/main" id="{E3CF914E-42AC-F651-32ED-0982DC9B6A46}"/>
              </a:ext>
            </a:extLst>
          </p:cNvPr>
          <p:cNvCxnSpPr>
            <a:cxnSpLocks/>
          </p:cNvCxnSpPr>
          <p:nvPr/>
        </p:nvCxnSpPr>
        <p:spPr>
          <a:xfrm>
            <a:off x="6313736" y="1202124"/>
            <a:ext cx="0" cy="2560320"/>
          </a:xfrm>
          <a:prstGeom prst="line">
            <a:avLst/>
          </a:prstGeom>
          <a:noFill/>
          <a:ln w="6350" cap="flat" cmpd="sng" algn="ctr">
            <a:solidFill>
              <a:srgbClr val="19A3FC"/>
            </a:solidFill>
            <a:prstDash val="solid"/>
            <a:miter lim="800000"/>
          </a:ln>
          <a:effectLst/>
        </p:spPr>
      </p:cxnSp>
      <p:cxnSp>
        <p:nvCxnSpPr>
          <p:cNvPr id="207" name="Straight Connector 206">
            <a:extLst>
              <a:ext uri="{FF2B5EF4-FFF2-40B4-BE49-F238E27FC236}">
                <a16:creationId xmlns:a16="http://schemas.microsoft.com/office/drawing/2014/main" id="{BAF5B911-65BC-FCE8-C271-273BFAA01DF3}"/>
              </a:ext>
            </a:extLst>
          </p:cNvPr>
          <p:cNvCxnSpPr>
            <a:cxnSpLocks/>
          </p:cNvCxnSpPr>
          <p:nvPr/>
        </p:nvCxnSpPr>
        <p:spPr>
          <a:xfrm>
            <a:off x="4342696" y="1202124"/>
            <a:ext cx="0" cy="2560320"/>
          </a:xfrm>
          <a:prstGeom prst="line">
            <a:avLst/>
          </a:prstGeom>
          <a:noFill/>
          <a:ln w="6350" cap="flat" cmpd="sng" algn="ctr">
            <a:solidFill>
              <a:srgbClr val="19A3FC"/>
            </a:solidFill>
            <a:prstDash val="solid"/>
            <a:miter lim="800000"/>
          </a:ln>
          <a:effectLst/>
        </p:spPr>
      </p:cxnSp>
      <p:cxnSp>
        <p:nvCxnSpPr>
          <p:cNvPr id="208" name="Straight Connector 207">
            <a:extLst>
              <a:ext uri="{FF2B5EF4-FFF2-40B4-BE49-F238E27FC236}">
                <a16:creationId xmlns:a16="http://schemas.microsoft.com/office/drawing/2014/main" id="{34F2FDF7-CC00-AC01-B58B-FA528C490A0E}"/>
              </a:ext>
            </a:extLst>
          </p:cNvPr>
          <p:cNvCxnSpPr>
            <a:cxnSpLocks/>
          </p:cNvCxnSpPr>
          <p:nvPr/>
        </p:nvCxnSpPr>
        <p:spPr>
          <a:xfrm>
            <a:off x="2371656" y="1202124"/>
            <a:ext cx="0" cy="2560320"/>
          </a:xfrm>
          <a:prstGeom prst="line">
            <a:avLst/>
          </a:prstGeom>
          <a:noFill/>
          <a:ln w="6350" cap="flat" cmpd="sng" algn="ctr">
            <a:solidFill>
              <a:srgbClr val="19A3FC"/>
            </a:solidFill>
            <a:prstDash val="solid"/>
            <a:miter lim="800000"/>
          </a:ln>
          <a:effectLst/>
        </p:spPr>
      </p:cxnSp>
      <p:sp>
        <p:nvSpPr>
          <p:cNvPr id="209" name="Rectangle: Rounded Corners 208">
            <a:extLst>
              <a:ext uri="{FF2B5EF4-FFF2-40B4-BE49-F238E27FC236}">
                <a16:creationId xmlns:a16="http://schemas.microsoft.com/office/drawing/2014/main" id="{A9C4109F-0156-FEA3-22D4-B5894285CFFE}"/>
              </a:ext>
            </a:extLst>
          </p:cNvPr>
          <p:cNvSpPr/>
          <p:nvPr/>
        </p:nvSpPr>
        <p:spPr>
          <a:xfrm>
            <a:off x="1812856" y="1213978"/>
            <a:ext cx="9982200" cy="934720"/>
          </a:xfrm>
          <a:prstGeom prst="roundRect">
            <a:avLst/>
          </a:prstGeom>
          <a:solidFill>
            <a:srgbClr val="0072BC">
              <a:lumMod val="50000"/>
            </a:srgbClr>
          </a:solidFill>
          <a:ln w="95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070F26"/>
              </a:solidFill>
              <a:effectLst/>
              <a:uLnTx/>
              <a:uFillTx/>
            </a:endParaRPr>
          </a:p>
        </p:txBody>
      </p:sp>
      <p:sp>
        <p:nvSpPr>
          <p:cNvPr id="210" name="Rectangle: Rounded Corners 209">
            <a:extLst>
              <a:ext uri="{FF2B5EF4-FFF2-40B4-BE49-F238E27FC236}">
                <a16:creationId xmlns:a16="http://schemas.microsoft.com/office/drawing/2014/main" id="{942268DC-06AA-1BB5-E28E-514FC41F6733}"/>
              </a:ext>
            </a:extLst>
          </p:cNvPr>
          <p:cNvSpPr/>
          <p:nvPr/>
        </p:nvSpPr>
        <p:spPr>
          <a:xfrm>
            <a:off x="2198936" y="1474752"/>
            <a:ext cx="1442720" cy="447040"/>
          </a:xfrm>
          <a:prstGeom prst="roundRect">
            <a:avLst/>
          </a:prstGeom>
          <a:solidFill>
            <a:srgbClr val="19A3FC"/>
          </a:solidFill>
          <a:ln w="95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70F26"/>
                </a:solidFill>
                <a:effectLst/>
                <a:uLnTx/>
                <a:uFillTx/>
              </a:rPr>
              <a:t>Channels</a:t>
            </a:r>
          </a:p>
        </p:txBody>
      </p:sp>
      <p:sp>
        <p:nvSpPr>
          <p:cNvPr id="211" name="Rectangle: Rounded Corners 210">
            <a:extLst>
              <a:ext uri="{FF2B5EF4-FFF2-40B4-BE49-F238E27FC236}">
                <a16:creationId xmlns:a16="http://schemas.microsoft.com/office/drawing/2014/main" id="{0F41B16E-60F9-1B4F-6715-47578FE3D707}"/>
              </a:ext>
            </a:extLst>
          </p:cNvPr>
          <p:cNvSpPr/>
          <p:nvPr/>
        </p:nvSpPr>
        <p:spPr>
          <a:xfrm>
            <a:off x="4162356" y="1474752"/>
            <a:ext cx="1442720" cy="447040"/>
          </a:xfrm>
          <a:prstGeom prst="roundRect">
            <a:avLst/>
          </a:prstGeom>
          <a:solidFill>
            <a:srgbClr val="19A3FC"/>
          </a:solidFill>
          <a:ln w="95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70F26"/>
                </a:solidFill>
                <a:effectLst/>
                <a:uLnTx/>
                <a:uFillTx/>
              </a:rPr>
              <a:t>Orchestration Layer</a:t>
            </a:r>
          </a:p>
        </p:txBody>
      </p:sp>
      <p:sp>
        <p:nvSpPr>
          <p:cNvPr id="212" name="Rectangle: Rounded Corners 211">
            <a:extLst>
              <a:ext uri="{FF2B5EF4-FFF2-40B4-BE49-F238E27FC236}">
                <a16:creationId xmlns:a16="http://schemas.microsoft.com/office/drawing/2014/main" id="{5DB7877B-0717-C13D-6BD0-CB8590A0AA67}"/>
              </a:ext>
            </a:extLst>
          </p:cNvPr>
          <p:cNvSpPr/>
          <p:nvPr/>
        </p:nvSpPr>
        <p:spPr>
          <a:xfrm>
            <a:off x="6125776" y="1474752"/>
            <a:ext cx="1442720" cy="447040"/>
          </a:xfrm>
          <a:prstGeom prst="roundRect">
            <a:avLst/>
          </a:prstGeom>
          <a:solidFill>
            <a:srgbClr val="19A3FC"/>
          </a:solidFill>
          <a:ln w="95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70F26"/>
                </a:solidFill>
                <a:effectLst/>
                <a:uLnTx/>
                <a:uFillTx/>
              </a:rPr>
              <a:t>Payments Engine</a:t>
            </a:r>
          </a:p>
        </p:txBody>
      </p:sp>
      <p:sp>
        <p:nvSpPr>
          <p:cNvPr id="213" name="Rectangle: Rounded Corners 212">
            <a:extLst>
              <a:ext uri="{FF2B5EF4-FFF2-40B4-BE49-F238E27FC236}">
                <a16:creationId xmlns:a16="http://schemas.microsoft.com/office/drawing/2014/main" id="{D700A0E4-2D14-0504-271C-DF1B5778457D}"/>
              </a:ext>
            </a:extLst>
          </p:cNvPr>
          <p:cNvSpPr/>
          <p:nvPr/>
        </p:nvSpPr>
        <p:spPr>
          <a:xfrm>
            <a:off x="8089196" y="1474752"/>
            <a:ext cx="1442720" cy="447040"/>
          </a:xfrm>
          <a:prstGeom prst="roundRect">
            <a:avLst/>
          </a:prstGeom>
          <a:solidFill>
            <a:srgbClr val="19A3FC"/>
          </a:solidFill>
          <a:ln w="95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70F26"/>
                </a:solidFill>
                <a:effectLst/>
                <a:uLnTx/>
                <a:uFillTx/>
              </a:rPr>
              <a:t>Sanctions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70F26"/>
                </a:solidFill>
                <a:effectLst/>
                <a:uLnTx/>
                <a:uFillTx/>
              </a:rPr>
              <a:t>Application</a:t>
            </a:r>
          </a:p>
        </p:txBody>
      </p:sp>
      <p:sp>
        <p:nvSpPr>
          <p:cNvPr id="214" name="Rectangle: Rounded Corners 213">
            <a:extLst>
              <a:ext uri="{FF2B5EF4-FFF2-40B4-BE49-F238E27FC236}">
                <a16:creationId xmlns:a16="http://schemas.microsoft.com/office/drawing/2014/main" id="{E028CC8B-A726-D420-FB6B-07ADBB24DF53}"/>
              </a:ext>
            </a:extLst>
          </p:cNvPr>
          <p:cNvSpPr/>
          <p:nvPr/>
        </p:nvSpPr>
        <p:spPr>
          <a:xfrm>
            <a:off x="10052616" y="1474752"/>
            <a:ext cx="1442720" cy="447040"/>
          </a:xfrm>
          <a:prstGeom prst="roundRect">
            <a:avLst/>
          </a:prstGeom>
          <a:solidFill>
            <a:srgbClr val="19A3FC"/>
          </a:solidFill>
          <a:ln w="95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70F26"/>
                </a:solidFill>
                <a:effectLst/>
                <a:uLnTx/>
                <a:uFillTx/>
              </a:rPr>
              <a:t>Core Banking</a:t>
            </a:r>
          </a:p>
        </p:txBody>
      </p:sp>
      <p:cxnSp>
        <p:nvCxnSpPr>
          <p:cNvPr id="215" name="Straight Connector 214">
            <a:extLst>
              <a:ext uri="{FF2B5EF4-FFF2-40B4-BE49-F238E27FC236}">
                <a16:creationId xmlns:a16="http://schemas.microsoft.com/office/drawing/2014/main" id="{EAF1671F-86BA-88BC-813A-156FC8ABF9A7}"/>
              </a:ext>
            </a:extLst>
          </p:cNvPr>
          <p:cNvCxnSpPr>
            <a:endCxn id="209" idx="1"/>
          </p:cNvCxnSpPr>
          <p:nvPr/>
        </p:nvCxnSpPr>
        <p:spPr>
          <a:xfrm>
            <a:off x="1045776" y="1681338"/>
            <a:ext cx="767080" cy="0"/>
          </a:xfrm>
          <a:prstGeom prst="line">
            <a:avLst/>
          </a:prstGeom>
          <a:noFill/>
          <a:ln w="6350" cap="flat" cmpd="sng" algn="ctr">
            <a:solidFill>
              <a:srgbClr val="070F26"/>
            </a:solidFill>
            <a:prstDash val="solid"/>
            <a:miter lim="800000"/>
          </a:ln>
          <a:effectLst/>
        </p:spPr>
      </p:cxnSp>
      <p:grpSp>
        <p:nvGrpSpPr>
          <p:cNvPr id="216" name="Group 215">
            <a:extLst>
              <a:ext uri="{FF2B5EF4-FFF2-40B4-BE49-F238E27FC236}">
                <a16:creationId xmlns:a16="http://schemas.microsoft.com/office/drawing/2014/main" id="{B04A5F11-AE9E-89C1-8562-DACA038A2662}"/>
              </a:ext>
            </a:extLst>
          </p:cNvPr>
          <p:cNvGrpSpPr/>
          <p:nvPr/>
        </p:nvGrpSpPr>
        <p:grpSpPr>
          <a:xfrm>
            <a:off x="2318699" y="2277392"/>
            <a:ext cx="1683633" cy="1899920"/>
            <a:chOff x="2380363" y="1899920"/>
            <a:chExt cx="1683633" cy="1899920"/>
          </a:xfrm>
        </p:grpSpPr>
        <p:sp>
          <p:nvSpPr>
            <p:cNvPr id="217" name="TextBox 216">
              <a:extLst>
                <a:ext uri="{FF2B5EF4-FFF2-40B4-BE49-F238E27FC236}">
                  <a16:creationId xmlns:a16="http://schemas.microsoft.com/office/drawing/2014/main" id="{5DE25E9E-42F0-BEED-5E1B-F4145AF12539}"/>
                </a:ext>
              </a:extLst>
            </p:cNvPr>
            <p:cNvSpPr txBox="1"/>
            <p:nvPr/>
          </p:nvSpPr>
          <p:spPr>
            <a:xfrm>
              <a:off x="2631440" y="1899920"/>
              <a:ext cx="1432556" cy="1899920"/>
            </a:xfrm>
            <a:prstGeom prst="rect">
              <a:avLst/>
            </a:prstGeom>
          </p:spPr>
          <p:txBody>
            <a:bodyPr vert="horz"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Application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Network</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Infrastructure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Middleware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Compute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218" name="Oval 217">
              <a:extLst>
                <a:ext uri="{FF2B5EF4-FFF2-40B4-BE49-F238E27FC236}">
                  <a16:creationId xmlns:a16="http://schemas.microsoft.com/office/drawing/2014/main" id="{A5BA9233-6149-5006-14CF-EFAD5FFF61D4}"/>
                </a:ext>
              </a:extLst>
            </p:cNvPr>
            <p:cNvSpPr/>
            <p:nvPr/>
          </p:nvSpPr>
          <p:spPr>
            <a:xfrm>
              <a:off x="2380363" y="1912316"/>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sp>
          <p:nvSpPr>
            <p:cNvPr id="219" name="Oval 218">
              <a:extLst>
                <a:ext uri="{FF2B5EF4-FFF2-40B4-BE49-F238E27FC236}">
                  <a16:creationId xmlns:a16="http://schemas.microsoft.com/office/drawing/2014/main" id="{F1313F95-164A-F6EA-7D7D-46019C5853B7}"/>
                </a:ext>
              </a:extLst>
            </p:cNvPr>
            <p:cNvSpPr/>
            <p:nvPr/>
          </p:nvSpPr>
          <p:spPr>
            <a:xfrm>
              <a:off x="2380363" y="2257756"/>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sp>
          <p:nvSpPr>
            <p:cNvPr id="220" name="Oval 219">
              <a:extLst>
                <a:ext uri="{FF2B5EF4-FFF2-40B4-BE49-F238E27FC236}">
                  <a16:creationId xmlns:a16="http://schemas.microsoft.com/office/drawing/2014/main" id="{B15EA524-F60E-359B-C68F-4895BECBF694}"/>
                </a:ext>
              </a:extLst>
            </p:cNvPr>
            <p:cNvSpPr/>
            <p:nvPr/>
          </p:nvSpPr>
          <p:spPr>
            <a:xfrm>
              <a:off x="2380363" y="2599809"/>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sp>
          <p:nvSpPr>
            <p:cNvPr id="221" name="Oval 220">
              <a:extLst>
                <a:ext uri="{FF2B5EF4-FFF2-40B4-BE49-F238E27FC236}">
                  <a16:creationId xmlns:a16="http://schemas.microsoft.com/office/drawing/2014/main" id="{FD1B827D-B697-F687-9765-024F8CD716F0}"/>
                </a:ext>
              </a:extLst>
            </p:cNvPr>
            <p:cNvSpPr/>
            <p:nvPr/>
          </p:nvSpPr>
          <p:spPr>
            <a:xfrm>
              <a:off x="2380363" y="2929740"/>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sp>
          <p:nvSpPr>
            <p:cNvPr id="222" name="Oval 221">
              <a:extLst>
                <a:ext uri="{FF2B5EF4-FFF2-40B4-BE49-F238E27FC236}">
                  <a16:creationId xmlns:a16="http://schemas.microsoft.com/office/drawing/2014/main" id="{33610A82-E187-AD0D-880A-5C44D22D01C5}"/>
                </a:ext>
              </a:extLst>
            </p:cNvPr>
            <p:cNvSpPr/>
            <p:nvPr/>
          </p:nvSpPr>
          <p:spPr>
            <a:xfrm>
              <a:off x="2384053" y="3275180"/>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grpSp>
      <p:grpSp>
        <p:nvGrpSpPr>
          <p:cNvPr id="223" name="Group 222">
            <a:extLst>
              <a:ext uri="{FF2B5EF4-FFF2-40B4-BE49-F238E27FC236}">
                <a16:creationId xmlns:a16="http://schemas.microsoft.com/office/drawing/2014/main" id="{263696FE-5CDA-3B25-BB43-CAEDCE41F482}"/>
              </a:ext>
            </a:extLst>
          </p:cNvPr>
          <p:cNvGrpSpPr/>
          <p:nvPr/>
        </p:nvGrpSpPr>
        <p:grpSpPr>
          <a:xfrm>
            <a:off x="4289738" y="2298559"/>
            <a:ext cx="1683633" cy="1899920"/>
            <a:chOff x="2380363" y="1899920"/>
            <a:chExt cx="1683633" cy="1899920"/>
          </a:xfrm>
        </p:grpSpPr>
        <p:sp>
          <p:nvSpPr>
            <p:cNvPr id="224" name="TextBox 223">
              <a:extLst>
                <a:ext uri="{FF2B5EF4-FFF2-40B4-BE49-F238E27FC236}">
                  <a16:creationId xmlns:a16="http://schemas.microsoft.com/office/drawing/2014/main" id="{675AD810-FDF8-6839-4959-29AD47AA5CFA}"/>
                </a:ext>
              </a:extLst>
            </p:cNvPr>
            <p:cNvSpPr txBox="1"/>
            <p:nvPr/>
          </p:nvSpPr>
          <p:spPr>
            <a:xfrm>
              <a:off x="2631440" y="1899920"/>
              <a:ext cx="1432556" cy="1899920"/>
            </a:xfrm>
            <a:prstGeom prst="rect">
              <a:avLst/>
            </a:prstGeom>
          </p:spPr>
          <p:txBody>
            <a:bodyPr vert="horz"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Application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Network</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Infrastructure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Middleware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Compute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225" name="Oval 224">
              <a:extLst>
                <a:ext uri="{FF2B5EF4-FFF2-40B4-BE49-F238E27FC236}">
                  <a16:creationId xmlns:a16="http://schemas.microsoft.com/office/drawing/2014/main" id="{58B239FE-587E-35E6-8A54-571904ABAE03}"/>
                </a:ext>
              </a:extLst>
            </p:cNvPr>
            <p:cNvSpPr/>
            <p:nvPr/>
          </p:nvSpPr>
          <p:spPr>
            <a:xfrm>
              <a:off x="2380363" y="1912316"/>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sp>
          <p:nvSpPr>
            <p:cNvPr id="226" name="Oval 225">
              <a:extLst>
                <a:ext uri="{FF2B5EF4-FFF2-40B4-BE49-F238E27FC236}">
                  <a16:creationId xmlns:a16="http://schemas.microsoft.com/office/drawing/2014/main" id="{54C22DE7-67B3-E864-A5E3-67E48F781BD5}"/>
                </a:ext>
              </a:extLst>
            </p:cNvPr>
            <p:cNvSpPr/>
            <p:nvPr/>
          </p:nvSpPr>
          <p:spPr>
            <a:xfrm>
              <a:off x="2380363" y="2257756"/>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sp>
          <p:nvSpPr>
            <p:cNvPr id="227" name="Oval 226">
              <a:extLst>
                <a:ext uri="{FF2B5EF4-FFF2-40B4-BE49-F238E27FC236}">
                  <a16:creationId xmlns:a16="http://schemas.microsoft.com/office/drawing/2014/main" id="{BE5B1644-A8B4-1429-DABA-58A0304D9CB5}"/>
                </a:ext>
              </a:extLst>
            </p:cNvPr>
            <p:cNvSpPr/>
            <p:nvPr/>
          </p:nvSpPr>
          <p:spPr>
            <a:xfrm>
              <a:off x="2380363" y="2599809"/>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sp>
          <p:nvSpPr>
            <p:cNvPr id="228" name="Oval 227">
              <a:extLst>
                <a:ext uri="{FF2B5EF4-FFF2-40B4-BE49-F238E27FC236}">
                  <a16:creationId xmlns:a16="http://schemas.microsoft.com/office/drawing/2014/main" id="{14D8FAAE-7F69-A182-4E3B-49B84A2DA8CF}"/>
                </a:ext>
              </a:extLst>
            </p:cNvPr>
            <p:cNvSpPr/>
            <p:nvPr/>
          </p:nvSpPr>
          <p:spPr>
            <a:xfrm>
              <a:off x="2380363" y="2929740"/>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sp>
          <p:nvSpPr>
            <p:cNvPr id="229" name="Oval 228">
              <a:extLst>
                <a:ext uri="{FF2B5EF4-FFF2-40B4-BE49-F238E27FC236}">
                  <a16:creationId xmlns:a16="http://schemas.microsoft.com/office/drawing/2014/main" id="{6E651B96-0554-7FF7-1A2B-B2F84C4BFC66}"/>
                </a:ext>
              </a:extLst>
            </p:cNvPr>
            <p:cNvSpPr/>
            <p:nvPr/>
          </p:nvSpPr>
          <p:spPr>
            <a:xfrm>
              <a:off x="2384053" y="3275180"/>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grpSp>
      <p:grpSp>
        <p:nvGrpSpPr>
          <p:cNvPr id="230" name="Group 229">
            <a:extLst>
              <a:ext uri="{FF2B5EF4-FFF2-40B4-BE49-F238E27FC236}">
                <a16:creationId xmlns:a16="http://schemas.microsoft.com/office/drawing/2014/main" id="{820C83BC-4197-5B5B-740E-D423FBE89A2D}"/>
              </a:ext>
            </a:extLst>
          </p:cNvPr>
          <p:cNvGrpSpPr/>
          <p:nvPr/>
        </p:nvGrpSpPr>
        <p:grpSpPr>
          <a:xfrm>
            <a:off x="6260777" y="2308111"/>
            <a:ext cx="1683633" cy="1899920"/>
            <a:chOff x="2380363" y="1899920"/>
            <a:chExt cx="1683633" cy="1899920"/>
          </a:xfrm>
        </p:grpSpPr>
        <p:sp>
          <p:nvSpPr>
            <p:cNvPr id="231" name="TextBox 230">
              <a:extLst>
                <a:ext uri="{FF2B5EF4-FFF2-40B4-BE49-F238E27FC236}">
                  <a16:creationId xmlns:a16="http://schemas.microsoft.com/office/drawing/2014/main" id="{1F60140C-1E94-BE68-2C0D-7BE503DAFD6D}"/>
                </a:ext>
              </a:extLst>
            </p:cNvPr>
            <p:cNvSpPr txBox="1"/>
            <p:nvPr/>
          </p:nvSpPr>
          <p:spPr>
            <a:xfrm>
              <a:off x="2631440" y="1899920"/>
              <a:ext cx="1432556" cy="1899920"/>
            </a:xfrm>
            <a:prstGeom prst="rect">
              <a:avLst/>
            </a:prstGeom>
          </p:spPr>
          <p:txBody>
            <a:bodyPr vert="horz"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Application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Network</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Infrastructure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Middleware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Compute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232" name="Oval 231">
              <a:extLst>
                <a:ext uri="{FF2B5EF4-FFF2-40B4-BE49-F238E27FC236}">
                  <a16:creationId xmlns:a16="http://schemas.microsoft.com/office/drawing/2014/main" id="{E3A3969D-9C72-DE58-1233-67BF3CCC9826}"/>
                </a:ext>
              </a:extLst>
            </p:cNvPr>
            <p:cNvSpPr/>
            <p:nvPr/>
          </p:nvSpPr>
          <p:spPr>
            <a:xfrm>
              <a:off x="2380363" y="1912316"/>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sp>
          <p:nvSpPr>
            <p:cNvPr id="233" name="Oval 232">
              <a:extLst>
                <a:ext uri="{FF2B5EF4-FFF2-40B4-BE49-F238E27FC236}">
                  <a16:creationId xmlns:a16="http://schemas.microsoft.com/office/drawing/2014/main" id="{77F6F271-74C1-2B16-E561-D6BEAE23F812}"/>
                </a:ext>
              </a:extLst>
            </p:cNvPr>
            <p:cNvSpPr/>
            <p:nvPr/>
          </p:nvSpPr>
          <p:spPr>
            <a:xfrm>
              <a:off x="2380363" y="2257756"/>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sp>
          <p:nvSpPr>
            <p:cNvPr id="234" name="Oval 233">
              <a:extLst>
                <a:ext uri="{FF2B5EF4-FFF2-40B4-BE49-F238E27FC236}">
                  <a16:creationId xmlns:a16="http://schemas.microsoft.com/office/drawing/2014/main" id="{696BA753-6482-A54F-CFE7-5FE1CC9FDBA6}"/>
                </a:ext>
              </a:extLst>
            </p:cNvPr>
            <p:cNvSpPr/>
            <p:nvPr/>
          </p:nvSpPr>
          <p:spPr>
            <a:xfrm>
              <a:off x="2380363" y="2599809"/>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sp>
          <p:nvSpPr>
            <p:cNvPr id="235" name="Oval 234">
              <a:extLst>
                <a:ext uri="{FF2B5EF4-FFF2-40B4-BE49-F238E27FC236}">
                  <a16:creationId xmlns:a16="http://schemas.microsoft.com/office/drawing/2014/main" id="{378D56D8-979B-25F4-F3FD-B8652FF6E544}"/>
                </a:ext>
              </a:extLst>
            </p:cNvPr>
            <p:cNvSpPr/>
            <p:nvPr/>
          </p:nvSpPr>
          <p:spPr>
            <a:xfrm>
              <a:off x="2380363" y="2929740"/>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sp>
          <p:nvSpPr>
            <p:cNvPr id="236" name="Oval 235">
              <a:extLst>
                <a:ext uri="{FF2B5EF4-FFF2-40B4-BE49-F238E27FC236}">
                  <a16:creationId xmlns:a16="http://schemas.microsoft.com/office/drawing/2014/main" id="{5DFCF43B-A9F1-CC0F-4C21-3F29FF572615}"/>
                </a:ext>
              </a:extLst>
            </p:cNvPr>
            <p:cNvSpPr/>
            <p:nvPr/>
          </p:nvSpPr>
          <p:spPr>
            <a:xfrm>
              <a:off x="2384053" y="3275180"/>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grpSp>
      <p:grpSp>
        <p:nvGrpSpPr>
          <p:cNvPr id="237" name="Group 236">
            <a:extLst>
              <a:ext uri="{FF2B5EF4-FFF2-40B4-BE49-F238E27FC236}">
                <a16:creationId xmlns:a16="http://schemas.microsoft.com/office/drawing/2014/main" id="{20CD1D26-B5C3-E146-FD90-BD6C6AC4BB53}"/>
              </a:ext>
            </a:extLst>
          </p:cNvPr>
          <p:cNvGrpSpPr/>
          <p:nvPr/>
        </p:nvGrpSpPr>
        <p:grpSpPr>
          <a:xfrm>
            <a:off x="8231816" y="2277392"/>
            <a:ext cx="1683633" cy="1899920"/>
            <a:chOff x="2380363" y="1899920"/>
            <a:chExt cx="1683633" cy="1899920"/>
          </a:xfrm>
        </p:grpSpPr>
        <p:sp>
          <p:nvSpPr>
            <p:cNvPr id="238" name="TextBox 237">
              <a:extLst>
                <a:ext uri="{FF2B5EF4-FFF2-40B4-BE49-F238E27FC236}">
                  <a16:creationId xmlns:a16="http://schemas.microsoft.com/office/drawing/2014/main" id="{F2B36797-63EA-27E3-88B2-62BB6F8034E4}"/>
                </a:ext>
              </a:extLst>
            </p:cNvPr>
            <p:cNvSpPr txBox="1"/>
            <p:nvPr/>
          </p:nvSpPr>
          <p:spPr>
            <a:xfrm>
              <a:off x="2631440" y="1899920"/>
              <a:ext cx="1432556" cy="1899920"/>
            </a:xfrm>
            <a:prstGeom prst="rect">
              <a:avLst/>
            </a:prstGeom>
          </p:spPr>
          <p:txBody>
            <a:bodyPr vert="horz"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Application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Network</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Infrastructure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Middleware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Compute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239" name="Oval 238">
              <a:extLst>
                <a:ext uri="{FF2B5EF4-FFF2-40B4-BE49-F238E27FC236}">
                  <a16:creationId xmlns:a16="http://schemas.microsoft.com/office/drawing/2014/main" id="{DE399E6F-F2A3-6476-1041-3C24A629FF5B}"/>
                </a:ext>
              </a:extLst>
            </p:cNvPr>
            <p:cNvSpPr/>
            <p:nvPr/>
          </p:nvSpPr>
          <p:spPr>
            <a:xfrm>
              <a:off x="2380363" y="1912316"/>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sp>
          <p:nvSpPr>
            <p:cNvPr id="240" name="Oval 239">
              <a:extLst>
                <a:ext uri="{FF2B5EF4-FFF2-40B4-BE49-F238E27FC236}">
                  <a16:creationId xmlns:a16="http://schemas.microsoft.com/office/drawing/2014/main" id="{24937330-3D1E-5FDD-A6AA-4F98E7984BB3}"/>
                </a:ext>
              </a:extLst>
            </p:cNvPr>
            <p:cNvSpPr/>
            <p:nvPr/>
          </p:nvSpPr>
          <p:spPr>
            <a:xfrm>
              <a:off x="2380363" y="2257756"/>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sp>
          <p:nvSpPr>
            <p:cNvPr id="241" name="Oval 240">
              <a:extLst>
                <a:ext uri="{FF2B5EF4-FFF2-40B4-BE49-F238E27FC236}">
                  <a16:creationId xmlns:a16="http://schemas.microsoft.com/office/drawing/2014/main" id="{B683458A-BF7A-A3A2-1DA5-1AFFAFAC1BD7}"/>
                </a:ext>
              </a:extLst>
            </p:cNvPr>
            <p:cNvSpPr/>
            <p:nvPr/>
          </p:nvSpPr>
          <p:spPr>
            <a:xfrm>
              <a:off x="2380363" y="2599809"/>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sp>
          <p:nvSpPr>
            <p:cNvPr id="242" name="Oval 241">
              <a:extLst>
                <a:ext uri="{FF2B5EF4-FFF2-40B4-BE49-F238E27FC236}">
                  <a16:creationId xmlns:a16="http://schemas.microsoft.com/office/drawing/2014/main" id="{F67881E3-1397-AA59-8714-F9CD9906073B}"/>
                </a:ext>
              </a:extLst>
            </p:cNvPr>
            <p:cNvSpPr/>
            <p:nvPr/>
          </p:nvSpPr>
          <p:spPr>
            <a:xfrm>
              <a:off x="2380363" y="2929740"/>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sp>
          <p:nvSpPr>
            <p:cNvPr id="243" name="Oval 242">
              <a:extLst>
                <a:ext uri="{FF2B5EF4-FFF2-40B4-BE49-F238E27FC236}">
                  <a16:creationId xmlns:a16="http://schemas.microsoft.com/office/drawing/2014/main" id="{31E6A91D-4ABF-14EA-E65D-39EC0B98D49B}"/>
                </a:ext>
              </a:extLst>
            </p:cNvPr>
            <p:cNvSpPr/>
            <p:nvPr/>
          </p:nvSpPr>
          <p:spPr>
            <a:xfrm>
              <a:off x="2384053" y="3275180"/>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grpSp>
      <p:grpSp>
        <p:nvGrpSpPr>
          <p:cNvPr id="244" name="Group 243">
            <a:extLst>
              <a:ext uri="{FF2B5EF4-FFF2-40B4-BE49-F238E27FC236}">
                <a16:creationId xmlns:a16="http://schemas.microsoft.com/office/drawing/2014/main" id="{9CAA4E0C-65D8-FE21-4CEF-C70FE0A822AF}"/>
              </a:ext>
            </a:extLst>
          </p:cNvPr>
          <p:cNvGrpSpPr/>
          <p:nvPr/>
        </p:nvGrpSpPr>
        <p:grpSpPr>
          <a:xfrm>
            <a:off x="10210085" y="2306689"/>
            <a:ext cx="1683633" cy="1899920"/>
            <a:chOff x="2380363" y="1899920"/>
            <a:chExt cx="1683633" cy="1899920"/>
          </a:xfrm>
        </p:grpSpPr>
        <p:sp>
          <p:nvSpPr>
            <p:cNvPr id="245" name="TextBox 244">
              <a:extLst>
                <a:ext uri="{FF2B5EF4-FFF2-40B4-BE49-F238E27FC236}">
                  <a16:creationId xmlns:a16="http://schemas.microsoft.com/office/drawing/2014/main" id="{20E3DAD4-D3D8-216B-BB32-D0E372BC4D2C}"/>
                </a:ext>
              </a:extLst>
            </p:cNvPr>
            <p:cNvSpPr txBox="1"/>
            <p:nvPr/>
          </p:nvSpPr>
          <p:spPr>
            <a:xfrm>
              <a:off x="2631440" y="1899920"/>
              <a:ext cx="1432556" cy="1899920"/>
            </a:xfrm>
            <a:prstGeom prst="rect">
              <a:avLst/>
            </a:prstGeom>
          </p:spPr>
          <p:txBody>
            <a:bodyPr vert="horz"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Application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Network</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Infrastructure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Middleware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rPr>
                <a:t>Compute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endParaRPr>
            </a:p>
          </p:txBody>
        </p:sp>
        <p:sp>
          <p:nvSpPr>
            <p:cNvPr id="246" name="Oval 245">
              <a:extLst>
                <a:ext uri="{FF2B5EF4-FFF2-40B4-BE49-F238E27FC236}">
                  <a16:creationId xmlns:a16="http://schemas.microsoft.com/office/drawing/2014/main" id="{6B3817C9-3E05-45DF-C68E-2A200258C0AC}"/>
                </a:ext>
              </a:extLst>
            </p:cNvPr>
            <p:cNvSpPr/>
            <p:nvPr/>
          </p:nvSpPr>
          <p:spPr>
            <a:xfrm>
              <a:off x="2380363" y="1912316"/>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sp>
          <p:nvSpPr>
            <p:cNvPr id="247" name="Oval 246">
              <a:extLst>
                <a:ext uri="{FF2B5EF4-FFF2-40B4-BE49-F238E27FC236}">
                  <a16:creationId xmlns:a16="http://schemas.microsoft.com/office/drawing/2014/main" id="{928D55B4-B5D8-58EF-BB28-E0279213F30A}"/>
                </a:ext>
              </a:extLst>
            </p:cNvPr>
            <p:cNvSpPr/>
            <p:nvPr/>
          </p:nvSpPr>
          <p:spPr>
            <a:xfrm>
              <a:off x="2380363" y="2257756"/>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sp>
          <p:nvSpPr>
            <p:cNvPr id="248" name="Oval 247">
              <a:extLst>
                <a:ext uri="{FF2B5EF4-FFF2-40B4-BE49-F238E27FC236}">
                  <a16:creationId xmlns:a16="http://schemas.microsoft.com/office/drawing/2014/main" id="{5B1C331C-69F7-E337-B86C-21BC9BCB8E20}"/>
                </a:ext>
              </a:extLst>
            </p:cNvPr>
            <p:cNvSpPr/>
            <p:nvPr/>
          </p:nvSpPr>
          <p:spPr>
            <a:xfrm>
              <a:off x="2380363" y="2599809"/>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sp>
          <p:nvSpPr>
            <p:cNvPr id="249" name="Oval 248">
              <a:extLst>
                <a:ext uri="{FF2B5EF4-FFF2-40B4-BE49-F238E27FC236}">
                  <a16:creationId xmlns:a16="http://schemas.microsoft.com/office/drawing/2014/main" id="{A3E0E8D6-F3E0-2367-E9A5-DAB7CB61FF25}"/>
                </a:ext>
              </a:extLst>
            </p:cNvPr>
            <p:cNvSpPr/>
            <p:nvPr/>
          </p:nvSpPr>
          <p:spPr>
            <a:xfrm>
              <a:off x="2380363" y="2929740"/>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sp>
          <p:nvSpPr>
            <p:cNvPr id="250" name="Oval 249">
              <a:extLst>
                <a:ext uri="{FF2B5EF4-FFF2-40B4-BE49-F238E27FC236}">
                  <a16:creationId xmlns:a16="http://schemas.microsoft.com/office/drawing/2014/main" id="{D45D1FF4-C69F-FA71-D3D2-FB7C3BA7BBDC}"/>
                </a:ext>
              </a:extLst>
            </p:cNvPr>
            <p:cNvSpPr/>
            <p:nvPr/>
          </p:nvSpPr>
          <p:spPr>
            <a:xfrm>
              <a:off x="2384053" y="3275180"/>
              <a:ext cx="105914" cy="119684"/>
            </a:xfrm>
            <a:prstGeom prst="ellipse">
              <a:avLst/>
            </a:prstGeom>
            <a:solidFill>
              <a:srgbClr val="19A3FC"/>
            </a:solidFill>
            <a:ln w="12700" cap="flat" cmpd="sng" algn="ctr">
              <a:solidFill>
                <a:srgbClr val="19A3F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mn-ea"/>
                <a:cs typeface="+mn-cs"/>
              </a:endParaRPr>
            </a:p>
          </p:txBody>
        </p:sp>
      </p:grpSp>
      <p:sp>
        <p:nvSpPr>
          <p:cNvPr id="251" name="Rectangle: Rounded Corners 250">
            <a:extLst>
              <a:ext uri="{FF2B5EF4-FFF2-40B4-BE49-F238E27FC236}">
                <a16:creationId xmlns:a16="http://schemas.microsoft.com/office/drawing/2014/main" id="{9A778615-469E-17F4-F55F-A55CFC0970AB}"/>
              </a:ext>
            </a:extLst>
          </p:cNvPr>
          <p:cNvSpPr/>
          <p:nvPr/>
        </p:nvSpPr>
        <p:spPr>
          <a:xfrm>
            <a:off x="2082822" y="806942"/>
            <a:ext cx="9548959" cy="339167"/>
          </a:xfrm>
          <a:prstGeom prst="roundRect">
            <a:avLst>
              <a:gd name="adj" fmla="val 46970"/>
            </a:avLst>
          </a:prstGeom>
          <a:solidFill>
            <a:schemeClr val="accent1">
              <a:lumMod val="20000"/>
              <a:lumOff val="80000"/>
            </a:schemeClr>
          </a:solidFill>
          <a:ln w="95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rPr>
              <a:t>Customer Journey - High-value Payment</a:t>
            </a:r>
          </a:p>
        </p:txBody>
      </p:sp>
      <p:sp>
        <p:nvSpPr>
          <p:cNvPr id="252" name="Rectangle: Rounded Corners 251">
            <a:extLst>
              <a:ext uri="{FF2B5EF4-FFF2-40B4-BE49-F238E27FC236}">
                <a16:creationId xmlns:a16="http://schemas.microsoft.com/office/drawing/2014/main" id="{EBFCB880-274E-9CE5-8392-C567A90FBB35}"/>
              </a:ext>
            </a:extLst>
          </p:cNvPr>
          <p:cNvSpPr/>
          <p:nvPr/>
        </p:nvSpPr>
        <p:spPr>
          <a:xfrm>
            <a:off x="2102072" y="2263906"/>
            <a:ext cx="1553016" cy="1755353"/>
          </a:xfrm>
          <a:prstGeom prst="roundRect">
            <a:avLst/>
          </a:prstGeom>
          <a:noFill/>
          <a:ln w="12700" cap="flat" cmpd="sng" algn="ctr">
            <a:solidFill>
              <a:schemeClr val="bg1"/>
            </a:solidFill>
            <a:prstDash val="dash"/>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rial"/>
              <a:ea typeface="+mn-ea"/>
              <a:cs typeface="+mn-cs"/>
            </a:endParaRPr>
          </a:p>
        </p:txBody>
      </p:sp>
      <p:sp>
        <p:nvSpPr>
          <p:cNvPr id="253" name="Rectangle: Rounded Corners 252">
            <a:extLst>
              <a:ext uri="{FF2B5EF4-FFF2-40B4-BE49-F238E27FC236}">
                <a16:creationId xmlns:a16="http://schemas.microsoft.com/office/drawing/2014/main" id="{C073808B-D485-1124-8D19-09A824220E2A}"/>
              </a:ext>
            </a:extLst>
          </p:cNvPr>
          <p:cNvSpPr/>
          <p:nvPr/>
        </p:nvSpPr>
        <p:spPr>
          <a:xfrm rot="16200000">
            <a:off x="1307493" y="3062472"/>
            <a:ext cx="1495037" cy="339167"/>
          </a:xfrm>
          <a:prstGeom prst="roundRect">
            <a:avLst>
              <a:gd name="adj" fmla="val 46970"/>
            </a:avLst>
          </a:prstGeom>
          <a:solidFill>
            <a:srgbClr val="2E404D">
              <a:lumMod val="40000"/>
              <a:lumOff val="60000"/>
            </a:srgbClr>
          </a:solidFill>
          <a:ln w="95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rPr>
              <a:t>Tech Stack</a:t>
            </a:r>
          </a:p>
        </p:txBody>
      </p:sp>
      <p:sp>
        <p:nvSpPr>
          <p:cNvPr id="254" name="Rectangle: Rounded Corners 253">
            <a:extLst>
              <a:ext uri="{FF2B5EF4-FFF2-40B4-BE49-F238E27FC236}">
                <a16:creationId xmlns:a16="http://schemas.microsoft.com/office/drawing/2014/main" id="{7919772E-3968-4782-B15E-BF19A24A4263}"/>
              </a:ext>
            </a:extLst>
          </p:cNvPr>
          <p:cNvSpPr/>
          <p:nvPr/>
        </p:nvSpPr>
        <p:spPr>
          <a:xfrm>
            <a:off x="174954" y="2224217"/>
            <a:ext cx="1602342" cy="1982389"/>
          </a:xfrm>
          <a:prstGeom prst="roundRect">
            <a:avLst/>
          </a:prstGeom>
          <a:noFill/>
          <a:ln w="12700" cap="flat" cmpd="sng" algn="ctr">
            <a:solidFill>
              <a:schemeClr val="bg1"/>
            </a:solidFill>
            <a:prstDash val="dash"/>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rial"/>
              <a:ea typeface="+mn-ea"/>
              <a:cs typeface="+mn-cs"/>
            </a:endParaRPr>
          </a:p>
        </p:txBody>
      </p:sp>
      <p:sp>
        <p:nvSpPr>
          <p:cNvPr id="255" name="Rectangle: Rounded Corners 254">
            <a:extLst>
              <a:ext uri="{FF2B5EF4-FFF2-40B4-BE49-F238E27FC236}">
                <a16:creationId xmlns:a16="http://schemas.microsoft.com/office/drawing/2014/main" id="{7F4796C9-4A18-82C7-F61D-0078EA587BC6}"/>
              </a:ext>
            </a:extLst>
          </p:cNvPr>
          <p:cNvSpPr/>
          <p:nvPr/>
        </p:nvSpPr>
        <p:spPr>
          <a:xfrm rot="16200000">
            <a:off x="3235763" y="3062472"/>
            <a:ext cx="1495037" cy="339167"/>
          </a:xfrm>
          <a:prstGeom prst="roundRect">
            <a:avLst>
              <a:gd name="adj" fmla="val 46970"/>
            </a:avLst>
          </a:prstGeom>
          <a:solidFill>
            <a:srgbClr val="2E404D">
              <a:lumMod val="40000"/>
              <a:lumOff val="60000"/>
            </a:srgbClr>
          </a:solidFill>
          <a:ln w="95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rPr>
              <a:t>Tech Stack</a:t>
            </a:r>
          </a:p>
        </p:txBody>
      </p:sp>
      <p:sp>
        <p:nvSpPr>
          <p:cNvPr id="256" name="Rectangle: Rounded Corners 255">
            <a:extLst>
              <a:ext uri="{FF2B5EF4-FFF2-40B4-BE49-F238E27FC236}">
                <a16:creationId xmlns:a16="http://schemas.microsoft.com/office/drawing/2014/main" id="{389992DD-8A1C-CDC6-406E-F5140BE38003}"/>
              </a:ext>
            </a:extLst>
          </p:cNvPr>
          <p:cNvSpPr/>
          <p:nvPr/>
        </p:nvSpPr>
        <p:spPr>
          <a:xfrm rot="16200000">
            <a:off x="5204185" y="3062472"/>
            <a:ext cx="1495037" cy="339167"/>
          </a:xfrm>
          <a:prstGeom prst="roundRect">
            <a:avLst>
              <a:gd name="adj" fmla="val 46970"/>
            </a:avLst>
          </a:prstGeom>
          <a:solidFill>
            <a:srgbClr val="2E404D">
              <a:lumMod val="40000"/>
              <a:lumOff val="60000"/>
            </a:srgbClr>
          </a:solidFill>
          <a:ln w="95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rPr>
              <a:t>Tech Stack</a:t>
            </a:r>
          </a:p>
        </p:txBody>
      </p:sp>
      <p:sp>
        <p:nvSpPr>
          <p:cNvPr id="257" name="Rectangle: Rounded Corners 256">
            <a:extLst>
              <a:ext uri="{FF2B5EF4-FFF2-40B4-BE49-F238E27FC236}">
                <a16:creationId xmlns:a16="http://schemas.microsoft.com/office/drawing/2014/main" id="{1133E796-3C10-D5EA-D826-2844061B11BF}"/>
              </a:ext>
            </a:extLst>
          </p:cNvPr>
          <p:cNvSpPr/>
          <p:nvPr/>
        </p:nvSpPr>
        <p:spPr>
          <a:xfrm rot="16200000">
            <a:off x="7222871" y="3062471"/>
            <a:ext cx="1495037" cy="339167"/>
          </a:xfrm>
          <a:prstGeom prst="roundRect">
            <a:avLst>
              <a:gd name="adj" fmla="val 46970"/>
            </a:avLst>
          </a:prstGeom>
          <a:solidFill>
            <a:srgbClr val="2E404D">
              <a:lumMod val="40000"/>
              <a:lumOff val="60000"/>
            </a:srgbClr>
          </a:solidFill>
          <a:ln w="95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rPr>
              <a:t>Tech Stack</a:t>
            </a:r>
          </a:p>
        </p:txBody>
      </p:sp>
      <p:sp>
        <p:nvSpPr>
          <p:cNvPr id="258" name="Rectangle: Rounded Corners 257">
            <a:extLst>
              <a:ext uri="{FF2B5EF4-FFF2-40B4-BE49-F238E27FC236}">
                <a16:creationId xmlns:a16="http://schemas.microsoft.com/office/drawing/2014/main" id="{4B04076E-1017-D8A2-4D81-A6891F250F9E}"/>
              </a:ext>
            </a:extLst>
          </p:cNvPr>
          <p:cNvSpPr/>
          <p:nvPr/>
        </p:nvSpPr>
        <p:spPr>
          <a:xfrm rot="16200000">
            <a:off x="9193910" y="3062471"/>
            <a:ext cx="1495037" cy="339167"/>
          </a:xfrm>
          <a:prstGeom prst="roundRect">
            <a:avLst>
              <a:gd name="adj" fmla="val 46970"/>
            </a:avLst>
          </a:prstGeom>
          <a:solidFill>
            <a:srgbClr val="2E404D">
              <a:lumMod val="40000"/>
              <a:lumOff val="60000"/>
            </a:srgbClr>
          </a:solidFill>
          <a:ln w="95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rPr>
              <a:t>Tech Stack</a:t>
            </a:r>
          </a:p>
        </p:txBody>
      </p:sp>
      <p:cxnSp>
        <p:nvCxnSpPr>
          <p:cNvPr id="262" name="Connector: Elbow 261">
            <a:extLst>
              <a:ext uri="{FF2B5EF4-FFF2-40B4-BE49-F238E27FC236}">
                <a16:creationId xmlns:a16="http://schemas.microsoft.com/office/drawing/2014/main" id="{8791B9F1-6F61-8F47-7B71-CB79B9634465}"/>
              </a:ext>
            </a:extLst>
          </p:cNvPr>
          <p:cNvCxnSpPr>
            <a:cxnSpLocks/>
            <a:stCxn id="254" idx="2"/>
            <a:endCxn id="258" idx="1"/>
          </p:cNvCxnSpPr>
          <p:nvPr/>
        </p:nvCxnSpPr>
        <p:spPr>
          <a:xfrm rot="5400000" flipH="1" flipV="1">
            <a:off x="5345260" y="-389562"/>
            <a:ext cx="227033" cy="8965304"/>
          </a:xfrm>
          <a:prstGeom prst="bentConnector3">
            <a:avLst>
              <a:gd name="adj1" fmla="val -100690"/>
            </a:avLst>
          </a:prstGeom>
          <a:noFill/>
          <a:ln w="9525" cap="flat" cmpd="sng" algn="ctr">
            <a:solidFill>
              <a:schemeClr val="tx1">
                <a:lumMod val="50000"/>
              </a:schemeClr>
            </a:solidFill>
            <a:prstDash val="solid"/>
            <a:miter lim="800000"/>
          </a:ln>
          <a:effectLst/>
        </p:spPr>
      </p:cxnSp>
      <p:sp>
        <p:nvSpPr>
          <p:cNvPr id="263" name="Rectangle: Rounded Corners 262">
            <a:extLst>
              <a:ext uri="{FF2B5EF4-FFF2-40B4-BE49-F238E27FC236}">
                <a16:creationId xmlns:a16="http://schemas.microsoft.com/office/drawing/2014/main" id="{C761D986-63E7-74F2-F728-03658B9B8D75}"/>
              </a:ext>
            </a:extLst>
          </p:cNvPr>
          <p:cNvSpPr/>
          <p:nvPr/>
        </p:nvSpPr>
        <p:spPr>
          <a:xfrm>
            <a:off x="2027319" y="5111854"/>
            <a:ext cx="3193884" cy="384116"/>
          </a:xfrm>
          <a:prstGeom prst="roundRect">
            <a:avLst>
              <a:gd name="adj" fmla="val 46970"/>
            </a:avLst>
          </a:prstGeom>
          <a:solidFill>
            <a:srgbClr val="00CB5D">
              <a:lumMod val="40000"/>
              <a:lumOff val="60000"/>
            </a:srgbClr>
          </a:solidFill>
          <a:ln w="95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rPr>
              <a:t>Integrated Signaling into SLIs</a:t>
            </a:r>
          </a:p>
        </p:txBody>
      </p:sp>
      <p:sp>
        <p:nvSpPr>
          <p:cNvPr id="264" name="Rectangle: Rounded Corners 263">
            <a:extLst>
              <a:ext uri="{FF2B5EF4-FFF2-40B4-BE49-F238E27FC236}">
                <a16:creationId xmlns:a16="http://schemas.microsoft.com/office/drawing/2014/main" id="{E2CE07B3-356B-DE8E-3A7F-4B5E8CFA720F}"/>
              </a:ext>
            </a:extLst>
          </p:cNvPr>
          <p:cNvSpPr/>
          <p:nvPr/>
        </p:nvSpPr>
        <p:spPr>
          <a:xfrm>
            <a:off x="5329736" y="5129065"/>
            <a:ext cx="3193884" cy="384116"/>
          </a:xfrm>
          <a:prstGeom prst="roundRect">
            <a:avLst>
              <a:gd name="adj" fmla="val 46970"/>
            </a:avLst>
          </a:prstGeom>
          <a:solidFill>
            <a:srgbClr val="00CB5D">
              <a:lumMod val="40000"/>
              <a:lumOff val="60000"/>
            </a:srgbClr>
          </a:solidFill>
          <a:ln w="95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rPr>
              <a:t> E2E tracing across journeys</a:t>
            </a:r>
          </a:p>
        </p:txBody>
      </p:sp>
      <p:sp>
        <p:nvSpPr>
          <p:cNvPr id="265" name="Rectangle: Rounded Corners 264">
            <a:extLst>
              <a:ext uri="{FF2B5EF4-FFF2-40B4-BE49-F238E27FC236}">
                <a16:creationId xmlns:a16="http://schemas.microsoft.com/office/drawing/2014/main" id="{BBFDBD68-2518-D732-0ED1-C1E2B9B91835}"/>
              </a:ext>
            </a:extLst>
          </p:cNvPr>
          <p:cNvSpPr/>
          <p:nvPr/>
        </p:nvSpPr>
        <p:spPr>
          <a:xfrm>
            <a:off x="8612903" y="5119314"/>
            <a:ext cx="3193884" cy="384116"/>
          </a:xfrm>
          <a:prstGeom prst="roundRect">
            <a:avLst>
              <a:gd name="adj" fmla="val 46970"/>
            </a:avLst>
          </a:prstGeom>
          <a:solidFill>
            <a:srgbClr val="00CB5D">
              <a:lumMod val="40000"/>
              <a:lumOff val="60000"/>
            </a:srgbClr>
          </a:solidFill>
          <a:ln w="95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rPr>
              <a:t>Detailed Telemetry to support drill-down </a:t>
            </a:r>
          </a:p>
        </p:txBody>
      </p:sp>
      <p:sp>
        <p:nvSpPr>
          <p:cNvPr id="266" name="Rectangle: Rounded Corners 265">
            <a:extLst>
              <a:ext uri="{FF2B5EF4-FFF2-40B4-BE49-F238E27FC236}">
                <a16:creationId xmlns:a16="http://schemas.microsoft.com/office/drawing/2014/main" id="{A1833F4B-794B-B919-B771-3434C32B52DF}"/>
              </a:ext>
            </a:extLst>
          </p:cNvPr>
          <p:cNvSpPr/>
          <p:nvPr/>
        </p:nvSpPr>
        <p:spPr>
          <a:xfrm>
            <a:off x="471783" y="2098544"/>
            <a:ext cx="1004395" cy="289132"/>
          </a:xfrm>
          <a:prstGeom prst="roundRect">
            <a:avLst>
              <a:gd name="adj" fmla="val 46970"/>
            </a:avLst>
          </a:prstGeom>
          <a:solidFill>
            <a:srgbClr val="005B96">
              <a:lumMod val="20000"/>
              <a:lumOff val="80000"/>
            </a:srgbClr>
          </a:solidFill>
          <a:ln w="95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rPr>
              <a:t>Build </a:t>
            </a:r>
          </a:p>
        </p:txBody>
      </p:sp>
      <p:pic>
        <p:nvPicPr>
          <p:cNvPr id="267" name="Graphic 266" descr="Transfer with solid fill">
            <a:extLst>
              <a:ext uri="{FF2B5EF4-FFF2-40B4-BE49-F238E27FC236}">
                <a16:creationId xmlns:a16="http://schemas.microsoft.com/office/drawing/2014/main" id="{5845E3DA-3976-6BAE-EA2F-F0E778468D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7305" y="1522728"/>
            <a:ext cx="385941" cy="385941"/>
          </a:xfrm>
          <a:prstGeom prst="rect">
            <a:avLst/>
          </a:prstGeom>
        </p:spPr>
      </p:pic>
      <p:pic>
        <p:nvPicPr>
          <p:cNvPr id="268" name="Graphic 267" descr="Transfer with solid fill">
            <a:extLst>
              <a:ext uri="{FF2B5EF4-FFF2-40B4-BE49-F238E27FC236}">
                <a16:creationId xmlns:a16="http://schemas.microsoft.com/office/drawing/2014/main" id="{20B4E789-524F-189B-F4A3-7B06C0F433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6158" y="1532395"/>
            <a:ext cx="385941" cy="385941"/>
          </a:xfrm>
          <a:prstGeom prst="rect">
            <a:avLst/>
          </a:prstGeom>
        </p:spPr>
      </p:pic>
      <p:pic>
        <p:nvPicPr>
          <p:cNvPr id="269" name="Graphic 268" descr="Transfer with solid fill">
            <a:extLst>
              <a:ext uri="{FF2B5EF4-FFF2-40B4-BE49-F238E27FC236}">
                <a16:creationId xmlns:a16="http://schemas.microsoft.com/office/drawing/2014/main" id="{72A9A6DD-1CFB-B30D-75FD-B2B0A2906D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3073" y="1551072"/>
            <a:ext cx="385941" cy="385941"/>
          </a:xfrm>
          <a:prstGeom prst="rect">
            <a:avLst/>
          </a:prstGeom>
        </p:spPr>
      </p:pic>
      <p:pic>
        <p:nvPicPr>
          <p:cNvPr id="270" name="Graphic 269" descr="Transfer with solid fill">
            <a:extLst>
              <a:ext uri="{FF2B5EF4-FFF2-40B4-BE49-F238E27FC236}">
                <a16:creationId xmlns:a16="http://schemas.microsoft.com/office/drawing/2014/main" id="{C9E8C53B-7BBD-85B1-FD97-EEBC92EBE7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94273" y="1569787"/>
            <a:ext cx="385941" cy="385941"/>
          </a:xfrm>
          <a:prstGeom prst="rect">
            <a:avLst/>
          </a:prstGeom>
        </p:spPr>
      </p:pic>
      <p:sp>
        <p:nvSpPr>
          <p:cNvPr id="276" name="Rectangle 275">
            <a:extLst>
              <a:ext uri="{FF2B5EF4-FFF2-40B4-BE49-F238E27FC236}">
                <a16:creationId xmlns:a16="http://schemas.microsoft.com/office/drawing/2014/main" id="{1B1B6A82-BF43-CC97-FE51-FB425EB5A552}"/>
              </a:ext>
            </a:extLst>
          </p:cNvPr>
          <p:cNvSpPr/>
          <p:nvPr/>
        </p:nvSpPr>
        <p:spPr>
          <a:xfrm>
            <a:off x="370672" y="3791448"/>
            <a:ext cx="1268547" cy="305697"/>
          </a:xfrm>
          <a:prstGeom prst="rect">
            <a:avLst/>
          </a:prstGeom>
          <a:solidFill>
            <a:srgbClr val="0072BC"/>
          </a:solidFill>
          <a:ln w="12700" cap="flat" cmpd="sng" algn="ctr">
            <a:solidFill>
              <a:srgbClr val="0072BC"/>
            </a:solidFill>
            <a:prstDash val="solid"/>
            <a:miter lim="800000"/>
          </a:ln>
          <a:effectLst/>
        </p:spPr>
        <p:txBody>
          <a:bodyPr lIns="108000" tIns="72000" rIns="108000" bIns="72000" rtlCol="0" anchor="ctr"/>
          <a:lstStyle/>
          <a:p>
            <a:pPr marL="0" marR="0" lvl="0" indent="0" algn="ctr" defTabSz="914400" eaLnBrk="1" fontAlgn="auto" latinLnBrk="0" hangingPunct="1">
              <a:lnSpc>
                <a:spcPct val="110000"/>
              </a:lnSpc>
              <a:spcBef>
                <a:spcPts val="60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a:ea typeface="+mn-ea"/>
                <a:cs typeface="+mn-cs"/>
              </a:rPr>
              <a:t>Recommend for missing Telemetry</a:t>
            </a:r>
          </a:p>
        </p:txBody>
      </p:sp>
      <p:cxnSp>
        <p:nvCxnSpPr>
          <p:cNvPr id="277" name="Straight Connector 276">
            <a:extLst>
              <a:ext uri="{FF2B5EF4-FFF2-40B4-BE49-F238E27FC236}">
                <a16:creationId xmlns:a16="http://schemas.microsoft.com/office/drawing/2014/main" id="{42E066AC-45AB-7973-33F3-21A9BE83D002}"/>
              </a:ext>
            </a:extLst>
          </p:cNvPr>
          <p:cNvCxnSpPr>
            <a:cxnSpLocks/>
          </p:cNvCxnSpPr>
          <p:nvPr/>
        </p:nvCxnSpPr>
        <p:spPr>
          <a:xfrm>
            <a:off x="1627371" y="3850000"/>
            <a:ext cx="276972" cy="0"/>
          </a:xfrm>
          <a:prstGeom prst="line">
            <a:avLst/>
          </a:prstGeom>
          <a:noFill/>
          <a:ln w="6350" cap="flat" cmpd="sng" algn="ctr">
            <a:solidFill>
              <a:srgbClr val="19A3FC">
                <a:lumMod val="40000"/>
                <a:lumOff val="60000"/>
              </a:srgbClr>
            </a:solidFill>
            <a:prstDash val="solid"/>
            <a:miter lim="800000"/>
          </a:ln>
          <a:effectLst/>
        </p:spPr>
      </p:cxnSp>
      <p:pic>
        <p:nvPicPr>
          <p:cNvPr id="278" name="Graphic 277" descr="Users with solid fill">
            <a:extLst>
              <a:ext uri="{FF2B5EF4-FFF2-40B4-BE49-F238E27FC236}">
                <a16:creationId xmlns:a16="http://schemas.microsoft.com/office/drawing/2014/main" id="{3BB2CF76-E2A2-5D1A-BA6A-813492603C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56637" y="6177137"/>
            <a:ext cx="320667" cy="320667"/>
          </a:xfrm>
          <a:prstGeom prst="rect">
            <a:avLst/>
          </a:prstGeom>
        </p:spPr>
      </p:pic>
      <p:sp>
        <p:nvSpPr>
          <p:cNvPr id="279" name="TextBox 278">
            <a:extLst>
              <a:ext uri="{FF2B5EF4-FFF2-40B4-BE49-F238E27FC236}">
                <a16:creationId xmlns:a16="http://schemas.microsoft.com/office/drawing/2014/main" id="{0854843F-00C9-C06C-19E8-EE4BE0FB0757}"/>
              </a:ext>
            </a:extLst>
          </p:cNvPr>
          <p:cNvSpPr txBox="1"/>
          <p:nvPr/>
        </p:nvSpPr>
        <p:spPr>
          <a:xfrm>
            <a:off x="6797626" y="6230653"/>
            <a:ext cx="2101049" cy="314721"/>
          </a:xfrm>
          <a:prstGeom prst="rect">
            <a:avLst/>
          </a:prstGeom>
        </p:spPr>
        <p:txBody>
          <a:bodyPr vert="horz"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chemeClr val="accent3"/>
                </a:solidFill>
                <a:effectLst/>
                <a:uLnTx/>
                <a:uFillTx/>
              </a:rPr>
              <a:t>CIC Team</a:t>
            </a:r>
          </a:p>
        </p:txBody>
      </p:sp>
      <p:sp>
        <p:nvSpPr>
          <p:cNvPr id="280" name="TextBox 279">
            <a:extLst>
              <a:ext uri="{FF2B5EF4-FFF2-40B4-BE49-F238E27FC236}">
                <a16:creationId xmlns:a16="http://schemas.microsoft.com/office/drawing/2014/main" id="{B40ACCE1-3103-87D0-0D94-28E1C621EEAB}"/>
              </a:ext>
            </a:extLst>
          </p:cNvPr>
          <p:cNvSpPr txBox="1"/>
          <p:nvPr/>
        </p:nvSpPr>
        <p:spPr>
          <a:xfrm>
            <a:off x="6624046" y="4528661"/>
            <a:ext cx="661712" cy="230622"/>
          </a:xfrm>
          <a:prstGeom prst="rect">
            <a:avLst/>
          </a:prstGeom>
        </p:spPr>
        <p:txBody>
          <a:bodyPr vert="horz"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a:ln>
                  <a:noFill/>
                </a:ln>
                <a:solidFill>
                  <a:schemeClr val="accent3"/>
                </a:solidFill>
                <a:effectLst/>
                <a:uLnTx/>
                <a:uFillTx/>
              </a:rPr>
              <a:t>Output </a:t>
            </a:r>
          </a:p>
        </p:txBody>
      </p:sp>
      <p:sp>
        <p:nvSpPr>
          <p:cNvPr id="281" name="Right Brace 280">
            <a:extLst>
              <a:ext uri="{FF2B5EF4-FFF2-40B4-BE49-F238E27FC236}">
                <a16:creationId xmlns:a16="http://schemas.microsoft.com/office/drawing/2014/main" id="{E3FC2313-2554-B69E-6490-8CA7A7D2D65C}"/>
              </a:ext>
            </a:extLst>
          </p:cNvPr>
          <p:cNvSpPr/>
          <p:nvPr/>
        </p:nvSpPr>
        <p:spPr>
          <a:xfrm rot="5400000">
            <a:off x="6826582" y="1153044"/>
            <a:ext cx="454946" cy="9637544"/>
          </a:xfrm>
          <a:prstGeom prst="rightBrace">
            <a:avLst>
              <a:gd name="adj1" fmla="val 57486"/>
              <a:gd name="adj2" fmla="val 50000"/>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282" name="Right Brace 281">
            <a:extLst>
              <a:ext uri="{FF2B5EF4-FFF2-40B4-BE49-F238E27FC236}">
                <a16:creationId xmlns:a16="http://schemas.microsoft.com/office/drawing/2014/main" id="{1F6CAD10-F4FF-E957-234A-75726F108369}"/>
              </a:ext>
            </a:extLst>
          </p:cNvPr>
          <p:cNvSpPr/>
          <p:nvPr/>
        </p:nvSpPr>
        <p:spPr>
          <a:xfrm rot="5400000">
            <a:off x="6754382" y="-53947"/>
            <a:ext cx="401041" cy="9743394"/>
          </a:xfrm>
          <a:prstGeom prst="rightBrace">
            <a:avLst>
              <a:gd name="adj1" fmla="val 57486"/>
              <a:gd name="adj2" fmla="val 50000"/>
            </a:avLst>
          </a:prstGeom>
          <a:noFill/>
          <a:ln w="1905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283" name="TextBox 282">
            <a:extLst>
              <a:ext uri="{FF2B5EF4-FFF2-40B4-BE49-F238E27FC236}">
                <a16:creationId xmlns:a16="http://schemas.microsoft.com/office/drawing/2014/main" id="{1B87C807-5932-68D4-BBF7-AF70B9E2E72B}"/>
              </a:ext>
            </a:extLst>
          </p:cNvPr>
          <p:cNvSpPr txBox="1"/>
          <p:nvPr/>
        </p:nvSpPr>
        <p:spPr>
          <a:xfrm>
            <a:off x="6483913" y="5594131"/>
            <a:ext cx="1460497" cy="221070"/>
          </a:xfrm>
          <a:prstGeom prst="rect">
            <a:avLst/>
          </a:prstGeom>
        </p:spPr>
        <p:txBody>
          <a:bodyPr vert="horz"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a:ln>
                  <a:noFill/>
                </a:ln>
                <a:solidFill>
                  <a:schemeClr val="accent3"/>
                </a:solidFill>
                <a:effectLst/>
                <a:uLnTx/>
                <a:uFillTx/>
              </a:rPr>
              <a:t>Consumed by </a:t>
            </a:r>
          </a:p>
        </p:txBody>
      </p:sp>
      <p:cxnSp>
        <p:nvCxnSpPr>
          <p:cNvPr id="284" name="Straight Arrow Connector 283">
            <a:extLst>
              <a:ext uri="{FF2B5EF4-FFF2-40B4-BE49-F238E27FC236}">
                <a16:creationId xmlns:a16="http://schemas.microsoft.com/office/drawing/2014/main" id="{F9CAB1A3-1AD0-BCF8-BEEB-84D936E6CD04}"/>
              </a:ext>
            </a:extLst>
          </p:cNvPr>
          <p:cNvCxnSpPr>
            <a:cxnSpLocks/>
          </p:cNvCxnSpPr>
          <p:nvPr/>
        </p:nvCxnSpPr>
        <p:spPr>
          <a:xfrm flipH="1" flipV="1">
            <a:off x="6020318" y="6109630"/>
            <a:ext cx="327616" cy="132191"/>
          </a:xfrm>
          <a:prstGeom prst="straightConnector1">
            <a:avLst/>
          </a:prstGeom>
          <a:noFill/>
          <a:ln w="6350" cap="flat" cmpd="sng" algn="ctr">
            <a:solidFill>
              <a:schemeClr val="tx2"/>
            </a:solidFill>
            <a:prstDash val="solid"/>
            <a:miter lim="800000"/>
            <a:tailEnd type="triangle"/>
          </a:ln>
          <a:effectLst/>
        </p:spPr>
      </p:cxnSp>
      <p:cxnSp>
        <p:nvCxnSpPr>
          <p:cNvPr id="285" name="Straight Arrow Connector 284">
            <a:extLst>
              <a:ext uri="{FF2B5EF4-FFF2-40B4-BE49-F238E27FC236}">
                <a16:creationId xmlns:a16="http://schemas.microsoft.com/office/drawing/2014/main" id="{322E77BC-F64F-4253-A11A-D93DACDB6D53}"/>
              </a:ext>
            </a:extLst>
          </p:cNvPr>
          <p:cNvCxnSpPr>
            <a:cxnSpLocks/>
          </p:cNvCxnSpPr>
          <p:nvPr/>
        </p:nvCxnSpPr>
        <p:spPr>
          <a:xfrm flipV="1">
            <a:off x="7675262" y="6177137"/>
            <a:ext cx="413934" cy="170201"/>
          </a:xfrm>
          <a:prstGeom prst="straightConnector1">
            <a:avLst/>
          </a:prstGeom>
          <a:noFill/>
          <a:ln w="6350" cap="flat" cmpd="sng" algn="ctr">
            <a:solidFill>
              <a:schemeClr val="tx2"/>
            </a:solidFill>
            <a:prstDash val="solid"/>
            <a:miter lim="800000"/>
            <a:tailEnd type="triangle"/>
          </a:ln>
          <a:effectLst/>
        </p:spPr>
      </p:cxnSp>
      <p:cxnSp>
        <p:nvCxnSpPr>
          <p:cNvPr id="286" name="Straight Arrow Connector 285">
            <a:extLst>
              <a:ext uri="{FF2B5EF4-FFF2-40B4-BE49-F238E27FC236}">
                <a16:creationId xmlns:a16="http://schemas.microsoft.com/office/drawing/2014/main" id="{CC91AA99-7D3A-7BAD-2FF5-EDB9EE0820D3}"/>
              </a:ext>
            </a:extLst>
          </p:cNvPr>
          <p:cNvCxnSpPr>
            <a:cxnSpLocks/>
          </p:cNvCxnSpPr>
          <p:nvPr/>
        </p:nvCxnSpPr>
        <p:spPr>
          <a:xfrm>
            <a:off x="7675262" y="6449562"/>
            <a:ext cx="404154" cy="102182"/>
          </a:xfrm>
          <a:prstGeom prst="straightConnector1">
            <a:avLst/>
          </a:prstGeom>
          <a:noFill/>
          <a:ln w="6350" cap="flat" cmpd="sng" algn="ctr">
            <a:solidFill>
              <a:schemeClr val="tx2"/>
            </a:solidFill>
            <a:prstDash val="solid"/>
            <a:miter lim="800000"/>
            <a:tailEnd type="triangle"/>
          </a:ln>
          <a:effectLst/>
        </p:spPr>
      </p:cxnSp>
      <p:sp>
        <p:nvSpPr>
          <p:cNvPr id="287" name="TextBox 286">
            <a:extLst>
              <a:ext uri="{FF2B5EF4-FFF2-40B4-BE49-F238E27FC236}">
                <a16:creationId xmlns:a16="http://schemas.microsoft.com/office/drawing/2014/main" id="{22E42F82-2E25-B625-1BE0-9B9C95C3735A}"/>
              </a:ext>
            </a:extLst>
          </p:cNvPr>
          <p:cNvSpPr txBox="1"/>
          <p:nvPr/>
        </p:nvSpPr>
        <p:spPr>
          <a:xfrm>
            <a:off x="8135685" y="6115888"/>
            <a:ext cx="1991357" cy="269179"/>
          </a:xfrm>
          <a:prstGeom prst="rect">
            <a:avLst/>
          </a:prstGeom>
        </p:spPr>
        <p:txBody>
          <a:bodyPr vert="horz"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2"/>
                </a:solidFill>
                <a:effectLst/>
                <a:uLnTx/>
                <a:uFillTx/>
              </a:rPr>
              <a:t>Blameless Postmortem</a:t>
            </a:r>
          </a:p>
        </p:txBody>
      </p:sp>
      <p:sp>
        <p:nvSpPr>
          <p:cNvPr id="288" name="TextBox 287">
            <a:extLst>
              <a:ext uri="{FF2B5EF4-FFF2-40B4-BE49-F238E27FC236}">
                <a16:creationId xmlns:a16="http://schemas.microsoft.com/office/drawing/2014/main" id="{84D4F874-1919-3633-CBCC-C1B45B82A2DC}"/>
              </a:ext>
            </a:extLst>
          </p:cNvPr>
          <p:cNvSpPr txBox="1"/>
          <p:nvPr/>
        </p:nvSpPr>
        <p:spPr>
          <a:xfrm>
            <a:off x="8135685" y="6487433"/>
            <a:ext cx="1991357" cy="269179"/>
          </a:xfrm>
          <a:prstGeom prst="rect">
            <a:avLst/>
          </a:prstGeom>
        </p:spPr>
        <p:txBody>
          <a:bodyPr vert="horz"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2"/>
                </a:solidFill>
                <a:effectLst/>
                <a:uLnTx/>
                <a:uFillTx/>
              </a:rPr>
              <a:t>Fault Isolation</a:t>
            </a:r>
          </a:p>
        </p:txBody>
      </p:sp>
      <p:sp>
        <p:nvSpPr>
          <p:cNvPr id="289" name="TextBox 288">
            <a:extLst>
              <a:ext uri="{FF2B5EF4-FFF2-40B4-BE49-F238E27FC236}">
                <a16:creationId xmlns:a16="http://schemas.microsoft.com/office/drawing/2014/main" id="{29BB4170-20A1-F450-CBAB-DE890A670874}"/>
              </a:ext>
            </a:extLst>
          </p:cNvPr>
          <p:cNvSpPr txBox="1"/>
          <p:nvPr/>
        </p:nvSpPr>
        <p:spPr>
          <a:xfrm>
            <a:off x="4936763" y="6082956"/>
            <a:ext cx="995679" cy="264382"/>
          </a:xfrm>
          <a:prstGeom prst="rect">
            <a:avLst/>
          </a:prstGeom>
        </p:spPr>
        <p:txBody>
          <a:bodyPr vert="horz" wrap="square" lIns="0" tIns="0" rIns="0" bIns="0" rtlCol="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2"/>
                </a:solidFill>
                <a:effectLst/>
                <a:uLnTx/>
                <a:uFillTx/>
              </a:rPr>
              <a:t>Automation</a:t>
            </a:r>
          </a:p>
        </p:txBody>
      </p:sp>
      <p:cxnSp>
        <p:nvCxnSpPr>
          <p:cNvPr id="290" name="Straight Arrow Connector 289">
            <a:extLst>
              <a:ext uri="{FF2B5EF4-FFF2-40B4-BE49-F238E27FC236}">
                <a16:creationId xmlns:a16="http://schemas.microsoft.com/office/drawing/2014/main" id="{2EB09723-EC0C-42BA-D333-B8B587972E75}"/>
              </a:ext>
            </a:extLst>
          </p:cNvPr>
          <p:cNvCxnSpPr>
            <a:cxnSpLocks/>
          </p:cNvCxnSpPr>
          <p:nvPr/>
        </p:nvCxnSpPr>
        <p:spPr>
          <a:xfrm flipH="1">
            <a:off x="6034336" y="6447663"/>
            <a:ext cx="332355" cy="132191"/>
          </a:xfrm>
          <a:prstGeom prst="straightConnector1">
            <a:avLst/>
          </a:prstGeom>
          <a:noFill/>
          <a:ln w="6350" cap="flat" cmpd="sng" algn="ctr">
            <a:solidFill>
              <a:schemeClr val="tx2"/>
            </a:solidFill>
            <a:prstDash val="solid"/>
            <a:miter lim="800000"/>
            <a:tailEnd type="triangle"/>
          </a:ln>
          <a:effectLst/>
        </p:spPr>
      </p:cxnSp>
      <p:sp>
        <p:nvSpPr>
          <p:cNvPr id="291" name="TextBox 290">
            <a:extLst>
              <a:ext uri="{FF2B5EF4-FFF2-40B4-BE49-F238E27FC236}">
                <a16:creationId xmlns:a16="http://schemas.microsoft.com/office/drawing/2014/main" id="{5C170FFD-DF27-B670-A916-ED80F8C5EA79}"/>
              </a:ext>
            </a:extLst>
          </p:cNvPr>
          <p:cNvSpPr txBox="1"/>
          <p:nvPr/>
        </p:nvSpPr>
        <p:spPr>
          <a:xfrm>
            <a:off x="5011041" y="6438170"/>
            <a:ext cx="995679" cy="264382"/>
          </a:xfrm>
          <a:prstGeom prst="rect">
            <a:avLst/>
          </a:prstGeom>
        </p:spPr>
        <p:txBody>
          <a:bodyPr vert="horz"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2"/>
                </a:solidFill>
                <a:effectLst/>
                <a:uLnTx/>
                <a:uFillTx/>
              </a:rPr>
              <a:t>Communication</a:t>
            </a:r>
          </a:p>
        </p:txBody>
      </p:sp>
      <p:cxnSp>
        <p:nvCxnSpPr>
          <p:cNvPr id="294" name="Straight Arrow Connector 293">
            <a:extLst>
              <a:ext uri="{FF2B5EF4-FFF2-40B4-BE49-F238E27FC236}">
                <a16:creationId xmlns:a16="http://schemas.microsoft.com/office/drawing/2014/main" id="{28D069FE-9CCE-E303-0C9D-816606116952}"/>
              </a:ext>
            </a:extLst>
          </p:cNvPr>
          <p:cNvCxnSpPr>
            <a:cxnSpLocks/>
            <a:endCxn id="255" idx="1"/>
          </p:cNvCxnSpPr>
          <p:nvPr/>
        </p:nvCxnSpPr>
        <p:spPr>
          <a:xfrm flipV="1">
            <a:off x="3983282" y="3979574"/>
            <a:ext cx="0" cy="459076"/>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8E95F88B-A427-83A9-B372-D4398B68B084}"/>
              </a:ext>
            </a:extLst>
          </p:cNvPr>
          <p:cNvCxnSpPr>
            <a:cxnSpLocks/>
          </p:cNvCxnSpPr>
          <p:nvPr/>
        </p:nvCxnSpPr>
        <p:spPr>
          <a:xfrm flipV="1">
            <a:off x="5966024" y="3979574"/>
            <a:ext cx="0" cy="459076"/>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BE34BADD-3EF1-9E34-AAF4-27D9D0A892D9}"/>
              </a:ext>
            </a:extLst>
          </p:cNvPr>
          <p:cNvCxnSpPr>
            <a:cxnSpLocks/>
          </p:cNvCxnSpPr>
          <p:nvPr/>
        </p:nvCxnSpPr>
        <p:spPr>
          <a:xfrm flipV="1">
            <a:off x="7973184" y="3977068"/>
            <a:ext cx="0" cy="459076"/>
          </a:xfrm>
          <a:prstGeom prst="straightConnector1">
            <a:avLst/>
          </a:prstGeom>
          <a:ln w="9525" cap="rnd">
            <a:solidFill>
              <a:schemeClr val="tx1">
                <a:lumMod val="50000"/>
              </a:schemeClr>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3BC57E99-9C69-8EC6-B7FD-F6473215D050}"/>
              </a:ext>
            </a:extLst>
          </p:cNvPr>
          <p:cNvCxnSpPr>
            <a:cxnSpLocks/>
          </p:cNvCxnSpPr>
          <p:nvPr/>
        </p:nvCxnSpPr>
        <p:spPr>
          <a:xfrm flipV="1">
            <a:off x="9941429" y="3977068"/>
            <a:ext cx="0" cy="459076"/>
          </a:xfrm>
          <a:prstGeom prst="straightConnector1">
            <a:avLst/>
          </a:prstGeom>
          <a:ln w="9525" cap="rnd">
            <a:solidFill>
              <a:schemeClr val="accent6">
                <a:lumMod val="75000"/>
              </a:schemeClr>
            </a:solidFill>
            <a:round/>
            <a:tailEnd type="triangle"/>
          </a:ln>
        </p:spPr>
        <p:style>
          <a:lnRef idx="1">
            <a:schemeClr val="accent1"/>
          </a:lnRef>
          <a:fillRef idx="0">
            <a:schemeClr val="accent1"/>
          </a:fillRef>
          <a:effectRef idx="0">
            <a:schemeClr val="accent1"/>
          </a:effectRef>
          <a:fontRef idx="minor">
            <a:schemeClr val="tx1"/>
          </a:fontRef>
        </p:style>
      </p:cxnSp>
      <p:sp>
        <p:nvSpPr>
          <p:cNvPr id="299" name="Isosceles Triangle 298">
            <a:extLst>
              <a:ext uri="{FF2B5EF4-FFF2-40B4-BE49-F238E27FC236}">
                <a16:creationId xmlns:a16="http://schemas.microsoft.com/office/drawing/2014/main" id="{38A6306F-B9C9-5ADA-6812-4F5E6CDB82D0}"/>
              </a:ext>
            </a:extLst>
          </p:cNvPr>
          <p:cNvSpPr/>
          <p:nvPr/>
        </p:nvSpPr>
        <p:spPr>
          <a:xfrm rot="5400000">
            <a:off x="2182385" y="4397748"/>
            <a:ext cx="136369" cy="80042"/>
          </a:xfrm>
          <a:prstGeom prst="triangle">
            <a:avLst/>
          </a:prstGeom>
          <a:solidFill>
            <a:schemeClr val="tx1">
              <a:lumMod val="50000"/>
            </a:schemeClr>
          </a:solidFill>
          <a:ln w="952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err="1"/>
          </a:p>
        </p:txBody>
      </p:sp>
    </p:spTree>
    <p:extLst>
      <p:ext uri="{BB962C8B-B14F-4D97-AF65-F5344CB8AC3E}">
        <p14:creationId xmlns:p14="http://schemas.microsoft.com/office/powerpoint/2010/main" val="2524525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2841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E20A8765-EF66-155A-8462-69349DB9BDDD}"/>
              </a:ext>
            </a:extLst>
          </p:cNvPr>
          <p:cNvCxnSpPr>
            <a:cxnSpLocks/>
          </p:cNvCxnSpPr>
          <p:nvPr/>
        </p:nvCxnSpPr>
        <p:spPr>
          <a:xfrm>
            <a:off x="1690984" y="2613809"/>
            <a:ext cx="276972"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72D9058-BDF1-6EE7-7EE7-167E1871D7D1}"/>
              </a:ext>
            </a:extLst>
          </p:cNvPr>
          <p:cNvSpPr/>
          <p:nvPr/>
        </p:nvSpPr>
        <p:spPr>
          <a:xfrm>
            <a:off x="428605" y="2423024"/>
            <a:ext cx="1268547" cy="30569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Arial"/>
                <a:ea typeface="+mn-ea"/>
                <a:cs typeface="+mn-cs"/>
              </a:rPr>
              <a:t>Establish SLOs</a:t>
            </a:r>
          </a:p>
        </p:txBody>
      </p:sp>
      <p:sp>
        <p:nvSpPr>
          <p:cNvPr id="68" name="Rectangle 67">
            <a:extLst>
              <a:ext uri="{FF2B5EF4-FFF2-40B4-BE49-F238E27FC236}">
                <a16:creationId xmlns:a16="http://schemas.microsoft.com/office/drawing/2014/main" id="{C0F1DEE8-5F95-89C5-73D1-6FBDE9D952C8}"/>
              </a:ext>
            </a:extLst>
          </p:cNvPr>
          <p:cNvSpPr/>
          <p:nvPr/>
        </p:nvSpPr>
        <p:spPr>
          <a:xfrm>
            <a:off x="428605" y="2886716"/>
            <a:ext cx="1268547" cy="30569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Arial"/>
                <a:ea typeface="+mn-ea"/>
                <a:cs typeface="+mn-cs"/>
              </a:rPr>
              <a:t>Define Signaling Standards </a:t>
            </a:r>
          </a:p>
        </p:txBody>
      </p:sp>
      <p:cxnSp>
        <p:nvCxnSpPr>
          <p:cNvPr id="71" name="Straight Connector 70">
            <a:extLst>
              <a:ext uri="{FF2B5EF4-FFF2-40B4-BE49-F238E27FC236}">
                <a16:creationId xmlns:a16="http://schemas.microsoft.com/office/drawing/2014/main" id="{67EF10EA-69D4-9CB5-92DC-EAD1680A6EB5}"/>
              </a:ext>
            </a:extLst>
          </p:cNvPr>
          <p:cNvCxnSpPr>
            <a:cxnSpLocks/>
          </p:cNvCxnSpPr>
          <p:nvPr/>
        </p:nvCxnSpPr>
        <p:spPr>
          <a:xfrm>
            <a:off x="1685304" y="3057028"/>
            <a:ext cx="276972"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F6AD6840-60A9-C0E9-41A6-1CB164538637}"/>
              </a:ext>
            </a:extLst>
          </p:cNvPr>
          <p:cNvSpPr/>
          <p:nvPr/>
        </p:nvSpPr>
        <p:spPr>
          <a:xfrm>
            <a:off x="444888" y="3350408"/>
            <a:ext cx="1268547" cy="30569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Arial"/>
                <a:ea typeface="+mn-ea"/>
                <a:cs typeface="+mn-cs"/>
              </a:rPr>
              <a:t>Normalize Telemetry Data</a:t>
            </a:r>
          </a:p>
        </p:txBody>
      </p:sp>
      <p:cxnSp>
        <p:nvCxnSpPr>
          <p:cNvPr id="74" name="Straight Connector 73">
            <a:extLst>
              <a:ext uri="{FF2B5EF4-FFF2-40B4-BE49-F238E27FC236}">
                <a16:creationId xmlns:a16="http://schemas.microsoft.com/office/drawing/2014/main" id="{6F1FBB3A-9C75-11CE-8417-0BD0D5AA7D55}"/>
              </a:ext>
            </a:extLst>
          </p:cNvPr>
          <p:cNvCxnSpPr>
            <a:cxnSpLocks/>
          </p:cNvCxnSpPr>
          <p:nvPr/>
        </p:nvCxnSpPr>
        <p:spPr>
          <a:xfrm>
            <a:off x="1701587" y="3520720"/>
            <a:ext cx="276972"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5F7EA2D-680C-8954-F8AD-A1CF6DC3C2E7}"/>
              </a:ext>
            </a:extLst>
          </p:cNvPr>
          <p:cNvCxnSpPr>
            <a:cxnSpLocks/>
          </p:cNvCxnSpPr>
          <p:nvPr/>
        </p:nvCxnSpPr>
        <p:spPr>
          <a:xfrm>
            <a:off x="10317480" y="1163562"/>
            <a:ext cx="0" cy="256032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C4261C8-D9E0-95E3-F3C3-FC4F3A240DC0}"/>
              </a:ext>
            </a:extLst>
          </p:cNvPr>
          <p:cNvCxnSpPr>
            <a:cxnSpLocks/>
          </p:cNvCxnSpPr>
          <p:nvPr/>
        </p:nvCxnSpPr>
        <p:spPr>
          <a:xfrm>
            <a:off x="8346440" y="1163562"/>
            <a:ext cx="0" cy="256032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33A592F-D051-24E1-62E2-797B64582163}"/>
              </a:ext>
            </a:extLst>
          </p:cNvPr>
          <p:cNvCxnSpPr>
            <a:cxnSpLocks/>
          </p:cNvCxnSpPr>
          <p:nvPr/>
        </p:nvCxnSpPr>
        <p:spPr>
          <a:xfrm>
            <a:off x="6375400" y="1163562"/>
            <a:ext cx="0" cy="256032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B3C0E69-93EF-96C6-C6A0-88B7662E833D}"/>
              </a:ext>
            </a:extLst>
          </p:cNvPr>
          <p:cNvCxnSpPr>
            <a:cxnSpLocks/>
          </p:cNvCxnSpPr>
          <p:nvPr/>
        </p:nvCxnSpPr>
        <p:spPr>
          <a:xfrm>
            <a:off x="4404360" y="1163562"/>
            <a:ext cx="0" cy="256032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D1547F5-F6CA-CAF9-98F5-3E2E1DF3DD6D}"/>
              </a:ext>
            </a:extLst>
          </p:cNvPr>
          <p:cNvCxnSpPr>
            <a:cxnSpLocks/>
          </p:cNvCxnSpPr>
          <p:nvPr/>
        </p:nvCxnSpPr>
        <p:spPr>
          <a:xfrm>
            <a:off x="2433320" y="1163562"/>
            <a:ext cx="0" cy="256032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BF6BF620-E4CF-FEC2-9165-B008DE42D216}"/>
              </a:ext>
            </a:extLst>
          </p:cNvPr>
          <p:cNvSpPr/>
          <p:nvPr/>
        </p:nvSpPr>
        <p:spPr>
          <a:xfrm>
            <a:off x="1874520" y="1175416"/>
            <a:ext cx="9982200" cy="934720"/>
          </a:xfrm>
          <a:prstGeom prst="roundRect">
            <a:avLst/>
          </a:prstGeom>
          <a:solidFill>
            <a:schemeClr val="accent2">
              <a:lumMod val="50000"/>
            </a:schemeClr>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070F26"/>
              </a:solidFill>
              <a:effectLst/>
              <a:uLnTx/>
              <a:uFillTx/>
              <a:latin typeface="Arial"/>
              <a:ea typeface="+mn-ea"/>
              <a:cs typeface="+mn-cs"/>
            </a:endParaRPr>
          </a:p>
        </p:txBody>
      </p:sp>
      <p:sp>
        <p:nvSpPr>
          <p:cNvPr id="4" name="Footer Placeholder 3">
            <a:extLst>
              <a:ext uri="{FF2B5EF4-FFF2-40B4-BE49-F238E27FC236}">
                <a16:creationId xmlns:a16="http://schemas.microsoft.com/office/drawing/2014/main" id="{BCF338E8-8BA7-31E4-9F40-DF1DAA3AE25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FFFFFF"/>
                </a:solidFill>
                <a:effectLst/>
                <a:uLnTx/>
                <a:uFillTx/>
                <a:latin typeface="Arial"/>
                <a:ea typeface="+mn-ea"/>
                <a:cs typeface="+mn-cs"/>
              </a:rPr>
              <a:t>© 2024 NTT DATA, Inc.</a:t>
            </a:r>
            <a:endParaRPr kumimoji="0" lang="en-US" sz="8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Rounded Corners 8">
            <a:extLst>
              <a:ext uri="{FF2B5EF4-FFF2-40B4-BE49-F238E27FC236}">
                <a16:creationId xmlns:a16="http://schemas.microsoft.com/office/drawing/2014/main" id="{0AC5F4FB-7DEF-CEEA-FA38-9B46D01C395A}"/>
              </a:ext>
            </a:extLst>
          </p:cNvPr>
          <p:cNvSpPr/>
          <p:nvPr/>
        </p:nvSpPr>
        <p:spPr>
          <a:xfrm>
            <a:off x="2260600" y="1436190"/>
            <a:ext cx="1442720" cy="447040"/>
          </a:xfrm>
          <a:prstGeom prst="roundRect">
            <a:avLst/>
          </a:prstGeom>
          <a:solidFill>
            <a:srgbClr val="19A3FC"/>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70F26"/>
                </a:solidFill>
                <a:effectLst/>
                <a:uLnTx/>
                <a:uFillTx/>
                <a:latin typeface="Arial"/>
                <a:ea typeface="+mn-ea"/>
                <a:cs typeface="+mn-cs"/>
              </a:rPr>
              <a:t>Channels</a:t>
            </a:r>
          </a:p>
        </p:txBody>
      </p:sp>
      <p:sp>
        <p:nvSpPr>
          <p:cNvPr id="10" name="Rectangle: Rounded Corners 9">
            <a:extLst>
              <a:ext uri="{FF2B5EF4-FFF2-40B4-BE49-F238E27FC236}">
                <a16:creationId xmlns:a16="http://schemas.microsoft.com/office/drawing/2014/main" id="{510EBD5F-8870-8FC7-0ED0-3CB841144E5C}"/>
              </a:ext>
            </a:extLst>
          </p:cNvPr>
          <p:cNvSpPr/>
          <p:nvPr/>
        </p:nvSpPr>
        <p:spPr>
          <a:xfrm>
            <a:off x="4224020" y="1436190"/>
            <a:ext cx="1442720" cy="447040"/>
          </a:xfrm>
          <a:prstGeom prst="roundRect">
            <a:avLst/>
          </a:prstGeom>
          <a:solidFill>
            <a:srgbClr val="19A3FC"/>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0">
                <a:solidFill>
                  <a:srgbClr val="070F26"/>
                </a:solidFill>
                <a:latin typeface="Arial"/>
              </a:rPr>
              <a:t>Orchestration Layer</a:t>
            </a:r>
            <a:endParaRPr kumimoji="0" lang="en-US" sz="1400" b="1" i="0" u="none" strike="noStrike" kern="0" cap="none" spc="0" normalizeH="0" baseline="0" noProof="0">
              <a:ln>
                <a:noFill/>
              </a:ln>
              <a:solidFill>
                <a:srgbClr val="070F26"/>
              </a:solidFill>
              <a:effectLst/>
              <a:uLnTx/>
              <a:uFillTx/>
              <a:latin typeface="Arial"/>
              <a:ea typeface="+mn-ea"/>
              <a:cs typeface="+mn-cs"/>
            </a:endParaRPr>
          </a:p>
        </p:txBody>
      </p:sp>
      <p:sp>
        <p:nvSpPr>
          <p:cNvPr id="11" name="Rectangle: Rounded Corners 10">
            <a:extLst>
              <a:ext uri="{FF2B5EF4-FFF2-40B4-BE49-F238E27FC236}">
                <a16:creationId xmlns:a16="http://schemas.microsoft.com/office/drawing/2014/main" id="{F236C8ED-2C54-474A-7E4F-341CF4CA0393}"/>
              </a:ext>
            </a:extLst>
          </p:cNvPr>
          <p:cNvSpPr/>
          <p:nvPr/>
        </p:nvSpPr>
        <p:spPr>
          <a:xfrm>
            <a:off x="6187440" y="1436190"/>
            <a:ext cx="1442720" cy="447040"/>
          </a:xfrm>
          <a:prstGeom prst="roundRect">
            <a:avLst/>
          </a:prstGeom>
          <a:solidFill>
            <a:srgbClr val="19A3FC"/>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70F26"/>
                </a:solidFill>
                <a:effectLst/>
                <a:uLnTx/>
                <a:uFillTx/>
                <a:latin typeface="Arial"/>
                <a:ea typeface="+mn-ea"/>
                <a:cs typeface="+mn-cs"/>
              </a:rPr>
              <a:t>Payments Engine</a:t>
            </a:r>
          </a:p>
        </p:txBody>
      </p:sp>
      <p:sp>
        <p:nvSpPr>
          <p:cNvPr id="12" name="Rectangle: Rounded Corners 11">
            <a:extLst>
              <a:ext uri="{FF2B5EF4-FFF2-40B4-BE49-F238E27FC236}">
                <a16:creationId xmlns:a16="http://schemas.microsoft.com/office/drawing/2014/main" id="{ACC8D4CE-5441-8BD3-2C41-2EEA4CE185D8}"/>
              </a:ext>
            </a:extLst>
          </p:cNvPr>
          <p:cNvSpPr/>
          <p:nvPr/>
        </p:nvSpPr>
        <p:spPr>
          <a:xfrm>
            <a:off x="8150860" y="1436190"/>
            <a:ext cx="1442720" cy="447040"/>
          </a:xfrm>
          <a:prstGeom prst="roundRect">
            <a:avLst/>
          </a:prstGeom>
          <a:solidFill>
            <a:srgbClr val="19A3FC"/>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70F26"/>
                </a:solidFill>
                <a:effectLst/>
                <a:uLnTx/>
                <a:uFillTx/>
                <a:latin typeface="Arial"/>
                <a:ea typeface="+mn-ea"/>
                <a:cs typeface="+mn-cs"/>
              </a:rPr>
              <a:t>Sanctions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0">
                <a:solidFill>
                  <a:srgbClr val="070F26"/>
                </a:solidFill>
                <a:latin typeface="Arial"/>
              </a:rPr>
              <a:t>Application</a:t>
            </a:r>
            <a:endParaRPr kumimoji="0" lang="en-US" sz="1400" b="1" i="0" u="none" strike="noStrike" kern="0" cap="none" spc="0" normalizeH="0" baseline="0" noProof="0">
              <a:ln>
                <a:noFill/>
              </a:ln>
              <a:solidFill>
                <a:srgbClr val="070F26"/>
              </a:solidFill>
              <a:effectLst/>
              <a:uLnTx/>
              <a:uFillTx/>
              <a:latin typeface="Arial"/>
              <a:ea typeface="+mn-ea"/>
              <a:cs typeface="+mn-cs"/>
            </a:endParaRPr>
          </a:p>
        </p:txBody>
      </p:sp>
      <p:sp>
        <p:nvSpPr>
          <p:cNvPr id="13" name="Rectangle: Rounded Corners 12">
            <a:extLst>
              <a:ext uri="{FF2B5EF4-FFF2-40B4-BE49-F238E27FC236}">
                <a16:creationId xmlns:a16="http://schemas.microsoft.com/office/drawing/2014/main" id="{94E59A68-570E-ECF1-A2D6-CECDF5804363}"/>
              </a:ext>
            </a:extLst>
          </p:cNvPr>
          <p:cNvSpPr/>
          <p:nvPr/>
        </p:nvSpPr>
        <p:spPr>
          <a:xfrm>
            <a:off x="10114280" y="1436190"/>
            <a:ext cx="1442720" cy="447040"/>
          </a:xfrm>
          <a:prstGeom prst="roundRect">
            <a:avLst/>
          </a:prstGeom>
          <a:solidFill>
            <a:srgbClr val="19A3FC"/>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70F26"/>
                </a:solidFill>
                <a:effectLst/>
                <a:uLnTx/>
                <a:uFillTx/>
                <a:latin typeface="Arial"/>
                <a:ea typeface="+mn-ea"/>
                <a:cs typeface="+mn-cs"/>
              </a:rPr>
              <a:t>Core Banking</a:t>
            </a:r>
          </a:p>
        </p:txBody>
      </p:sp>
      <p:cxnSp>
        <p:nvCxnSpPr>
          <p:cNvPr id="16" name="Straight Connector 15">
            <a:extLst>
              <a:ext uri="{FF2B5EF4-FFF2-40B4-BE49-F238E27FC236}">
                <a16:creationId xmlns:a16="http://schemas.microsoft.com/office/drawing/2014/main" id="{94A4BCB6-431E-EF57-2D96-49A3FACCD93E}"/>
              </a:ext>
            </a:extLst>
          </p:cNvPr>
          <p:cNvCxnSpPr>
            <a:endCxn id="14" idx="1"/>
          </p:cNvCxnSpPr>
          <p:nvPr/>
        </p:nvCxnSpPr>
        <p:spPr>
          <a:xfrm>
            <a:off x="1107440" y="1642776"/>
            <a:ext cx="76708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65D40FEE-516D-BE69-1AF2-340E8DC82867}"/>
              </a:ext>
            </a:extLst>
          </p:cNvPr>
          <p:cNvGrpSpPr/>
          <p:nvPr/>
        </p:nvGrpSpPr>
        <p:grpSpPr>
          <a:xfrm>
            <a:off x="2380363" y="2238830"/>
            <a:ext cx="1683633" cy="1899920"/>
            <a:chOff x="2380363" y="1899920"/>
            <a:chExt cx="1683633" cy="1899920"/>
          </a:xfrm>
        </p:grpSpPr>
        <p:sp>
          <p:nvSpPr>
            <p:cNvPr id="26" name="TextBox 25">
              <a:extLst>
                <a:ext uri="{FF2B5EF4-FFF2-40B4-BE49-F238E27FC236}">
                  <a16:creationId xmlns:a16="http://schemas.microsoft.com/office/drawing/2014/main" id="{422E081A-0008-7A64-3AD1-2DA04495C5A4}"/>
                </a:ext>
              </a:extLst>
            </p:cNvPr>
            <p:cNvSpPr txBox="1"/>
            <p:nvPr/>
          </p:nvSpPr>
          <p:spPr>
            <a:xfrm>
              <a:off x="2631440" y="1899920"/>
              <a:ext cx="1432556" cy="189992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Middleware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Compute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FBC0A67D-DB5E-028E-84D4-95137FD291D9}"/>
                </a:ext>
              </a:extLst>
            </p:cNvPr>
            <p:cNvSpPr/>
            <p:nvPr/>
          </p:nvSpPr>
          <p:spPr>
            <a:xfrm>
              <a:off x="2380363" y="191231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C27C8B88-661E-A9B2-920F-80623DDFA6EA}"/>
                </a:ext>
              </a:extLst>
            </p:cNvPr>
            <p:cNvSpPr/>
            <p:nvPr/>
          </p:nvSpPr>
          <p:spPr>
            <a:xfrm>
              <a:off x="2380363" y="225775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29" name="Oval 28">
              <a:extLst>
                <a:ext uri="{FF2B5EF4-FFF2-40B4-BE49-F238E27FC236}">
                  <a16:creationId xmlns:a16="http://schemas.microsoft.com/office/drawing/2014/main" id="{F1F095E8-BC26-17B3-CA40-EE3F35E804F1}"/>
                </a:ext>
              </a:extLst>
            </p:cNvPr>
            <p:cNvSpPr/>
            <p:nvPr/>
          </p:nvSpPr>
          <p:spPr>
            <a:xfrm>
              <a:off x="2380363" y="2599809"/>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30" name="Oval 29">
              <a:extLst>
                <a:ext uri="{FF2B5EF4-FFF2-40B4-BE49-F238E27FC236}">
                  <a16:creationId xmlns:a16="http://schemas.microsoft.com/office/drawing/2014/main" id="{E74BA9E7-539E-45DC-FC4C-9D1864849361}"/>
                </a:ext>
              </a:extLst>
            </p:cNvPr>
            <p:cNvSpPr/>
            <p:nvPr/>
          </p:nvSpPr>
          <p:spPr>
            <a:xfrm>
              <a:off x="2380363" y="292974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31" name="Oval 30">
              <a:extLst>
                <a:ext uri="{FF2B5EF4-FFF2-40B4-BE49-F238E27FC236}">
                  <a16:creationId xmlns:a16="http://schemas.microsoft.com/office/drawing/2014/main" id="{622D9D17-1096-3AC4-0087-1115DC812663}"/>
                </a:ext>
              </a:extLst>
            </p:cNvPr>
            <p:cNvSpPr/>
            <p:nvPr/>
          </p:nvSpPr>
          <p:spPr>
            <a:xfrm>
              <a:off x="2384053" y="327518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9ECC2FA3-AB1C-C94A-B81B-813D321D3841}"/>
              </a:ext>
            </a:extLst>
          </p:cNvPr>
          <p:cNvGrpSpPr/>
          <p:nvPr/>
        </p:nvGrpSpPr>
        <p:grpSpPr>
          <a:xfrm>
            <a:off x="4351402" y="2259997"/>
            <a:ext cx="1683633" cy="1899920"/>
            <a:chOff x="2380363" y="1899920"/>
            <a:chExt cx="1683633" cy="1899920"/>
          </a:xfrm>
        </p:grpSpPr>
        <p:sp>
          <p:nvSpPr>
            <p:cNvPr id="35" name="TextBox 34">
              <a:extLst>
                <a:ext uri="{FF2B5EF4-FFF2-40B4-BE49-F238E27FC236}">
                  <a16:creationId xmlns:a16="http://schemas.microsoft.com/office/drawing/2014/main" id="{FDB1F860-41F8-ABA4-41EF-072CCEFEE2AD}"/>
                </a:ext>
              </a:extLst>
            </p:cNvPr>
            <p:cNvSpPr txBox="1"/>
            <p:nvPr/>
          </p:nvSpPr>
          <p:spPr>
            <a:xfrm>
              <a:off x="2631440" y="1899920"/>
              <a:ext cx="1432556" cy="189992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Middleware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Compute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0330C0DE-5960-DABE-91A5-00EEC145A757}"/>
                </a:ext>
              </a:extLst>
            </p:cNvPr>
            <p:cNvSpPr/>
            <p:nvPr/>
          </p:nvSpPr>
          <p:spPr>
            <a:xfrm>
              <a:off x="2380363" y="191231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686F8A39-84EA-4022-C579-8526C7913945}"/>
                </a:ext>
              </a:extLst>
            </p:cNvPr>
            <p:cNvSpPr/>
            <p:nvPr/>
          </p:nvSpPr>
          <p:spPr>
            <a:xfrm>
              <a:off x="2380363" y="225775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38" name="Oval 37">
              <a:extLst>
                <a:ext uri="{FF2B5EF4-FFF2-40B4-BE49-F238E27FC236}">
                  <a16:creationId xmlns:a16="http://schemas.microsoft.com/office/drawing/2014/main" id="{D34E8F44-F45F-E59B-3130-1403DBF73CA2}"/>
                </a:ext>
              </a:extLst>
            </p:cNvPr>
            <p:cNvSpPr/>
            <p:nvPr/>
          </p:nvSpPr>
          <p:spPr>
            <a:xfrm>
              <a:off x="2380363" y="2599809"/>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39" name="Oval 38">
              <a:extLst>
                <a:ext uri="{FF2B5EF4-FFF2-40B4-BE49-F238E27FC236}">
                  <a16:creationId xmlns:a16="http://schemas.microsoft.com/office/drawing/2014/main" id="{2F107423-B3DF-6AAC-D086-00E7B16D8F4F}"/>
                </a:ext>
              </a:extLst>
            </p:cNvPr>
            <p:cNvSpPr/>
            <p:nvPr/>
          </p:nvSpPr>
          <p:spPr>
            <a:xfrm>
              <a:off x="2380363" y="292974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0" name="Oval 39">
              <a:extLst>
                <a:ext uri="{FF2B5EF4-FFF2-40B4-BE49-F238E27FC236}">
                  <a16:creationId xmlns:a16="http://schemas.microsoft.com/office/drawing/2014/main" id="{159D8ADF-B8AB-44EE-6F82-D9300887B551}"/>
                </a:ext>
              </a:extLst>
            </p:cNvPr>
            <p:cNvSpPr/>
            <p:nvPr/>
          </p:nvSpPr>
          <p:spPr>
            <a:xfrm>
              <a:off x="2384053" y="327518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42" name="Group 41">
            <a:extLst>
              <a:ext uri="{FF2B5EF4-FFF2-40B4-BE49-F238E27FC236}">
                <a16:creationId xmlns:a16="http://schemas.microsoft.com/office/drawing/2014/main" id="{3A28021A-AA90-3801-DE4C-33A5BDAC814C}"/>
              </a:ext>
            </a:extLst>
          </p:cNvPr>
          <p:cNvGrpSpPr/>
          <p:nvPr/>
        </p:nvGrpSpPr>
        <p:grpSpPr>
          <a:xfrm>
            <a:off x="6322441" y="2269549"/>
            <a:ext cx="1683633" cy="1899920"/>
            <a:chOff x="2380363" y="1899920"/>
            <a:chExt cx="1683633" cy="1899920"/>
          </a:xfrm>
        </p:grpSpPr>
        <p:sp>
          <p:nvSpPr>
            <p:cNvPr id="43" name="TextBox 42">
              <a:extLst>
                <a:ext uri="{FF2B5EF4-FFF2-40B4-BE49-F238E27FC236}">
                  <a16:creationId xmlns:a16="http://schemas.microsoft.com/office/drawing/2014/main" id="{D792CD9E-06CD-9CC6-13DA-CB092C6D0756}"/>
                </a:ext>
              </a:extLst>
            </p:cNvPr>
            <p:cNvSpPr txBox="1"/>
            <p:nvPr/>
          </p:nvSpPr>
          <p:spPr>
            <a:xfrm>
              <a:off x="2631440" y="1899920"/>
              <a:ext cx="1432556" cy="189992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Middleware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Compute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sp>
          <p:nvSpPr>
            <p:cNvPr id="44" name="Oval 43">
              <a:extLst>
                <a:ext uri="{FF2B5EF4-FFF2-40B4-BE49-F238E27FC236}">
                  <a16:creationId xmlns:a16="http://schemas.microsoft.com/office/drawing/2014/main" id="{38027FE2-19E3-9300-FD83-98281F23F439}"/>
                </a:ext>
              </a:extLst>
            </p:cNvPr>
            <p:cNvSpPr/>
            <p:nvPr/>
          </p:nvSpPr>
          <p:spPr>
            <a:xfrm>
              <a:off x="2380363" y="191231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5" name="Oval 44">
              <a:extLst>
                <a:ext uri="{FF2B5EF4-FFF2-40B4-BE49-F238E27FC236}">
                  <a16:creationId xmlns:a16="http://schemas.microsoft.com/office/drawing/2014/main" id="{B28A4102-A5C4-5C15-E8D1-E92A94354B74}"/>
                </a:ext>
              </a:extLst>
            </p:cNvPr>
            <p:cNvSpPr/>
            <p:nvPr/>
          </p:nvSpPr>
          <p:spPr>
            <a:xfrm>
              <a:off x="2380363" y="225775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6" name="Oval 45">
              <a:extLst>
                <a:ext uri="{FF2B5EF4-FFF2-40B4-BE49-F238E27FC236}">
                  <a16:creationId xmlns:a16="http://schemas.microsoft.com/office/drawing/2014/main" id="{CF69969E-11A4-8695-ABEE-6EFA604C4EE4}"/>
                </a:ext>
              </a:extLst>
            </p:cNvPr>
            <p:cNvSpPr/>
            <p:nvPr/>
          </p:nvSpPr>
          <p:spPr>
            <a:xfrm>
              <a:off x="2380363" y="2599809"/>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7" name="Oval 46">
              <a:extLst>
                <a:ext uri="{FF2B5EF4-FFF2-40B4-BE49-F238E27FC236}">
                  <a16:creationId xmlns:a16="http://schemas.microsoft.com/office/drawing/2014/main" id="{D0EBC7FB-DD9C-B0F0-10FD-BDF5F058DE14}"/>
                </a:ext>
              </a:extLst>
            </p:cNvPr>
            <p:cNvSpPr/>
            <p:nvPr/>
          </p:nvSpPr>
          <p:spPr>
            <a:xfrm>
              <a:off x="2380363" y="292974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8" name="Oval 47">
              <a:extLst>
                <a:ext uri="{FF2B5EF4-FFF2-40B4-BE49-F238E27FC236}">
                  <a16:creationId xmlns:a16="http://schemas.microsoft.com/office/drawing/2014/main" id="{2B492A34-E17A-00C1-80AC-FC9777FF6464}"/>
                </a:ext>
              </a:extLst>
            </p:cNvPr>
            <p:cNvSpPr/>
            <p:nvPr/>
          </p:nvSpPr>
          <p:spPr>
            <a:xfrm>
              <a:off x="2384053" y="327518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50" name="Group 49">
            <a:extLst>
              <a:ext uri="{FF2B5EF4-FFF2-40B4-BE49-F238E27FC236}">
                <a16:creationId xmlns:a16="http://schemas.microsoft.com/office/drawing/2014/main" id="{5C14B818-B492-EC03-F6F4-290FBA631AEE}"/>
              </a:ext>
            </a:extLst>
          </p:cNvPr>
          <p:cNvGrpSpPr/>
          <p:nvPr/>
        </p:nvGrpSpPr>
        <p:grpSpPr>
          <a:xfrm>
            <a:off x="8293480" y="2238830"/>
            <a:ext cx="1683633" cy="1899920"/>
            <a:chOff x="2380363" y="1899920"/>
            <a:chExt cx="1683633" cy="1899920"/>
          </a:xfrm>
        </p:grpSpPr>
        <p:sp>
          <p:nvSpPr>
            <p:cNvPr id="51" name="TextBox 50">
              <a:extLst>
                <a:ext uri="{FF2B5EF4-FFF2-40B4-BE49-F238E27FC236}">
                  <a16:creationId xmlns:a16="http://schemas.microsoft.com/office/drawing/2014/main" id="{2432F8AB-2813-0FE4-3E8E-45DA3C5FC7D8}"/>
                </a:ext>
              </a:extLst>
            </p:cNvPr>
            <p:cNvSpPr txBox="1"/>
            <p:nvPr/>
          </p:nvSpPr>
          <p:spPr>
            <a:xfrm>
              <a:off x="2631440" y="1899920"/>
              <a:ext cx="1432556" cy="189992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Middleware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Compute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sp>
          <p:nvSpPr>
            <p:cNvPr id="52" name="Oval 51">
              <a:extLst>
                <a:ext uri="{FF2B5EF4-FFF2-40B4-BE49-F238E27FC236}">
                  <a16:creationId xmlns:a16="http://schemas.microsoft.com/office/drawing/2014/main" id="{EB838809-DEF0-707F-6437-1A4DE054BD00}"/>
                </a:ext>
              </a:extLst>
            </p:cNvPr>
            <p:cNvSpPr/>
            <p:nvPr/>
          </p:nvSpPr>
          <p:spPr>
            <a:xfrm>
              <a:off x="2380363" y="191231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3" name="Oval 52">
              <a:extLst>
                <a:ext uri="{FF2B5EF4-FFF2-40B4-BE49-F238E27FC236}">
                  <a16:creationId xmlns:a16="http://schemas.microsoft.com/office/drawing/2014/main" id="{A7EAE707-FD78-73E2-51E4-3B83EE4E674D}"/>
                </a:ext>
              </a:extLst>
            </p:cNvPr>
            <p:cNvSpPr/>
            <p:nvPr/>
          </p:nvSpPr>
          <p:spPr>
            <a:xfrm>
              <a:off x="2380363" y="225775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4" name="Oval 53">
              <a:extLst>
                <a:ext uri="{FF2B5EF4-FFF2-40B4-BE49-F238E27FC236}">
                  <a16:creationId xmlns:a16="http://schemas.microsoft.com/office/drawing/2014/main" id="{5B2DAD43-CD52-9DD5-9108-76AC27F6FF21}"/>
                </a:ext>
              </a:extLst>
            </p:cNvPr>
            <p:cNvSpPr/>
            <p:nvPr/>
          </p:nvSpPr>
          <p:spPr>
            <a:xfrm>
              <a:off x="2380363" y="2599809"/>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5" name="Oval 54">
              <a:extLst>
                <a:ext uri="{FF2B5EF4-FFF2-40B4-BE49-F238E27FC236}">
                  <a16:creationId xmlns:a16="http://schemas.microsoft.com/office/drawing/2014/main" id="{0DCA28CF-622C-DF10-2BC6-867F6C9921C8}"/>
                </a:ext>
              </a:extLst>
            </p:cNvPr>
            <p:cNvSpPr/>
            <p:nvPr/>
          </p:nvSpPr>
          <p:spPr>
            <a:xfrm>
              <a:off x="2380363" y="292974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6" name="Oval 55">
              <a:extLst>
                <a:ext uri="{FF2B5EF4-FFF2-40B4-BE49-F238E27FC236}">
                  <a16:creationId xmlns:a16="http://schemas.microsoft.com/office/drawing/2014/main" id="{D57CA168-692F-9B2F-3379-44EB1D252DCF}"/>
                </a:ext>
              </a:extLst>
            </p:cNvPr>
            <p:cNvSpPr/>
            <p:nvPr/>
          </p:nvSpPr>
          <p:spPr>
            <a:xfrm>
              <a:off x="2384053" y="327518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58" name="Group 57">
            <a:extLst>
              <a:ext uri="{FF2B5EF4-FFF2-40B4-BE49-F238E27FC236}">
                <a16:creationId xmlns:a16="http://schemas.microsoft.com/office/drawing/2014/main" id="{94BF59B4-4163-02A9-9A5F-8A04E154CEB9}"/>
              </a:ext>
            </a:extLst>
          </p:cNvPr>
          <p:cNvGrpSpPr/>
          <p:nvPr/>
        </p:nvGrpSpPr>
        <p:grpSpPr>
          <a:xfrm>
            <a:off x="10271749" y="2268127"/>
            <a:ext cx="1683633" cy="1899920"/>
            <a:chOff x="2380363" y="1899920"/>
            <a:chExt cx="1683633" cy="1899920"/>
          </a:xfrm>
        </p:grpSpPr>
        <p:sp>
          <p:nvSpPr>
            <p:cNvPr id="59" name="TextBox 58">
              <a:extLst>
                <a:ext uri="{FF2B5EF4-FFF2-40B4-BE49-F238E27FC236}">
                  <a16:creationId xmlns:a16="http://schemas.microsoft.com/office/drawing/2014/main" id="{83A1CF91-E7AF-B169-EBF4-FC9921B6B5F8}"/>
                </a:ext>
              </a:extLst>
            </p:cNvPr>
            <p:cNvSpPr txBox="1"/>
            <p:nvPr/>
          </p:nvSpPr>
          <p:spPr>
            <a:xfrm>
              <a:off x="2631440" y="1899920"/>
              <a:ext cx="1432556" cy="189992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Middleware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Compute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sp>
          <p:nvSpPr>
            <p:cNvPr id="60" name="Oval 59">
              <a:extLst>
                <a:ext uri="{FF2B5EF4-FFF2-40B4-BE49-F238E27FC236}">
                  <a16:creationId xmlns:a16="http://schemas.microsoft.com/office/drawing/2014/main" id="{71E93BEE-F0A1-4131-3ADD-4E810CBB6C00}"/>
                </a:ext>
              </a:extLst>
            </p:cNvPr>
            <p:cNvSpPr/>
            <p:nvPr/>
          </p:nvSpPr>
          <p:spPr>
            <a:xfrm>
              <a:off x="2380363" y="191231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1" name="Oval 60">
              <a:extLst>
                <a:ext uri="{FF2B5EF4-FFF2-40B4-BE49-F238E27FC236}">
                  <a16:creationId xmlns:a16="http://schemas.microsoft.com/office/drawing/2014/main" id="{32DBE497-B425-B607-6E0A-2A5B2A0B8632}"/>
                </a:ext>
              </a:extLst>
            </p:cNvPr>
            <p:cNvSpPr/>
            <p:nvPr/>
          </p:nvSpPr>
          <p:spPr>
            <a:xfrm>
              <a:off x="2380363" y="225775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2" name="Oval 61">
              <a:extLst>
                <a:ext uri="{FF2B5EF4-FFF2-40B4-BE49-F238E27FC236}">
                  <a16:creationId xmlns:a16="http://schemas.microsoft.com/office/drawing/2014/main" id="{68FBD574-DDB5-E0FD-D007-DBC1691B89B4}"/>
                </a:ext>
              </a:extLst>
            </p:cNvPr>
            <p:cNvSpPr/>
            <p:nvPr/>
          </p:nvSpPr>
          <p:spPr>
            <a:xfrm>
              <a:off x="2380363" y="2599809"/>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3" name="Oval 62">
              <a:extLst>
                <a:ext uri="{FF2B5EF4-FFF2-40B4-BE49-F238E27FC236}">
                  <a16:creationId xmlns:a16="http://schemas.microsoft.com/office/drawing/2014/main" id="{D5A33DE6-E645-6CDB-550D-C61E846511EB}"/>
                </a:ext>
              </a:extLst>
            </p:cNvPr>
            <p:cNvSpPr/>
            <p:nvPr/>
          </p:nvSpPr>
          <p:spPr>
            <a:xfrm>
              <a:off x="2380363" y="292974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4" name="Oval 63">
              <a:extLst>
                <a:ext uri="{FF2B5EF4-FFF2-40B4-BE49-F238E27FC236}">
                  <a16:creationId xmlns:a16="http://schemas.microsoft.com/office/drawing/2014/main" id="{2D341EAA-2337-897F-5A14-7D0A07C9039E}"/>
                </a:ext>
              </a:extLst>
            </p:cNvPr>
            <p:cNvSpPr/>
            <p:nvPr/>
          </p:nvSpPr>
          <p:spPr>
            <a:xfrm>
              <a:off x="2384053" y="327518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grpSp>
      <p:sp>
        <p:nvSpPr>
          <p:cNvPr id="67" name="Rectangle: Rounded Corners 66">
            <a:extLst>
              <a:ext uri="{FF2B5EF4-FFF2-40B4-BE49-F238E27FC236}">
                <a16:creationId xmlns:a16="http://schemas.microsoft.com/office/drawing/2014/main" id="{C0CB8864-08BA-7845-90CC-EE37F771800A}"/>
              </a:ext>
            </a:extLst>
          </p:cNvPr>
          <p:cNvSpPr/>
          <p:nvPr/>
        </p:nvSpPr>
        <p:spPr>
          <a:xfrm>
            <a:off x="2144486" y="768380"/>
            <a:ext cx="9548959" cy="339167"/>
          </a:xfrm>
          <a:prstGeom prst="roundRect">
            <a:avLst>
              <a:gd name="adj" fmla="val 46970"/>
            </a:avLst>
          </a:prstGeom>
          <a:solidFill>
            <a:schemeClr val="accent4">
              <a:lumMod val="20000"/>
              <a:lumOff val="80000"/>
            </a:schemeClr>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Customer Journey - High-value Payment</a:t>
            </a:r>
          </a:p>
        </p:txBody>
      </p:sp>
      <p:sp>
        <p:nvSpPr>
          <p:cNvPr id="73" name="Rectangle: Rounded Corners 72">
            <a:extLst>
              <a:ext uri="{FF2B5EF4-FFF2-40B4-BE49-F238E27FC236}">
                <a16:creationId xmlns:a16="http://schemas.microsoft.com/office/drawing/2014/main" id="{2B4B9AD6-1B09-4A4B-42BA-013BD51F1187}"/>
              </a:ext>
            </a:extLst>
          </p:cNvPr>
          <p:cNvSpPr/>
          <p:nvPr/>
        </p:nvSpPr>
        <p:spPr>
          <a:xfrm>
            <a:off x="2163736" y="2225344"/>
            <a:ext cx="1553016" cy="1755353"/>
          </a:xfrm>
          <a:prstGeom prst="roundRect">
            <a:avLst/>
          </a:prstGeom>
          <a:noFill/>
          <a:ln>
            <a:solidFill>
              <a:schemeClr val="accent6">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96" name="Title 2">
            <a:extLst>
              <a:ext uri="{FF2B5EF4-FFF2-40B4-BE49-F238E27FC236}">
                <a16:creationId xmlns:a16="http://schemas.microsoft.com/office/drawing/2014/main" id="{97D3E7AE-3C5E-E8C9-5FCF-9BCD49F3A311}"/>
              </a:ext>
            </a:extLst>
          </p:cNvPr>
          <p:cNvSpPr txBox="1">
            <a:spLocks/>
          </p:cNvSpPr>
          <p:nvPr/>
        </p:nvSpPr>
        <p:spPr>
          <a:xfrm>
            <a:off x="241663" y="153520"/>
            <a:ext cx="9548959" cy="533399"/>
          </a:xfrm>
          <a:prstGeom prst="rect">
            <a:avLst/>
          </a:prstGeom>
        </p:spPr>
        <p:txBody>
          <a:bodyPr/>
          <a:lstStyle>
            <a:lvl1pPr algn="l" defTabSz="914400"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400" b="0" i="0" u="none" strike="noStrike" kern="1200" cap="none" spc="0" normalizeH="0" baseline="0" noProof="0">
                <a:ln>
                  <a:noFill/>
                </a:ln>
                <a:solidFill>
                  <a:srgbClr val="FFFFFF"/>
                </a:solidFill>
                <a:effectLst/>
                <a:uLnTx/>
                <a:uFillTx/>
                <a:latin typeface="Georgia" panose="02040502050405020303" pitchFamily="18" charset="0"/>
                <a:ea typeface="+mj-ea"/>
                <a:cs typeface="+mj-cs"/>
              </a:rPr>
              <a:t> Bringing it to </a:t>
            </a:r>
            <a:r>
              <a:rPr kumimoji="0" lang="en-GB" sz="2400" b="0" i="1" u="none" strike="noStrike" kern="1200" cap="none" spc="0" normalizeH="0" baseline="0" noProof="0">
                <a:ln>
                  <a:noFill/>
                </a:ln>
                <a:solidFill>
                  <a:srgbClr val="19A3FC"/>
                </a:solidFill>
                <a:effectLst/>
                <a:uLnTx/>
                <a:uFillTx/>
                <a:latin typeface="Georgia" panose="02040502050405020303" pitchFamily="18" charset="0"/>
                <a:ea typeface="+mj-ea"/>
                <a:cs typeface="+mj-cs"/>
              </a:rPr>
              <a:t>life</a:t>
            </a:r>
          </a:p>
        </p:txBody>
      </p:sp>
      <p:sp>
        <p:nvSpPr>
          <p:cNvPr id="8" name="Rectangle: Rounded Corners 7">
            <a:extLst>
              <a:ext uri="{FF2B5EF4-FFF2-40B4-BE49-F238E27FC236}">
                <a16:creationId xmlns:a16="http://schemas.microsoft.com/office/drawing/2014/main" id="{CC3C5213-3488-7FC6-B718-3D452543B59D}"/>
              </a:ext>
            </a:extLst>
          </p:cNvPr>
          <p:cNvSpPr/>
          <p:nvPr/>
        </p:nvSpPr>
        <p:spPr>
          <a:xfrm rot="16200000">
            <a:off x="1369157" y="3023910"/>
            <a:ext cx="1495037" cy="339167"/>
          </a:xfrm>
          <a:prstGeom prst="roundRect">
            <a:avLst>
              <a:gd name="adj" fmla="val 46970"/>
            </a:avLst>
          </a:prstGeom>
          <a:solidFill>
            <a:schemeClr val="tx2">
              <a:lumMod val="40000"/>
              <a:lumOff val="60000"/>
            </a:schemeClr>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Tech Stack</a:t>
            </a:r>
          </a:p>
        </p:txBody>
      </p:sp>
      <p:sp>
        <p:nvSpPr>
          <p:cNvPr id="80" name="Rectangle: Rounded Corners 79">
            <a:extLst>
              <a:ext uri="{FF2B5EF4-FFF2-40B4-BE49-F238E27FC236}">
                <a16:creationId xmlns:a16="http://schemas.microsoft.com/office/drawing/2014/main" id="{0FFCD2B3-33AF-BE19-6482-D04034ADE3D5}"/>
              </a:ext>
            </a:extLst>
          </p:cNvPr>
          <p:cNvSpPr/>
          <p:nvPr/>
        </p:nvSpPr>
        <p:spPr>
          <a:xfrm>
            <a:off x="236618" y="2185655"/>
            <a:ext cx="1602342" cy="1982389"/>
          </a:xfrm>
          <a:prstGeom prst="roundRect">
            <a:avLst/>
          </a:prstGeom>
          <a:noFill/>
          <a:ln>
            <a:solidFill>
              <a:schemeClr val="accent6">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1" name="Rectangle: Rounded Corners 80">
            <a:extLst>
              <a:ext uri="{FF2B5EF4-FFF2-40B4-BE49-F238E27FC236}">
                <a16:creationId xmlns:a16="http://schemas.microsoft.com/office/drawing/2014/main" id="{A9A4419D-EF5C-AFBA-430A-B52A9981BFA5}"/>
              </a:ext>
            </a:extLst>
          </p:cNvPr>
          <p:cNvSpPr/>
          <p:nvPr/>
        </p:nvSpPr>
        <p:spPr>
          <a:xfrm rot="16200000">
            <a:off x="3297427" y="3023910"/>
            <a:ext cx="1495037" cy="339167"/>
          </a:xfrm>
          <a:prstGeom prst="roundRect">
            <a:avLst>
              <a:gd name="adj" fmla="val 46970"/>
            </a:avLst>
          </a:prstGeom>
          <a:solidFill>
            <a:schemeClr val="tx2">
              <a:lumMod val="40000"/>
              <a:lumOff val="60000"/>
            </a:schemeClr>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Tech Stack</a:t>
            </a:r>
          </a:p>
        </p:txBody>
      </p:sp>
      <p:sp>
        <p:nvSpPr>
          <p:cNvPr id="82" name="Rectangle: Rounded Corners 81">
            <a:extLst>
              <a:ext uri="{FF2B5EF4-FFF2-40B4-BE49-F238E27FC236}">
                <a16:creationId xmlns:a16="http://schemas.microsoft.com/office/drawing/2014/main" id="{E5888485-EEAE-BB06-7CC8-BC11107652E5}"/>
              </a:ext>
            </a:extLst>
          </p:cNvPr>
          <p:cNvSpPr/>
          <p:nvPr/>
        </p:nvSpPr>
        <p:spPr>
          <a:xfrm rot="16200000">
            <a:off x="5265849" y="3023910"/>
            <a:ext cx="1495037" cy="339167"/>
          </a:xfrm>
          <a:prstGeom prst="roundRect">
            <a:avLst>
              <a:gd name="adj" fmla="val 46970"/>
            </a:avLst>
          </a:prstGeom>
          <a:solidFill>
            <a:schemeClr val="tx2">
              <a:lumMod val="40000"/>
              <a:lumOff val="60000"/>
            </a:schemeClr>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Tech Stack</a:t>
            </a:r>
          </a:p>
        </p:txBody>
      </p:sp>
      <p:sp>
        <p:nvSpPr>
          <p:cNvPr id="83" name="Rectangle: Rounded Corners 82">
            <a:extLst>
              <a:ext uri="{FF2B5EF4-FFF2-40B4-BE49-F238E27FC236}">
                <a16:creationId xmlns:a16="http://schemas.microsoft.com/office/drawing/2014/main" id="{13C7D2B5-BE48-14A1-2C2F-FE115DAE247C}"/>
              </a:ext>
            </a:extLst>
          </p:cNvPr>
          <p:cNvSpPr/>
          <p:nvPr/>
        </p:nvSpPr>
        <p:spPr>
          <a:xfrm rot="16200000">
            <a:off x="7284535" y="3023909"/>
            <a:ext cx="1495037" cy="339167"/>
          </a:xfrm>
          <a:prstGeom prst="roundRect">
            <a:avLst>
              <a:gd name="adj" fmla="val 46970"/>
            </a:avLst>
          </a:prstGeom>
          <a:solidFill>
            <a:schemeClr val="tx2">
              <a:lumMod val="40000"/>
              <a:lumOff val="60000"/>
            </a:schemeClr>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Tech Stack</a:t>
            </a:r>
          </a:p>
        </p:txBody>
      </p:sp>
      <p:sp>
        <p:nvSpPr>
          <p:cNvPr id="85" name="Rectangle: Rounded Corners 84">
            <a:extLst>
              <a:ext uri="{FF2B5EF4-FFF2-40B4-BE49-F238E27FC236}">
                <a16:creationId xmlns:a16="http://schemas.microsoft.com/office/drawing/2014/main" id="{BC1A9326-D5D9-B6F4-4AC3-D0D98A42999C}"/>
              </a:ext>
            </a:extLst>
          </p:cNvPr>
          <p:cNvSpPr/>
          <p:nvPr/>
        </p:nvSpPr>
        <p:spPr>
          <a:xfrm rot="16200000">
            <a:off x="9255574" y="3023909"/>
            <a:ext cx="1495037" cy="339167"/>
          </a:xfrm>
          <a:prstGeom prst="roundRect">
            <a:avLst>
              <a:gd name="adj" fmla="val 46970"/>
            </a:avLst>
          </a:prstGeom>
          <a:solidFill>
            <a:schemeClr val="tx2">
              <a:lumMod val="40000"/>
              <a:lumOff val="60000"/>
            </a:schemeClr>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Tech Stack</a:t>
            </a:r>
          </a:p>
        </p:txBody>
      </p:sp>
      <p:cxnSp>
        <p:nvCxnSpPr>
          <p:cNvPr id="87" name="Connector: Elbow 86">
            <a:extLst>
              <a:ext uri="{FF2B5EF4-FFF2-40B4-BE49-F238E27FC236}">
                <a16:creationId xmlns:a16="http://schemas.microsoft.com/office/drawing/2014/main" id="{BE9B8D3F-52D4-3112-07E0-E394F73F0C34}"/>
              </a:ext>
            </a:extLst>
          </p:cNvPr>
          <p:cNvCxnSpPr>
            <a:cxnSpLocks/>
            <a:stCxn id="80" idx="2"/>
            <a:endCxn id="81" idx="1"/>
          </p:cNvCxnSpPr>
          <p:nvPr/>
        </p:nvCxnSpPr>
        <p:spPr>
          <a:xfrm rot="5400000" flipH="1" flipV="1">
            <a:off x="2427851" y="2550949"/>
            <a:ext cx="227032" cy="3007157"/>
          </a:xfrm>
          <a:prstGeom prst="bentConnector3">
            <a:avLst>
              <a:gd name="adj1" fmla="val -100691"/>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977C7D79-6FE2-3BF8-640E-BBC19ECC0A0E}"/>
              </a:ext>
            </a:extLst>
          </p:cNvPr>
          <p:cNvCxnSpPr>
            <a:cxnSpLocks/>
            <a:stCxn id="80" idx="2"/>
            <a:endCxn id="82" idx="1"/>
          </p:cNvCxnSpPr>
          <p:nvPr/>
        </p:nvCxnSpPr>
        <p:spPr>
          <a:xfrm rot="5400000" flipH="1" flipV="1">
            <a:off x="3412062" y="1566738"/>
            <a:ext cx="227032" cy="4975579"/>
          </a:xfrm>
          <a:prstGeom prst="bentConnector3">
            <a:avLst>
              <a:gd name="adj1" fmla="val -100691"/>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90EB2FBF-018F-D15A-A4E0-252936C35784}"/>
              </a:ext>
            </a:extLst>
          </p:cNvPr>
          <p:cNvCxnSpPr>
            <a:cxnSpLocks/>
            <a:stCxn id="80" idx="2"/>
            <a:endCxn id="83" idx="1"/>
          </p:cNvCxnSpPr>
          <p:nvPr/>
        </p:nvCxnSpPr>
        <p:spPr>
          <a:xfrm rot="5400000" flipH="1" flipV="1">
            <a:off x="4421404" y="557395"/>
            <a:ext cx="227033" cy="6994265"/>
          </a:xfrm>
          <a:prstGeom prst="bentConnector3">
            <a:avLst>
              <a:gd name="adj1" fmla="val -100690"/>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2A0148EF-5717-E582-1A4A-ADF4E77CE190}"/>
              </a:ext>
            </a:extLst>
          </p:cNvPr>
          <p:cNvCxnSpPr>
            <a:cxnSpLocks/>
            <a:stCxn id="80" idx="2"/>
            <a:endCxn id="85" idx="1"/>
          </p:cNvCxnSpPr>
          <p:nvPr/>
        </p:nvCxnSpPr>
        <p:spPr>
          <a:xfrm rot="5400000" flipH="1" flipV="1">
            <a:off x="5406924" y="-428124"/>
            <a:ext cx="227033" cy="8965304"/>
          </a:xfrm>
          <a:prstGeom prst="bentConnector3">
            <a:avLst>
              <a:gd name="adj1" fmla="val -100690"/>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0" name="Rectangle: Rounded Corners 99">
            <a:extLst>
              <a:ext uri="{FF2B5EF4-FFF2-40B4-BE49-F238E27FC236}">
                <a16:creationId xmlns:a16="http://schemas.microsoft.com/office/drawing/2014/main" id="{507FDFE8-D946-698B-6C7F-852B015B2041}"/>
              </a:ext>
            </a:extLst>
          </p:cNvPr>
          <p:cNvSpPr/>
          <p:nvPr/>
        </p:nvSpPr>
        <p:spPr>
          <a:xfrm>
            <a:off x="2088983" y="5073292"/>
            <a:ext cx="3193884" cy="384116"/>
          </a:xfrm>
          <a:prstGeom prst="roundRect">
            <a:avLst>
              <a:gd name="adj" fmla="val 46970"/>
            </a:avLst>
          </a:prstGeom>
          <a:solidFill>
            <a:schemeClr val="accent5">
              <a:lumMod val="40000"/>
              <a:lumOff val="60000"/>
            </a:schemeClr>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Integrated Signaling into SLIs</a:t>
            </a:r>
          </a:p>
        </p:txBody>
      </p:sp>
      <p:sp>
        <p:nvSpPr>
          <p:cNvPr id="101" name="Rectangle: Rounded Corners 100">
            <a:extLst>
              <a:ext uri="{FF2B5EF4-FFF2-40B4-BE49-F238E27FC236}">
                <a16:creationId xmlns:a16="http://schemas.microsoft.com/office/drawing/2014/main" id="{A2A3A25C-5EE6-098B-39CF-43A7F517A616}"/>
              </a:ext>
            </a:extLst>
          </p:cNvPr>
          <p:cNvSpPr/>
          <p:nvPr/>
        </p:nvSpPr>
        <p:spPr>
          <a:xfrm>
            <a:off x="5391400" y="5090503"/>
            <a:ext cx="3193884" cy="384116"/>
          </a:xfrm>
          <a:prstGeom prst="roundRect">
            <a:avLst>
              <a:gd name="adj" fmla="val 46970"/>
            </a:avLst>
          </a:prstGeom>
          <a:solidFill>
            <a:schemeClr val="accent5">
              <a:lumMod val="40000"/>
              <a:lumOff val="60000"/>
            </a:schemeClr>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 E2E tracing across journeys</a:t>
            </a:r>
          </a:p>
        </p:txBody>
      </p:sp>
      <p:sp>
        <p:nvSpPr>
          <p:cNvPr id="102" name="Rectangle: Rounded Corners 101">
            <a:extLst>
              <a:ext uri="{FF2B5EF4-FFF2-40B4-BE49-F238E27FC236}">
                <a16:creationId xmlns:a16="http://schemas.microsoft.com/office/drawing/2014/main" id="{25D15C0C-924B-4735-94BC-3CD980836290}"/>
              </a:ext>
            </a:extLst>
          </p:cNvPr>
          <p:cNvSpPr/>
          <p:nvPr/>
        </p:nvSpPr>
        <p:spPr>
          <a:xfrm>
            <a:off x="8674567" y="5080752"/>
            <a:ext cx="3193884" cy="384116"/>
          </a:xfrm>
          <a:prstGeom prst="roundRect">
            <a:avLst>
              <a:gd name="adj" fmla="val 46970"/>
            </a:avLst>
          </a:prstGeom>
          <a:solidFill>
            <a:schemeClr val="accent5">
              <a:lumMod val="40000"/>
              <a:lumOff val="60000"/>
            </a:schemeClr>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Detailed Telemetry to support drill-down </a:t>
            </a:r>
          </a:p>
        </p:txBody>
      </p:sp>
      <p:sp>
        <p:nvSpPr>
          <p:cNvPr id="106" name="Rectangle: Rounded Corners 105">
            <a:extLst>
              <a:ext uri="{FF2B5EF4-FFF2-40B4-BE49-F238E27FC236}">
                <a16:creationId xmlns:a16="http://schemas.microsoft.com/office/drawing/2014/main" id="{F90453A4-2693-051D-9D58-02ED29466923}"/>
              </a:ext>
            </a:extLst>
          </p:cNvPr>
          <p:cNvSpPr/>
          <p:nvPr/>
        </p:nvSpPr>
        <p:spPr>
          <a:xfrm>
            <a:off x="533447" y="2059982"/>
            <a:ext cx="1004395" cy="289132"/>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Build </a:t>
            </a:r>
          </a:p>
        </p:txBody>
      </p:sp>
      <p:pic>
        <p:nvPicPr>
          <p:cNvPr id="130" name="Graphic 129" descr="Transfer with solid fill">
            <a:extLst>
              <a:ext uri="{FF2B5EF4-FFF2-40B4-BE49-F238E27FC236}">
                <a16:creationId xmlns:a16="http://schemas.microsoft.com/office/drawing/2014/main" id="{B1DC9AE3-3727-A79F-8CBF-7C095E7458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98969" y="1484166"/>
            <a:ext cx="385941" cy="385941"/>
          </a:xfrm>
          <a:prstGeom prst="rect">
            <a:avLst/>
          </a:prstGeom>
        </p:spPr>
      </p:pic>
      <p:pic>
        <p:nvPicPr>
          <p:cNvPr id="131" name="Graphic 130" descr="Transfer with solid fill">
            <a:extLst>
              <a:ext uri="{FF2B5EF4-FFF2-40B4-BE49-F238E27FC236}">
                <a16:creationId xmlns:a16="http://schemas.microsoft.com/office/drawing/2014/main" id="{53A5B121-C055-C60B-CF1C-6EDD05340C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47822" y="1493833"/>
            <a:ext cx="385941" cy="385941"/>
          </a:xfrm>
          <a:prstGeom prst="rect">
            <a:avLst/>
          </a:prstGeom>
        </p:spPr>
      </p:pic>
      <p:pic>
        <p:nvPicPr>
          <p:cNvPr id="132" name="Graphic 131" descr="Transfer with solid fill">
            <a:extLst>
              <a:ext uri="{FF2B5EF4-FFF2-40B4-BE49-F238E27FC236}">
                <a16:creationId xmlns:a16="http://schemas.microsoft.com/office/drawing/2014/main" id="{E5D37690-4AC5-73BE-C859-8C1E006999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04737" y="1512510"/>
            <a:ext cx="385941" cy="385941"/>
          </a:xfrm>
          <a:prstGeom prst="rect">
            <a:avLst/>
          </a:prstGeom>
        </p:spPr>
      </p:pic>
      <p:pic>
        <p:nvPicPr>
          <p:cNvPr id="133" name="Graphic 132" descr="Transfer with solid fill">
            <a:extLst>
              <a:ext uri="{FF2B5EF4-FFF2-40B4-BE49-F238E27FC236}">
                <a16:creationId xmlns:a16="http://schemas.microsoft.com/office/drawing/2014/main" id="{08CE4950-7C3E-48A3-16BF-03042ABAF3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5937" y="1531225"/>
            <a:ext cx="385941" cy="385941"/>
          </a:xfrm>
          <a:prstGeom prst="rect">
            <a:avLst/>
          </a:prstGeom>
        </p:spPr>
      </p:pic>
      <p:sp>
        <p:nvSpPr>
          <p:cNvPr id="134" name="Isosceles Triangle 133">
            <a:extLst>
              <a:ext uri="{FF2B5EF4-FFF2-40B4-BE49-F238E27FC236}">
                <a16:creationId xmlns:a16="http://schemas.microsoft.com/office/drawing/2014/main" id="{D5A0BE81-792A-0DC3-4C37-5DE12DAAB6FC}"/>
              </a:ext>
            </a:extLst>
          </p:cNvPr>
          <p:cNvSpPr/>
          <p:nvPr/>
        </p:nvSpPr>
        <p:spPr>
          <a:xfrm rot="5400000">
            <a:off x="2387420" y="4314206"/>
            <a:ext cx="94852" cy="155565"/>
          </a:xfrm>
          <a:prstGeom prst="triangl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35" name="Isosceles Triangle 134">
            <a:extLst>
              <a:ext uri="{FF2B5EF4-FFF2-40B4-BE49-F238E27FC236}">
                <a16:creationId xmlns:a16="http://schemas.microsoft.com/office/drawing/2014/main" id="{E2903671-DB66-FE9C-162D-2A284DF12A34}"/>
              </a:ext>
            </a:extLst>
          </p:cNvPr>
          <p:cNvSpPr/>
          <p:nvPr/>
        </p:nvSpPr>
        <p:spPr>
          <a:xfrm>
            <a:off x="3997519" y="3986923"/>
            <a:ext cx="94852" cy="155565"/>
          </a:xfrm>
          <a:prstGeom prst="triangl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36" name="Isosceles Triangle 135">
            <a:extLst>
              <a:ext uri="{FF2B5EF4-FFF2-40B4-BE49-F238E27FC236}">
                <a16:creationId xmlns:a16="http://schemas.microsoft.com/office/drawing/2014/main" id="{97F4A3A7-B9F1-EEDC-5F8E-88DDCD8C009B}"/>
              </a:ext>
            </a:extLst>
          </p:cNvPr>
          <p:cNvSpPr/>
          <p:nvPr/>
        </p:nvSpPr>
        <p:spPr>
          <a:xfrm>
            <a:off x="5980379" y="3986923"/>
            <a:ext cx="94852" cy="155565"/>
          </a:xfrm>
          <a:prstGeom prst="triangl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37" name="Isosceles Triangle 136">
            <a:extLst>
              <a:ext uri="{FF2B5EF4-FFF2-40B4-BE49-F238E27FC236}">
                <a16:creationId xmlns:a16="http://schemas.microsoft.com/office/drawing/2014/main" id="{2C92E37E-C2F7-77D2-218B-69FD280ABBDF}"/>
              </a:ext>
            </a:extLst>
          </p:cNvPr>
          <p:cNvSpPr/>
          <p:nvPr/>
        </p:nvSpPr>
        <p:spPr>
          <a:xfrm>
            <a:off x="7984627" y="3986923"/>
            <a:ext cx="94852" cy="155565"/>
          </a:xfrm>
          <a:prstGeom prst="triangl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38" name="Isosceles Triangle 137">
            <a:extLst>
              <a:ext uri="{FF2B5EF4-FFF2-40B4-BE49-F238E27FC236}">
                <a16:creationId xmlns:a16="http://schemas.microsoft.com/office/drawing/2014/main" id="{48D4685D-8110-53B7-B1E1-D6FC991419FA}"/>
              </a:ext>
            </a:extLst>
          </p:cNvPr>
          <p:cNvSpPr/>
          <p:nvPr/>
        </p:nvSpPr>
        <p:spPr>
          <a:xfrm>
            <a:off x="9957863" y="3986923"/>
            <a:ext cx="94852" cy="155565"/>
          </a:xfrm>
          <a:prstGeom prst="triangl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47" name="Rectangle 146">
            <a:extLst>
              <a:ext uri="{FF2B5EF4-FFF2-40B4-BE49-F238E27FC236}">
                <a16:creationId xmlns:a16="http://schemas.microsoft.com/office/drawing/2014/main" id="{129DA3AC-022E-C8EC-C77F-4627570BB5C7}"/>
              </a:ext>
            </a:extLst>
          </p:cNvPr>
          <p:cNvSpPr/>
          <p:nvPr/>
        </p:nvSpPr>
        <p:spPr>
          <a:xfrm>
            <a:off x="432336" y="3752886"/>
            <a:ext cx="1268547" cy="30569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Arial"/>
                <a:ea typeface="+mn-ea"/>
                <a:cs typeface="+mn-cs"/>
              </a:rPr>
              <a:t>Recommend for missing Telemetry</a:t>
            </a:r>
          </a:p>
        </p:txBody>
      </p:sp>
      <p:cxnSp>
        <p:nvCxnSpPr>
          <p:cNvPr id="148" name="Straight Connector 147">
            <a:extLst>
              <a:ext uri="{FF2B5EF4-FFF2-40B4-BE49-F238E27FC236}">
                <a16:creationId xmlns:a16="http://schemas.microsoft.com/office/drawing/2014/main" id="{80479E37-8DC3-1D54-A606-5137514D3794}"/>
              </a:ext>
            </a:extLst>
          </p:cNvPr>
          <p:cNvCxnSpPr>
            <a:cxnSpLocks/>
          </p:cNvCxnSpPr>
          <p:nvPr/>
        </p:nvCxnSpPr>
        <p:spPr>
          <a:xfrm>
            <a:off x="1689035" y="3811438"/>
            <a:ext cx="276972"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54" name="Graphic 153" descr="Users with solid fill">
            <a:extLst>
              <a:ext uri="{FF2B5EF4-FFF2-40B4-BE49-F238E27FC236}">
                <a16:creationId xmlns:a16="http://schemas.microsoft.com/office/drawing/2014/main" id="{DACF0934-0854-5380-249D-6E505B5F1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8301" y="6138575"/>
            <a:ext cx="320667" cy="320667"/>
          </a:xfrm>
          <a:prstGeom prst="rect">
            <a:avLst/>
          </a:prstGeom>
        </p:spPr>
      </p:pic>
      <p:sp>
        <p:nvSpPr>
          <p:cNvPr id="155" name="TextBox 154">
            <a:extLst>
              <a:ext uri="{FF2B5EF4-FFF2-40B4-BE49-F238E27FC236}">
                <a16:creationId xmlns:a16="http://schemas.microsoft.com/office/drawing/2014/main" id="{9D3644F9-C26B-6707-3E4B-CD112C844391}"/>
              </a:ext>
            </a:extLst>
          </p:cNvPr>
          <p:cNvSpPr txBox="1"/>
          <p:nvPr/>
        </p:nvSpPr>
        <p:spPr>
          <a:xfrm>
            <a:off x="6859290" y="6192091"/>
            <a:ext cx="2101049" cy="314721"/>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CB5D">
                    <a:lumMod val="20000"/>
                    <a:lumOff val="80000"/>
                  </a:srgbClr>
                </a:solidFill>
                <a:effectLst/>
                <a:uLnTx/>
                <a:uFillTx/>
                <a:latin typeface="Arial"/>
                <a:ea typeface="+mn-ea"/>
                <a:cs typeface="+mn-cs"/>
              </a:rPr>
              <a:t>CIC Team</a:t>
            </a:r>
          </a:p>
        </p:txBody>
      </p:sp>
      <p:sp>
        <p:nvSpPr>
          <p:cNvPr id="158" name="TextBox 157">
            <a:extLst>
              <a:ext uri="{FF2B5EF4-FFF2-40B4-BE49-F238E27FC236}">
                <a16:creationId xmlns:a16="http://schemas.microsoft.com/office/drawing/2014/main" id="{8F85C515-0BA1-B1C2-8B5B-62E011452F6E}"/>
              </a:ext>
            </a:extLst>
          </p:cNvPr>
          <p:cNvSpPr txBox="1"/>
          <p:nvPr/>
        </p:nvSpPr>
        <p:spPr>
          <a:xfrm>
            <a:off x="6685710" y="4490099"/>
            <a:ext cx="661712" cy="23062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CB5D">
                    <a:lumMod val="20000"/>
                    <a:lumOff val="80000"/>
                  </a:srgbClr>
                </a:solidFill>
                <a:effectLst/>
                <a:uLnTx/>
                <a:uFillTx/>
                <a:latin typeface="Arial"/>
                <a:ea typeface="+mn-ea"/>
                <a:cs typeface="+mn-cs"/>
              </a:rPr>
              <a:t>Output </a:t>
            </a:r>
          </a:p>
        </p:txBody>
      </p:sp>
      <p:sp>
        <p:nvSpPr>
          <p:cNvPr id="159" name="Right Brace 158">
            <a:extLst>
              <a:ext uri="{FF2B5EF4-FFF2-40B4-BE49-F238E27FC236}">
                <a16:creationId xmlns:a16="http://schemas.microsoft.com/office/drawing/2014/main" id="{A63F28F8-7D19-D58A-A82A-9D5F813C8F77}"/>
              </a:ext>
            </a:extLst>
          </p:cNvPr>
          <p:cNvSpPr/>
          <p:nvPr/>
        </p:nvSpPr>
        <p:spPr>
          <a:xfrm rot="5400000">
            <a:off x="6888246" y="1114482"/>
            <a:ext cx="454946" cy="9637544"/>
          </a:xfrm>
          <a:prstGeom prst="rightBrace">
            <a:avLst>
              <a:gd name="adj1" fmla="val 57486"/>
              <a:gd name="adj2" fmla="val 50000"/>
            </a:avLst>
          </a:prstGeom>
          <a:noFill/>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0" name="Right Brace 159">
            <a:extLst>
              <a:ext uri="{FF2B5EF4-FFF2-40B4-BE49-F238E27FC236}">
                <a16:creationId xmlns:a16="http://schemas.microsoft.com/office/drawing/2014/main" id="{67DF15FD-BA4F-9F47-D299-DF0BA7A0B084}"/>
              </a:ext>
            </a:extLst>
          </p:cNvPr>
          <p:cNvSpPr/>
          <p:nvPr/>
        </p:nvSpPr>
        <p:spPr>
          <a:xfrm rot="5400000">
            <a:off x="6816046" y="-92509"/>
            <a:ext cx="401041" cy="9743394"/>
          </a:xfrm>
          <a:prstGeom prst="rightBrace">
            <a:avLst>
              <a:gd name="adj1" fmla="val 57486"/>
              <a:gd name="adj2" fmla="val 50000"/>
            </a:avLst>
          </a:prstGeom>
          <a:noFill/>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1" name="TextBox 160">
            <a:extLst>
              <a:ext uri="{FF2B5EF4-FFF2-40B4-BE49-F238E27FC236}">
                <a16:creationId xmlns:a16="http://schemas.microsoft.com/office/drawing/2014/main" id="{D6E05E11-7A70-99C9-F2C0-958B3BE44F5F}"/>
              </a:ext>
            </a:extLst>
          </p:cNvPr>
          <p:cNvSpPr txBox="1"/>
          <p:nvPr/>
        </p:nvSpPr>
        <p:spPr>
          <a:xfrm>
            <a:off x="6545577" y="5555569"/>
            <a:ext cx="1460497" cy="22107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CB5D">
                    <a:lumMod val="20000"/>
                    <a:lumOff val="80000"/>
                  </a:srgbClr>
                </a:solidFill>
                <a:effectLst/>
                <a:uLnTx/>
                <a:uFillTx/>
                <a:latin typeface="Arial"/>
                <a:ea typeface="+mn-ea"/>
                <a:cs typeface="+mn-cs"/>
              </a:rPr>
              <a:t>Consumed by </a:t>
            </a:r>
          </a:p>
        </p:txBody>
      </p:sp>
      <p:cxnSp>
        <p:nvCxnSpPr>
          <p:cNvPr id="163" name="Straight Arrow Connector 162">
            <a:extLst>
              <a:ext uri="{FF2B5EF4-FFF2-40B4-BE49-F238E27FC236}">
                <a16:creationId xmlns:a16="http://schemas.microsoft.com/office/drawing/2014/main" id="{D948E9C5-6910-F22C-2CAD-7D5AFB9E2549}"/>
              </a:ext>
            </a:extLst>
          </p:cNvPr>
          <p:cNvCxnSpPr>
            <a:cxnSpLocks/>
          </p:cNvCxnSpPr>
          <p:nvPr/>
        </p:nvCxnSpPr>
        <p:spPr>
          <a:xfrm flipH="1" flipV="1">
            <a:off x="6081982" y="6071068"/>
            <a:ext cx="327616" cy="132191"/>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496727B3-25F5-4926-6934-85D16FB97781}"/>
              </a:ext>
            </a:extLst>
          </p:cNvPr>
          <p:cNvCxnSpPr>
            <a:cxnSpLocks/>
          </p:cNvCxnSpPr>
          <p:nvPr/>
        </p:nvCxnSpPr>
        <p:spPr>
          <a:xfrm flipV="1">
            <a:off x="7736926" y="6138575"/>
            <a:ext cx="413934" cy="170201"/>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02136DA9-F80D-AD91-F7EF-B020F482DA5E}"/>
              </a:ext>
            </a:extLst>
          </p:cNvPr>
          <p:cNvCxnSpPr>
            <a:cxnSpLocks/>
          </p:cNvCxnSpPr>
          <p:nvPr/>
        </p:nvCxnSpPr>
        <p:spPr>
          <a:xfrm>
            <a:off x="7736926" y="6411000"/>
            <a:ext cx="404154" cy="102182"/>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9C9503F4-50A4-968C-DE2D-CF5DAEFF2B2E}"/>
              </a:ext>
            </a:extLst>
          </p:cNvPr>
          <p:cNvSpPr txBox="1"/>
          <p:nvPr/>
        </p:nvSpPr>
        <p:spPr>
          <a:xfrm>
            <a:off x="8197349" y="6077326"/>
            <a:ext cx="1991357" cy="269179"/>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9A3FC">
                    <a:lumMod val="60000"/>
                    <a:lumOff val="40000"/>
                  </a:srgbClr>
                </a:solidFill>
                <a:effectLst/>
                <a:uLnTx/>
                <a:uFillTx/>
                <a:latin typeface="Arial"/>
                <a:ea typeface="+mn-ea"/>
                <a:cs typeface="+mn-cs"/>
              </a:rPr>
              <a:t>Blameless Postmortem</a:t>
            </a:r>
          </a:p>
        </p:txBody>
      </p:sp>
      <p:sp>
        <p:nvSpPr>
          <p:cNvPr id="170" name="TextBox 169">
            <a:extLst>
              <a:ext uri="{FF2B5EF4-FFF2-40B4-BE49-F238E27FC236}">
                <a16:creationId xmlns:a16="http://schemas.microsoft.com/office/drawing/2014/main" id="{AAFF83C0-1BBD-E7D2-8991-0FE28C2F03E0}"/>
              </a:ext>
            </a:extLst>
          </p:cNvPr>
          <p:cNvSpPr txBox="1"/>
          <p:nvPr/>
        </p:nvSpPr>
        <p:spPr>
          <a:xfrm>
            <a:off x="8197349" y="6448871"/>
            <a:ext cx="1991357" cy="269179"/>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9A3FC">
                    <a:lumMod val="60000"/>
                    <a:lumOff val="40000"/>
                  </a:srgbClr>
                </a:solidFill>
                <a:effectLst/>
                <a:uLnTx/>
                <a:uFillTx/>
                <a:latin typeface="Arial"/>
                <a:ea typeface="+mn-ea"/>
                <a:cs typeface="+mn-cs"/>
              </a:rPr>
              <a:t>Fault Isolation</a:t>
            </a:r>
          </a:p>
        </p:txBody>
      </p:sp>
      <p:sp>
        <p:nvSpPr>
          <p:cNvPr id="171" name="TextBox 170">
            <a:extLst>
              <a:ext uri="{FF2B5EF4-FFF2-40B4-BE49-F238E27FC236}">
                <a16:creationId xmlns:a16="http://schemas.microsoft.com/office/drawing/2014/main" id="{7D5DA9A3-0E66-1AE1-49CC-6501E2B1C527}"/>
              </a:ext>
            </a:extLst>
          </p:cNvPr>
          <p:cNvSpPr txBox="1"/>
          <p:nvPr/>
        </p:nvSpPr>
        <p:spPr>
          <a:xfrm>
            <a:off x="4998427" y="6044394"/>
            <a:ext cx="995679" cy="264382"/>
          </a:xfrm>
          <a:prstGeom prst="rect">
            <a:avLst/>
          </a:prstGeom>
        </p:spPr>
        <p:txBody>
          <a:bodyPr vert="horz" wrap="square" lIns="0" tIns="0" rIns="0" bIns="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9A3FC">
                    <a:lumMod val="60000"/>
                    <a:lumOff val="40000"/>
                  </a:srgbClr>
                </a:solidFill>
                <a:effectLst/>
                <a:uLnTx/>
                <a:uFillTx/>
                <a:latin typeface="Arial"/>
                <a:ea typeface="+mn-ea"/>
                <a:cs typeface="+mn-cs"/>
              </a:rPr>
              <a:t>Automation</a:t>
            </a:r>
          </a:p>
        </p:txBody>
      </p:sp>
      <p:cxnSp>
        <p:nvCxnSpPr>
          <p:cNvPr id="173" name="Straight Arrow Connector 172">
            <a:extLst>
              <a:ext uri="{FF2B5EF4-FFF2-40B4-BE49-F238E27FC236}">
                <a16:creationId xmlns:a16="http://schemas.microsoft.com/office/drawing/2014/main" id="{D0A214E8-9E98-70AD-3A7F-FEC9BC3F3C9E}"/>
              </a:ext>
            </a:extLst>
          </p:cNvPr>
          <p:cNvCxnSpPr>
            <a:cxnSpLocks/>
          </p:cNvCxnSpPr>
          <p:nvPr/>
        </p:nvCxnSpPr>
        <p:spPr>
          <a:xfrm flipH="1">
            <a:off x="6096000" y="6409101"/>
            <a:ext cx="332355" cy="132191"/>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0A7D2011-786B-5B5F-671D-E43255A99906}"/>
              </a:ext>
            </a:extLst>
          </p:cNvPr>
          <p:cNvSpPr txBox="1"/>
          <p:nvPr/>
        </p:nvSpPr>
        <p:spPr>
          <a:xfrm>
            <a:off x="5072705" y="6399608"/>
            <a:ext cx="995679" cy="26438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9A3FC">
                    <a:lumMod val="60000"/>
                    <a:lumOff val="40000"/>
                  </a:srgbClr>
                </a:solidFill>
                <a:effectLst/>
                <a:uLnTx/>
                <a:uFillTx/>
                <a:latin typeface="Arial"/>
                <a:ea typeface="+mn-ea"/>
                <a:cs typeface="+mn-cs"/>
              </a:rPr>
              <a:t>Communication</a:t>
            </a:r>
          </a:p>
        </p:txBody>
      </p:sp>
    </p:spTree>
    <p:extLst>
      <p:ext uri="{BB962C8B-B14F-4D97-AF65-F5344CB8AC3E}">
        <p14:creationId xmlns:p14="http://schemas.microsoft.com/office/powerpoint/2010/main" val="3542526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61A2C7E-ED04-2616-DDD6-2745DB6A73EA}"/>
              </a:ext>
            </a:extLst>
          </p:cNvPr>
          <p:cNvSpPr>
            <a:spLocks noGrp="1"/>
          </p:cNvSpPr>
          <p:nvPr>
            <p:ph type="title"/>
          </p:nvPr>
        </p:nvSpPr>
        <p:spPr>
          <a:xfrm>
            <a:off x="221739" y="194435"/>
            <a:ext cx="11430000" cy="533399"/>
          </a:xfrm>
        </p:spPr>
        <p:txBody>
          <a:bodyPr/>
          <a:lstStyle/>
          <a:p>
            <a:r>
              <a:rPr lang="en-US" sz="2400"/>
              <a:t>About NTT DATA: We are a Trusted Global Services Provider</a:t>
            </a:r>
          </a:p>
        </p:txBody>
      </p:sp>
      <p:sp>
        <p:nvSpPr>
          <p:cNvPr id="3" name="Footer Placeholder 2">
            <a:extLst>
              <a:ext uri="{FF2B5EF4-FFF2-40B4-BE49-F238E27FC236}">
                <a16:creationId xmlns:a16="http://schemas.microsoft.com/office/drawing/2014/main" id="{F98EB88C-CA6B-7CD4-EACB-DEDF06AFEA4F}"/>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a:t>
            </a:r>
          </a:p>
        </p:txBody>
      </p:sp>
      <p:pic>
        <p:nvPicPr>
          <p:cNvPr id="11" name="Picture 10">
            <a:extLst>
              <a:ext uri="{FF2B5EF4-FFF2-40B4-BE49-F238E27FC236}">
                <a16:creationId xmlns:a16="http://schemas.microsoft.com/office/drawing/2014/main" id="{5829964C-B392-624D-0526-DA86E267CD42}"/>
              </a:ext>
            </a:extLst>
          </p:cNvPr>
          <p:cNvPicPr>
            <a:picLocks noChangeAspect="1"/>
          </p:cNvPicPr>
          <p:nvPr/>
        </p:nvPicPr>
        <p:blipFill>
          <a:blip r:embed="rId3"/>
          <a:stretch>
            <a:fillRect/>
          </a:stretch>
        </p:blipFill>
        <p:spPr>
          <a:xfrm>
            <a:off x="7576877" y="2709002"/>
            <a:ext cx="3984960" cy="2090764"/>
          </a:xfrm>
          <a:prstGeom prst="rect">
            <a:avLst/>
          </a:prstGeom>
        </p:spPr>
      </p:pic>
      <p:sp>
        <p:nvSpPr>
          <p:cNvPr id="12" name="Rectangle: Rounded Corners 11">
            <a:extLst>
              <a:ext uri="{FF2B5EF4-FFF2-40B4-BE49-F238E27FC236}">
                <a16:creationId xmlns:a16="http://schemas.microsoft.com/office/drawing/2014/main" id="{AF2DF154-EAD9-626A-F964-ACB9096568D6}"/>
              </a:ext>
            </a:extLst>
          </p:cNvPr>
          <p:cNvSpPr/>
          <p:nvPr/>
        </p:nvSpPr>
        <p:spPr>
          <a:xfrm>
            <a:off x="124366" y="771653"/>
            <a:ext cx="11943809" cy="731520"/>
          </a:xfrm>
          <a:prstGeom prst="roundRect">
            <a:avLst/>
          </a:prstGeom>
          <a:solidFill>
            <a:schemeClr val="bg2">
              <a:lumMod val="50000"/>
            </a:schemeClr>
          </a:solidFill>
          <a:ln w="9525" cap="flat" cmpd="sng">
            <a:noFill/>
            <a:prstDash val="dot"/>
            <a:miter lim="800000"/>
            <a:headEnd type="none" w="sm" len="sm"/>
            <a:tailEnd type="none" w="sm" len="sm"/>
          </a:ln>
        </p:spPr>
        <p:txBody>
          <a:bodyPr spcFirstLastPara="1" wrap="square" lIns="91433" tIns="45700" rIns="91433" bIns="457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400" b="1" i="0" u="none" strike="noStrike" kern="0" cap="none" spc="0" normalizeH="0" baseline="0" noProof="0">
                <a:ln>
                  <a:noFill/>
                </a:ln>
                <a:solidFill>
                  <a:srgbClr val="FFFFFF"/>
                </a:solidFill>
                <a:effectLst/>
                <a:uLnTx/>
                <a:uFillTx/>
                <a:latin typeface="Arial"/>
                <a:ea typeface="+mn-ea"/>
                <a:cs typeface="Arial"/>
                <a:sym typeface="Arial"/>
              </a:rPr>
              <a:t>We are part of </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400" b="1" i="0" u="none" strike="noStrike" kern="0" cap="none" spc="0" normalizeH="0" baseline="0" noProof="0">
                <a:ln>
                  <a:noFill/>
                </a:ln>
                <a:solidFill>
                  <a:srgbClr val="FFFFFF"/>
                </a:solidFill>
                <a:effectLst/>
                <a:uLnTx/>
                <a:uFillTx/>
                <a:latin typeface="Arial"/>
                <a:ea typeface="+mn-ea"/>
                <a:cs typeface="Arial"/>
                <a:sym typeface="Arial"/>
              </a:rPr>
              <a:t>the NTT Group</a:t>
            </a:r>
          </a:p>
        </p:txBody>
      </p:sp>
      <p:sp>
        <p:nvSpPr>
          <p:cNvPr id="13" name="Rectangle: Rounded Corners 12">
            <a:extLst>
              <a:ext uri="{FF2B5EF4-FFF2-40B4-BE49-F238E27FC236}">
                <a16:creationId xmlns:a16="http://schemas.microsoft.com/office/drawing/2014/main" id="{B5820B1D-0365-6A56-E731-0831D9D29852}"/>
              </a:ext>
            </a:extLst>
          </p:cNvPr>
          <p:cNvSpPr/>
          <p:nvPr/>
        </p:nvSpPr>
        <p:spPr>
          <a:xfrm>
            <a:off x="124366" y="1621246"/>
            <a:ext cx="11943809" cy="731520"/>
          </a:xfrm>
          <a:prstGeom prst="roundRect">
            <a:avLst/>
          </a:prstGeom>
          <a:solidFill>
            <a:schemeClr val="bg2">
              <a:lumMod val="50000"/>
            </a:schemeClr>
          </a:solidFill>
          <a:ln w="9525" cap="flat" cmpd="sng">
            <a:noFill/>
            <a:prstDash val="dot"/>
            <a:miter lim="800000"/>
            <a:headEnd type="none" w="sm" len="sm"/>
            <a:tailEnd type="none" w="sm" len="sm"/>
          </a:ln>
        </p:spPr>
        <p:txBody>
          <a:bodyPr spcFirstLastPara="1" wrap="square" lIns="91433" tIns="45700" rIns="91433" bIns="457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400" b="1" i="0" u="none" strike="noStrike" kern="0" cap="none" spc="0" normalizeH="0" baseline="0" noProof="0">
                <a:ln>
                  <a:noFill/>
                </a:ln>
                <a:solidFill>
                  <a:srgbClr val="FFFFFF"/>
                </a:solidFill>
                <a:effectLst/>
                <a:uLnTx/>
                <a:uFillTx/>
                <a:latin typeface="Arial"/>
                <a:ea typeface="+mn-ea"/>
                <a:cs typeface="Arial"/>
                <a:sym typeface="Arial"/>
              </a:rPr>
              <a:t>NTT DATA, Inc. </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400" b="1" i="0" u="none" strike="noStrike" kern="0" cap="none" spc="0" normalizeH="0" baseline="0" noProof="0">
                <a:ln>
                  <a:noFill/>
                </a:ln>
                <a:solidFill>
                  <a:srgbClr val="FFFFFF"/>
                </a:solidFill>
                <a:effectLst/>
                <a:uLnTx/>
                <a:uFillTx/>
                <a:latin typeface="Arial"/>
                <a:ea typeface="+mn-ea"/>
                <a:cs typeface="Arial"/>
                <a:sym typeface="Arial"/>
              </a:rPr>
              <a:t>size and scale</a:t>
            </a:r>
          </a:p>
        </p:txBody>
      </p:sp>
      <p:sp>
        <p:nvSpPr>
          <p:cNvPr id="14" name="Google Shape;839;p79">
            <a:extLst>
              <a:ext uri="{FF2B5EF4-FFF2-40B4-BE49-F238E27FC236}">
                <a16:creationId xmlns:a16="http://schemas.microsoft.com/office/drawing/2014/main" id="{54B6A1A8-A8ED-1E3B-2D89-8155A64F51C7}"/>
              </a:ext>
            </a:extLst>
          </p:cNvPr>
          <p:cNvSpPr txBox="1"/>
          <p:nvPr/>
        </p:nvSpPr>
        <p:spPr bwMode="gray">
          <a:xfrm>
            <a:off x="2133705" y="1083333"/>
            <a:ext cx="1321924" cy="328400"/>
          </a:xfrm>
          <a:prstGeom prst="rect">
            <a:avLst/>
          </a:prstGeom>
          <a:noFill/>
          <a:ln>
            <a:noFill/>
          </a:ln>
        </p:spPr>
        <p:txBody>
          <a:bodyPr spcFirstLastPara="1" wrap="square" lIns="0" tIns="45700" rIns="0" bIns="4570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700"/>
              <a:buFontTx/>
              <a:buNone/>
              <a:tabLst/>
              <a:defRPr/>
            </a:pPr>
            <a:r>
              <a:rPr kumimoji="0" lang="en-GB" sz="1000" b="0" i="0" u="none" strike="noStrike" kern="0" cap="none" spc="0" normalizeH="0" baseline="0" noProof="0">
                <a:ln>
                  <a:noFill/>
                </a:ln>
                <a:solidFill>
                  <a:srgbClr val="0072BC">
                    <a:lumMod val="40000"/>
                    <a:lumOff val="60000"/>
                  </a:srgbClr>
                </a:solidFill>
                <a:effectLst/>
                <a:uLnTx/>
                <a:uFillTx/>
                <a:latin typeface="Arial"/>
                <a:ea typeface="Arial"/>
                <a:cs typeface="Arial"/>
                <a:sym typeface="Arial"/>
              </a:rPr>
              <a:t>Annual </a:t>
            </a:r>
            <a:r>
              <a:rPr kumimoji="0" lang="en-GB" sz="1000" b="0" i="0" u="none" strike="noStrike" kern="0" cap="none" spc="0" normalizeH="0" baseline="0" noProof="0">
                <a:ln>
                  <a:noFill/>
                </a:ln>
                <a:solidFill>
                  <a:srgbClr val="0072BC">
                    <a:lumMod val="40000"/>
                    <a:lumOff val="60000"/>
                  </a:srgbClr>
                </a:solidFill>
                <a:effectLst/>
                <a:uLnTx/>
                <a:uFillTx/>
                <a:latin typeface="Arial"/>
                <a:ea typeface="+mn-ea"/>
                <a:cs typeface="Arial"/>
                <a:sym typeface="Arial"/>
              </a:rPr>
              <a:t>r</a:t>
            </a:r>
            <a:r>
              <a:rPr kumimoji="0" lang="en-GB" sz="1000" b="0" i="0" u="none" strike="noStrike" kern="0" cap="none" spc="0" normalizeH="0" baseline="0" noProof="0">
                <a:ln>
                  <a:noFill/>
                </a:ln>
                <a:solidFill>
                  <a:srgbClr val="0072BC">
                    <a:lumMod val="40000"/>
                    <a:lumOff val="60000"/>
                  </a:srgbClr>
                </a:solidFill>
                <a:effectLst/>
                <a:uLnTx/>
                <a:uFillTx/>
                <a:latin typeface="Arial"/>
                <a:ea typeface="Arial"/>
                <a:cs typeface="Arial"/>
                <a:sym typeface="Arial"/>
              </a:rPr>
              <a:t>evenue</a:t>
            </a:r>
            <a:endParaRPr kumimoji="0" lang="en-GB" sz="1000" b="0" i="0" u="none" strike="noStrike" kern="0" cap="none" spc="0" normalizeH="0" baseline="0" noProof="0">
              <a:ln>
                <a:noFill/>
              </a:ln>
              <a:solidFill>
                <a:srgbClr val="0072BC">
                  <a:lumMod val="40000"/>
                  <a:lumOff val="60000"/>
                </a:srgbClr>
              </a:solidFill>
              <a:effectLst/>
              <a:uLnTx/>
              <a:uFillTx/>
              <a:latin typeface="Arial"/>
              <a:ea typeface="+mn-ea"/>
              <a:cs typeface="Arial"/>
              <a:sym typeface="Arial"/>
            </a:endParaRPr>
          </a:p>
        </p:txBody>
      </p:sp>
      <p:sp>
        <p:nvSpPr>
          <p:cNvPr id="15" name="Google Shape;840;p79">
            <a:extLst>
              <a:ext uri="{FF2B5EF4-FFF2-40B4-BE49-F238E27FC236}">
                <a16:creationId xmlns:a16="http://schemas.microsoft.com/office/drawing/2014/main" id="{7A5108F6-EB06-807E-74B9-ACF393495238}"/>
              </a:ext>
            </a:extLst>
          </p:cNvPr>
          <p:cNvSpPr txBox="1"/>
          <p:nvPr/>
        </p:nvSpPr>
        <p:spPr bwMode="gray">
          <a:xfrm>
            <a:off x="3524157" y="840729"/>
            <a:ext cx="1321924" cy="274320"/>
          </a:xfrm>
          <a:prstGeom prst="rect">
            <a:avLst/>
          </a:prstGeom>
          <a:noFill/>
          <a:ln>
            <a:noFill/>
          </a:ln>
        </p:spPr>
        <p:txBody>
          <a:bodyPr spcFirstLastPara="1" wrap="square" lIns="0" tIns="45700" rIns="0" bIns="45700" anchor="ctr" anchorCtr="0">
            <a:noAutofit/>
          </a:bodyPr>
          <a:lstStyle/>
          <a:p>
            <a:pPr marL="0" marR="0" lvl="0" indent="0" algn="ctr" defTabSz="1219170" rtl="0" eaLnBrk="1" fontAlgn="auto" latinLnBrk="0" hangingPunct="1">
              <a:lnSpc>
                <a:spcPct val="100000"/>
              </a:lnSpc>
              <a:spcBef>
                <a:spcPts val="0"/>
              </a:spcBef>
              <a:spcAft>
                <a:spcPts val="0"/>
              </a:spcAft>
              <a:buClr>
                <a:srgbClr val="0072BC"/>
              </a:buClr>
              <a:buSzPts val="1800"/>
              <a:buFontTx/>
              <a:buNone/>
              <a:tabLst/>
              <a:defRPr/>
            </a:pPr>
            <a:r>
              <a:rPr kumimoji="0" lang="en-GB" sz="1400" b="1" i="0" u="none" strike="noStrike" kern="0" cap="none" spc="0" normalizeH="0" baseline="0" noProof="0">
                <a:ln>
                  <a:noFill/>
                </a:ln>
                <a:solidFill>
                  <a:srgbClr val="0072BC">
                    <a:lumMod val="20000"/>
                    <a:lumOff val="80000"/>
                  </a:srgbClr>
                </a:solidFill>
                <a:effectLst/>
                <a:uLnTx/>
                <a:uFillTx/>
                <a:latin typeface="Arial"/>
                <a:ea typeface="+mn-ea"/>
                <a:cs typeface="Arial"/>
                <a:sym typeface="Arial"/>
              </a:rPr>
              <a:t>$3.6B+</a:t>
            </a:r>
            <a:endParaRPr kumimoji="0" lang="en-GB" sz="1400" b="1" i="0" u="none" strike="noStrike" kern="0" cap="none" spc="0" normalizeH="0" baseline="30000" noProof="0">
              <a:ln>
                <a:noFill/>
              </a:ln>
              <a:solidFill>
                <a:srgbClr val="0072BC">
                  <a:lumMod val="20000"/>
                  <a:lumOff val="80000"/>
                </a:srgbClr>
              </a:solidFill>
              <a:effectLst/>
              <a:uLnTx/>
              <a:uFillTx/>
              <a:latin typeface="Arial"/>
              <a:ea typeface="Arial"/>
              <a:cs typeface="Arial"/>
              <a:sym typeface="Arial"/>
            </a:endParaRPr>
          </a:p>
        </p:txBody>
      </p:sp>
      <p:sp>
        <p:nvSpPr>
          <p:cNvPr id="16" name="Google Shape;841;p79">
            <a:extLst>
              <a:ext uri="{FF2B5EF4-FFF2-40B4-BE49-F238E27FC236}">
                <a16:creationId xmlns:a16="http://schemas.microsoft.com/office/drawing/2014/main" id="{72D4108D-65AC-C6BA-6394-9D3239AE489D}"/>
              </a:ext>
            </a:extLst>
          </p:cNvPr>
          <p:cNvSpPr txBox="1"/>
          <p:nvPr/>
        </p:nvSpPr>
        <p:spPr bwMode="gray">
          <a:xfrm>
            <a:off x="3534367" y="1083333"/>
            <a:ext cx="1301504" cy="328400"/>
          </a:xfrm>
          <a:prstGeom prst="rect">
            <a:avLst/>
          </a:prstGeom>
          <a:noFill/>
          <a:ln>
            <a:noFill/>
          </a:ln>
        </p:spPr>
        <p:txBody>
          <a:bodyPr spcFirstLastPara="1" wrap="square" lIns="0" tIns="45700" rIns="0" bIns="4570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700"/>
              <a:buFontTx/>
              <a:buNone/>
              <a:tabLst/>
              <a:defRPr/>
            </a:pPr>
            <a:r>
              <a:rPr kumimoji="0" lang="en-US" sz="1000" b="0" i="0" u="none" strike="noStrike" kern="0" cap="none" spc="0" normalizeH="0" baseline="0" noProof="0">
                <a:ln>
                  <a:noFill/>
                </a:ln>
                <a:solidFill>
                  <a:srgbClr val="0072BC">
                    <a:lumMod val="40000"/>
                    <a:lumOff val="60000"/>
                  </a:srgbClr>
                </a:solidFill>
                <a:effectLst/>
                <a:uLnTx/>
                <a:uFillTx/>
                <a:latin typeface="Arial"/>
                <a:ea typeface="Arial"/>
                <a:cs typeface="Arial"/>
                <a:sym typeface="Arial"/>
              </a:rPr>
              <a:t>in </a:t>
            </a:r>
            <a:r>
              <a:rPr kumimoji="0" lang="en-US" sz="1000" b="0" i="0" u="none" strike="noStrike" kern="0" cap="none" spc="0" normalizeH="0" baseline="0" noProof="0">
                <a:ln>
                  <a:noFill/>
                </a:ln>
                <a:solidFill>
                  <a:srgbClr val="0072BC">
                    <a:lumMod val="40000"/>
                    <a:lumOff val="60000"/>
                  </a:srgbClr>
                </a:solidFill>
                <a:effectLst/>
                <a:uLnTx/>
                <a:uFillTx/>
                <a:latin typeface="Arial"/>
                <a:ea typeface="+mn-ea"/>
                <a:cs typeface="Arial"/>
                <a:sym typeface="Arial"/>
              </a:rPr>
              <a:t>a</a:t>
            </a:r>
            <a:r>
              <a:rPr kumimoji="0" lang="en-US" sz="1000" b="0" i="0" u="none" strike="noStrike" kern="0" cap="none" spc="0" normalizeH="0" baseline="0" noProof="0">
                <a:ln>
                  <a:noFill/>
                </a:ln>
                <a:solidFill>
                  <a:srgbClr val="0072BC">
                    <a:lumMod val="40000"/>
                    <a:lumOff val="60000"/>
                  </a:srgbClr>
                </a:solidFill>
                <a:effectLst/>
                <a:uLnTx/>
                <a:uFillTx/>
                <a:latin typeface="Arial"/>
                <a:ea typeface="Arial"/>
                <a:cs typeface="Arial"/>
                <a:sym typeface="Arial"/>
              </a:rPr>
              <a:t>nnual R&amp;D </a:t>
            </a:r>
            <a:r>
              <a:rPr kumimoji="0" lang="en-US" sz="1000" b="0" i="0" u="none" strike="noStrike" kern="0" cap="none" spc="0" normalizeH="0" baseline="0" noProof="0">
                <a:ln>
                  <a:noFill/>
                </a:ln>
                <a:solidFill>
                  <a:srgbClr val="0072BC">
                    <a:lumMod val="40000"/>
                    <a:lumOff val="60000"/>
                  </a:srgbClr>
                </a:solidFill>
                <a:effectLst/>
                <a:uLnTx/>
                <a:uFillTx/>
                <a:latin typeface="Arial"/>
                <a:ea typeface="+mn-ea"/>
                <a:cs typeface="Arial"/>
                <a:sym typeface="Arial"/>
              </a:rPr>
              <a:t>investment</a:t>
            </a:r>
          </a:p>
        </p:txBody>
      </p:sp>
      <p:sp>
        <p:nvSpPr>
          <p:cNvPr id="17" name="Google Shape;846;p79">
            <a:extLst>
              <a:ext uri="{FF2B5EF4-FFF2-40B4-BE49-F238E27FC236}">
                <a16:creationId xmlns:a16="http://schemas.microsoft.com/office/drawing/2014/main" id="{8F295759-200D-B591-3C63-52D7E6D4A610}"/>
              </a:ext>
            </a:extLst>
          </p:cNvPr>
          <p:cNvSpPr txBox="1"/>
          <p:nvPr/>
        </p:nvSpPr>
        <p:spPr bwMode="gray">
          <a:xfrm>
            <a:off x="4989620" y="840729"/>
            <a:ext cx="1315420" cy="274320"/>
          </a:xfrm>
          <a:prstGeom prst="rect">
            <a:avLst/>
          </a:prstGeom>
          <a:noFill/>
          <a:ln>
            <a:noFill/>
          </a:ln>
        </p:spPr>
        <p:txBody>
          <a:bodyPr spcFirstLastPara="1" wrap="square" lIns="0" tIns="45700" rIns="0" bIns="45700" anchor="ctr" anchorCtr="0">
            <a:noAutofit/>
          </a:bodyPr>
          <a:lstStyle/>
          <a:p>
            <a:pPr marL="0" marR="0" lvl="0" indent="0" algn="ctr" defTabSz="1219170" rtl="0" eaLnBrk="1" fontAlgn="auto" latinLnBrk="0" hangingPunct="1">
              <a:lnSpc>
                <a:spcPct val="100000"/>
              </a:lnSpc>
              <a:spcBef>
                <a:spcPts val="0"/>
              </a:spcBef>
              <a:spcAft>
                <a:spcPts val="0"/>
              </a:spcAft>
              <a:buClr>
                <a:srgbClr val="0072BC"/>
              </a:buClr>
              <a:buSzPts val="1800"/>
              <a:buFontTx/>
              <a:buNone/>
              <a:tabLst/>
              <a:defRPr/>
            </a:pPr>
            <a:r>
              <a:rPr kumimoji="0" lang="en-GB" sz="1400" b="1" i="0" u="none" strike="noStrike" kern="0" cap="none" spc="0" normalizeH="0" baseline="0" noProof="0">
                <a:ln>
                  <a:noFill/>
                </a:ln>
                <a:solidFill>
                  <a:srgbClr val="0072BC">
                    <a:lumMod val="20000"/>
                    <a:lumOff val="80000"/>
                  </a:srgbClr>
                </a:solidFill>
                <a:effectLst/>
                <a:uLnTx/>
                <a:uFillTx/>
                <a:latin typeface="Arial"/>
                <a:ea typeface="Arial"/>
                <a:cs typeface="Arial"/>
                <a:sym typeface="Arial"/>
              </a:rPr>
              <a:t>150+</a:t>
            </a:r>
            <a:endParaRPr kumimoji="0" lang="en-GB" sz="1400" b="1" i="0" u="none" strike="noStrike" kern="0" cap="none" spc="0" normalizeH="0" baseline="0" noProof="0">
              <a:ln>
                <a:noFill/>
              </a:ln>
              <a:solidFill>
                <a:srgbClr val="0072BC">
                  <a:lumMod val="20000"/>
                  <a:lumOff val="80000"/>
                </a:srgbClr>
              </a:solidFill>
              <a:effectLst/>
              <a:uLnTx/>
              <a:uFillTx/>
              <a:latin typeface="Arial"/>
              <a:ea typeface="+mn-ea"/>
              <a:cs typeface="Arial"/>
              <a:sym typeface="Arial"/>
            </a:endParaRPr>
          </a:p>
        </p:txBody>
      </p:sp>
      <p:sp>
        <p:nvSpPr>
          <p:cNvPr id="18" name="Google Shape;847;p79">
            <a:extLst>
              <a:ext uri="{FF2B5EF4-FFF2-40B4-BE49-F238E27FC236}">
                <a16:creationId xmlns:a16="http://schemas.microsoft.com/office/drawing/2014/main" id="{65F973BD-42B9-08EB-CCC2-1595C6E8B00B}"/>
              </a:ext>
            </a:extLst>
          </p:cNvPr>
          <p:cNvSpPr txBox="1"/>
          <p:nvPr/>
        </p:nvSpPr>
        <p:spPr bwMode="gray">
          <a:xfrm>
            <a:off x="4986368" y="1083333"/>
            <a:ext cx="1321924" cy="328400"/>
          </a:xfrm>
          <a:prstGeom prst="rect">
            <a:avLst/>
          </a:prstGeom>
          <a:noFill/>
          <a:ln>
            <a:noFill/>
          </a:ln>
        </p:spPr>
        <p:txBody>
          <a:bodyPr spcFirstLastPara="1" wrap="square" lIns="0" tIns="45700" rIns="0" bIns="4570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700"/>
              <a:buFontTx/>
              <a:buNone/>
              <a:tabLst/>
              <a:defRPr/>
            </a:pPr>
            <a:r>
              <a:rPr kumimoji="0" lang="en-GB" sz="1000" b="0" i="0" u="none" strike="noStrike" kern="0" cap="none" spc="0" normalizeH="0" baseline="0" noProof="0">
                <a:ln>
                  <a:noFill/>
                </a:ln>
                <a:solidFill>
                  <a:srgbClr val="0072BC">
                    <a:lumMod val="40000"/>
                    <a:lumOff val="60000"/>
                  </a:srgbClr>
                </a:solidFill>
                <a:effectLst/>
                <a:uLnTx/>
                <a:uFillTx/>
                <a:latin typeface="Arial"/>
                <a:ea typeface="Arial"/>
                <a:cs typeface="Arial"/>
                <a:sym typeface="Arial"/>
              </a:rPr>
              <a:t>years in </a:t>
            </a:r>
            <a:r>
              <a:rPr kumimoji="0" lang="en-GB" sz="1000" b="0" i="0" u="none" strike="noStrike" kern="0" cap="none" spc="0" normalizeH="0" baseline="0" noProof="0">
                <a:ln>
                  <a:noFill/>
                </a:ln>
                <a:solidFill>
                  <a:srgbClr val="0072BC">
                    <a:lumMod val="40000"/>
                    <a:lumOff val="60000"/>
                  </a:srgbClr>
                </a:solidFill>
                <a:effectLst/>
                <a:uLnTx/>
                <a:uFillTx/>
                <a:latin typeface="Arial"/>
                <a:ea typeface="+mn-ea"/>
                <a:cs typeface="Arial"/>
                <a:sym typeface="Arial"/>
              </a:rPr>
              <a:t>b</a:t>
            </a:r>
            <a:r>
              <a:rPr kumimoji="0" lang="en-GB" sz="1000" b="0" i="0" u="none" strike="noStrike" kern="0" cap="none" spc="0" normalizeH="0" baseline="0" noProof="0">
                <a:ln>
                  <a:noFill/>
                </a:ln>
                <a:solidFill>
                  <a:srgbClr val="0072BC">
                    <a:lumMod val="40000"/>
                    <a:lumOff val="60000"/>
                  </a:srgbClr>
                </a:solidFill>
                <a:effectLst/>
                <a:uLnTx/>
                <a:uFillTx/>
                <a:latin typeface="Arial"/>
                <a:ea typeface="Arial"/>
                <a:cs typeface="Arial"/>
                <a:sym typeface="Arial"/>
              </a:rPr>
              <a:t>usiness</a:t>
            </a:r>
            <a:endParaRPr kumimoji="0" lang="en-GB" sz="1000" b="0" i="0" u="none" strike="noStrike" kern="0" cap="none" spc="0" normalizeH="0" baseline="0" noProof="0">
              <a:ln>
                <a:noFill/>
              </a:ln>
              <a:solidFill>
                <a:srgbClr val="0072BC">
                  <a:lumMod val="40000"/>
                  <a:lumOff val="60000"/>
                </a:srgbClr>
              </a:solidFill>
              <a:effectLst/>
              <a:uLnTx/>
              <a:uFillTx/>
              <a:latin typeface="Arial"/>
              <a:ea typeface="+mn-ea"/>
              <a:cs typeface="Arial"/>
              <a:sym typeface="Arial"/>
            </a:endParaRPr>
          </a:p>
        </p:txBody>
      </p:sp>
      <p:sp>
        <p:nvSpPr>
          <p:cNvPr id="19" name="Google Shape;848;p79">
            <a:extLst>
              <a:ext uri="{FF2B5EF4-FFF2-40B4-BE49-F238E27FC236}">
                <a16:creationId xmlns:a16="http://schemas.microsoft.com/office/drawing/2014/main" id="{B1E23DD4-16CF-BF39-40E4-C1B7BB3F0D29}"/>
              </a:ext>
            </a:extLst>
          </p:cNvPr>
          <p:cNvSpPr txBox="1"/>
          <p:nvPr/>
        </p:nvSpPr>
        <p:spPr bwMode="gray">
          <a:xfrm>
            <a:off x="6458300" y="840729"/>
            <a:ext cx="1321924" cy="274320"/>
          </a:xfrm>
          <a:prstGeom prst="rect">
            <a:avLst/>
          </a:prstGeom>
          <a:noFill/>
          <a:ln>
            <a:noFill/>
          </a:ln>
        </p:spPr>
        <p:txBody>
          <a:bodyPr spcFirstLastPara="1" wrap="square" lIns="0" tIns="45700" rIns="0" bIns="45700" anchor="ctr" anchorCtr="0">
            <a:noAutofit/>
          </a:bodyPr>
          <a:lstStyle/>
          <a:p>
            <a:pPr marL="0" marR="0" lvl="0" indent="0" algn="ctr" defTabSz="1219170" rtl="0" eaLnBrk="1" fontAlgn="auto" latinLnBrk="0" hangingPunct="1">
              <a:lnSpc>
                <a:spcPct val="100000"/>
              </a:lnSpc>
              <a:spcBef>
                <a:spcPts val="0"/>
              </a:spcBef>
              <a:spcAft>
                <a:spcPts val="0"/>
              </a:spcAft>
              <a:buClr>
                <a:srgbClr val="0072BC"/>
              </a:buClr>
              <a:buSzPts val="1800"/>
              <a:buFontTx/>
              <a:buNone/>
              <a:tabLst/>
              <a:defRPr/>
            </a:pPr>
            <a:r>
              <a:rPr kumimoji="0" lang="en-GB" sz="1400" b="1" i="0" u="none" strike="noStrike" kern="0" cap="none" spc="0" normalizeH="0" baseline="0" noProof="0">
                <a:ln>
                  <a:noFill/>
                </a:ln>
                <a:solidFill>
                  <a:srgbClr val="0072BC">
                    <a:lumMod val="20000"/>
                    <a:lumOff val="80000"/>
                  </a:srgbClr>
                </a:solidFill>
                <a:effectLst/>
                <a:uLnTx/>
                <a:uFillTx/>
                <a:latin typeface="Arial"/>
                <a:ea typeface="Arial"/>
                <a:cs typeface="Arial"/>
                <a:sym typeface="Arial"/>
              </a:rPr>
              <a:t>75%</a:t>
            </a:r>
            <a:endParaRPr kumimoji="0" lang="en-GB" sz="1400" b="1" i="0" u="none" strike="noStrike" kern="0" cap="none" spc="0" normalizeH="0" baseline="30000" noProof="0">
              <a:ln>
                <a:noFill/>
              </a:ln>
              <a:solidFill>
                <a:srgbClr val="0072BC">
                  <a:lumMod val="20000"/>
                  <a:lumOff val="80000"/>
                </a:srgbClr>
              </a:solidFill>
              <a:effectLst/>
              <a:uLnTx/>
              <a:uFillTx/>
              <a:latin typeface="Arial"/>
              <a:ea typeface="Arial"/>
              <a:cs typeface="Arial"/>
              <a:sym typeface="Arial"/>
            </a:endParaRPr>
          </a:p>
        </p:txBody>
      </p:sp>
      <p:sp>
        <p:nvSpPr>
          <p:cNvPr id="20" name="Google Shape;849;p79">
            <a:extLst>
              <a:ext uri="{FF2B5EF4-FFF2-40B4-BE49-F238E27FC236}">
                <a16:creationId xmlns:a16="http://schemas.microsoft.com/office/drawing/2014/main" id="{5017CC04-4A11-91D3-2EB5-98EB72335F3E}"/>
              </a:ext>
            </a:extLst>
          </p:cNvPr>
          <p:cNvSpPr txBox="1"/>
          <p:nvPr/>
        </p:nvSpPr>
        <p:spPr bwMode="gray">
          <a:xfrm>
            <a:off x="6463819" y="1083333"/>
            <a:ext cx="1310887" cy="359527"/>
          </a:xfrm>
          <a:prstGeom prst="rect">
            <a:avLst/>
          </a:prstGeom>
          <a:noFill/>
          <a:ln>
            <a:noFill/>
          </a:ln>
        </p:spPr>
        <p:txBody>
          <a:bodyPr spcFirstLastPara="1" wrap="square" lIns="0" tIns="45700" rIns="0" bIns="4570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700"/>
              <a:buFontTx/>
              <a:buNone/>
              <a:tabLst/>
              <a:defRPr/>
            </a:pPr>
            <a:r>
              <a:rPr kumimoji="0" lang="en-US" sz="1000" b="0" i="0" u="none" strike="noStrike" kern="0" cap="none" spc="0" normalizeH="0" baseline="0" noProof="0">
                <a:ln>
                  <a:noFill/>
                </a:ln>
                <a:solidFill>
                  <a:srgbClr val="0072BC">
                    <a:lumMod val="40000"/>
                    <a:lumOff val="60000"/>
                  </a:srgbClr>
                </a:solidFill>
                <a:effectLst/>
                <a:uLnTx/>
                <a:uFillTx/>
                <a:latin typeface="Arial"/>
                <a:ea typeface="Arial"/>
                <a:cs typeface="Arial"/>
                <a:sym typeface="Arial"/>
              </a:rPr>
              <a:t>of </a:t>
            </a:r>
            <a:r>
              <a:rPr kumimoji="0" lang="en-US" sz="1000" b="0" i="0" u="none" strike="noStrike" kern="1200" cap="none" spc="0" normalizeH="0" baseline="0" noProof="0">
                <a:ln>
                  <a:noFill/>
                </a:ln>
                <a:solidFill>
                  <a:srgbClr val="0072BC">
                    <a:lumMod val="40000"/>
                    <a:lumOff val="60000"/>
                  </a:srgbClr>
                </a:solidFill>
                <a:effectLst/>
                <a:uLnTx/>
                <a:uFillTx/>
                <a:latin typeface="Arial"/>
                <a:ea typeface="Meiryo UI Bold"/>
                <a:cs typeface="+mn-cs"/>
              </a:rPr>
              <a:t>Fortune Global 100 are our clients</a:t>
            </a:r>
            <a:endParaRPr kumimoji="0" lang="en-US" sz="1000" b="0" i="0" u="none" strike="noStrike" kern="0" cap="none" spc="0" normalizeH="0" baseline="0" noProof="0">
              <a:ln>
                <a:noFill/>
              </a:ln>
              <a:solidFill>
                <a:srgbClr val="0072BC">
                  <a:lumMod val="40000"/>
                  <a:lumOff val="60000"/>
                </a:srgbClr>
              </a:solidFill>
              <a:effectLst/>
              <a:uLnTx/>
              <a:uFillTx/>
              <a:latin typeface="Arial"/>
              <a:ea typeface="+mn-ea"/>
              <a:cs typeface="Arial"/>
              <a:sym typeface="Arial"/>
            </a:endParaRPr>
          </a:p>
        </p:txBody>
      </p:sp>
      <p:sp>
        <p:nvSpPr>
          <p:cNvPr id="21" name="Google Shape;838;p79">
            <a:extLst>
              <a:ext uri="{FF2B5EF4-FFF2-40B4-BE49-F238E27FC236}">
                <a16:creationId xmlns:a16="http://schemas.microsoft.com/office/drawing/2014/main" id="{131B64E0-6705-53F1-EB34-7F3A245E0049}"/>
              </a:ext>
            </a:extLst>
          </p:cNvPr>
          <p:cNvSpPr txBox="1"/>
          <p:nvPr/>
        </p:nvSpPr>
        <p:spPr bwMode="gray">
          <a:xfrm>
            <a:off x="2133789" y="840729"/>
            <a:ext cx="1321756" cy="274320"/>
          </a:xfrm>
          <a:prstGeom prst="rect">
            <a:avLst/>
          </a:prstGeom>
          <a:noFill/>
          <a:ln>
            <a:noFill/>
          </a:ln>
        </p:spPr>
        <p:txBody>
          <a:bodyPr spcFirstLastPara="1" wrap="square" lIns="0" tIns="45700" rIns="0" bIns="45700" anchor="ctr" anchorCtr="0">
            <a:noAutofit/>
          </a:bodyPr>
          <a:lstStyle/>
          <a:p>
            <a:pPr marL="0" marR="0" lvl="0" indent="0" algn="ctr" defTabSz="1219170" rtl="0" eaLnBrk="1" fontAlgn="auto" latinLnBrk="0" hangingPunct="1">
              <a:lnSpc>
                <a:spcPct val="100000"/>
              </a:lnSpc>
              <a:spcBef>
                <a:spcPts val="0"/>
              </a:spcBef>
              <a:spcAft>
                <a:spcPts val="0"/>
              </a:spcAft>
              <a:buClr>
                <a:srgbClr val="0072BC"/>
              </a:buClr>
              <a:buSzPts val="1800"/>
              <a:buFontTx/>
              <a:buNone/>
              <a:tabLst/>
              <a:defRPr/>
            </a:pPr>
            <a:r>
              <a:rPr kumimoji="0" lang="en-GB" sz="1400" b="1" i="0" u="none" strike="noStrike" kern="0" cap="none" spc="0" normalizeH="0" baseline="0" noProof="0">
                <a:ln>
                  <a:noFill/>
                </a:ln>
                <a:solidFill>
                  <a:srgbClr val="0072BC">
                    <a:lumMod val="20000"/>
                    <a:lumOff val="80000"/>
                  </a:srgbClr>
                </a:solidFill>
                <a:effectLst/>
                <a:uLnTx/>
                <a:uFillTx/>
                <a:latin typeface="Arial"/>
                <a:ea typeface="+mn-ea"/>
                <a:cs typeface="Arial"/>
                <a:sym typeface="Arial"/>
              </a:rPr>
              <a:t>~$100B</a:t>
            </a:r>
            <a:endParaRPr kumimoji="0" lang="en-US" sz="1400" b="1" i="0" u="none" strike="noStrike" kern="0" cap="none" spc="0" normalizeH="0" baseline="0" noProof="0">
              <a:ln>
                <a:noFill/>
              </a:ln>
              <a:solidFill>
                <a:srgbClr val="0072BC">
                  <a:lumMod val="20000"/>
                  <a:lumOff val="80000"/>
                </a:srgbClr>
              </a:solidFill>
              <a:effectLst/>
              <a:uLnTx/>
              <a:uFillTx/>
              <a:latin typeface="Arial"/>
              <a:ea typeface="+mn-ea"/>
              <a:cs typeface="Arial"/>
            </a:endParaRPr>
          </a:p>
        </p:txBody>
      </p:sp>
      <p:sp>
        <p:nvSpPr>
          <p:cNvPr id="22" name="Google Shape;842;p79">
            <a:extLst>
              <a:ext uri="{FF2B5EF4-FFF2-40B4-BE49-F238E27FC236}">
                <a16:creationId xmlns:a16="http://schemas.microsoft.com/office/drawing/2014/main" id="{71E7D01E-459C-6818-AE88-15F2E87F95FE}"/>
              </a:ext>
            </a:extLst>
          </p:cNvPr>
          <p:cNvSpPr txBox="1"/>
          <p:nvPr/>
        </p:nvSpPr>
        <p:spPr bwMode="gray">
          <a:xfrm>
            <a:off x="7835604" y="840729"/>
            <a:ext cx="1321924" cy="274320"/>
          </a:xfrm>
          <a:prstGeom prst="rect">
            <a:avLst/>
          </a:prstGeom>
          <a:noFill/>
          <a:ln>
            <a:noFill/>
          </a:ln>
        </p:spPr>
        <p:txBody>
          <a:bodyPr spcFirstLastPara="1" wrap="square" lIns="0" tIns="45700" rIns="0" bIns="45700" anchor="ctr" anchorCtr="0">
            <a:noAutofit/>
          </a:bodyPr>
          <a:lstStyle/>
          <a:p>
            <a:pPr marL="0" marR="0" lvl="0" indent="0" algn="ctr" defTabSz="1219170" rtl="0" eaLnBrk="1" fontAlgn="auto" latinLnBrk="0" hangingPunct="1">
              <a:lnSpc>
                <a:spcPct val="100000"/>
              </a:lnSpc>
              <a:spcBef>
                <a:spcPts val="0"/>
              </a:spcBef>
              <a:spcAft>
                <a:spcPts val="0"/>
              </a:spcAft>
              <a:buClr>
                <a:srgbClr val="0072BC"/>
              </a:buClr>
              <a:buSzPts val="1800"/>
              <a:buFontTx/>
              <a:buNone/>
              <a:tabLst/>
              <a:defRPr/>
            </a:pPr>
            <a:r>
              <a:rPr kumimoji="0" lang="en-GB" sz="1400" b="1" i="0" u="none" strike="noStrike" kern="0" cap="none" spc="0" normalizeH="0" baseline="0" noProof="0">
                <a:ln>
                  <a:noFill/>
                </a:ln>
                <a:solidFill>
                  <a:srgbClr val="0072BC">
                    <a:lumMod val="20000"/>
                    <a:lumOff val="80000"/>
                  </a:srgbClr>
                </a:solidFill>
                <a:effectLst/>
                <a:uLnTx/>
                <a:uFillTx/>
                <a:latin typeface="Arial"/>
                <a:ea typeface="+mn-ea"/>
                <a:cs typeface="Arial"/>
                <a:sym typeface="Arial"/>
              </a:rPr>
              <a:t>#83</a:t>
            </a:r>
          </a:p>
        </p:txBody>
      </p:sp>
      <p:sp>
        <p:nvSpPr>
          <p:cNvPr id="23" name="Google Shape;843;p79">
            <a:extLst>
              <a:ext uri="{FF2B5EF4-FFF2-40B4-BE49-F238E27FC236}">
                <a16:creationId xmlns:a16="http://schemas.microsoft.com/office/drawing/2014/main" id="{4F94AC6C-EFC6-3551-BA50-05BCD2F33E8E}"/>
              </a:ext>
            </a:extLst>
          </p:cNvPr>
          <p:cNvSpPr txBox="1"/>
          <p:nvPr/>
        </p:nvSpPr>
        <p:spPr bwMode="gray">
          <a:xfrm>
            <a:off x="7835604" y="1083333"/>
            <a:ext cx="1321924" cy="335944"/>
          </a:xfrm>
          <a:prstGeom prst="rect">
            <a:avLst/>
          </a:prstGeom>
          <a:noFill/>
          <a:ln>
            <a:noFill/>
          </a:ln>
        </p:spPr>
        <p:txBody>
          <a:bodyPr spcFirstLastPara="1" wrap="square" lIns="0" tIns="0" rIns="0" bIns="4570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700"/>
              <a:buFontTx/>
              <a:buNone/>
              <a:tabLst/>
              <a:defRPr/>
            </a:pPr>
            <a:r>
              <a:rPr kumimoji="0" lang="en-GB" sz="1000" b="0" i="0" u="none" strike="noStrike" kern="0" cap="none" spc="0" normalizeH="0" baseline="0" noProof="0">
                <a:ln>
                  <a:noFill/>
                </a:ln>
                <a:solidFill>
                  <a:srgbClr val="0072BC">
                    <a:lumMod val="40000"/>
                    <a:lumOff val="60000"/>
                  </a:srgbClr>
                </a:solidFill>
                <a:effectLst/>
                <a:uLnTx/>
                <a:uFillTx/>
                <a:latin typeface="Arial"/>
                <a:ea typeface="+mn-ea"/>
                <a:cs typeface="Arial"/>
                <a:sym typeface="Arial"/>
              </a:rPr>
              <a:t>Ranked in</a:t>
            </a:r>
            <a:br>
              <a:rPr kumimoji="0" lang="en-GB" sz="1000" b="0" i="0" u="none" strike="noStrike" kern="0" cap="none" spc="0" normalizeH="0" baseline="0" noProof="0">
                <a:ln>
                  <a:noFill/>
                </a:ln>
                <a:solidFill>
                  <a:srgbClr val="0072BC">
                    <a:lumMod val="40000"/>
                    <a:lumOff val="60000"/>
                  </a:srgbClr>
                </a:solidFill>
                <a:effectLst/>
                <a:uLnTx/>
                <a:uFillTx/>
                <a:latin typeface="Arial"/>
                <a:ea typeface="+mn-ea"/>
                <a:cs typeface="Arial"/>
                <a:sym typeface="Arial"/>
              </a:rPr>
            </a:br>
            <a:r>
              <a:rPr kumimoji="0" lang="en-GB" sz="1000" b="0" i="0" u="none" strike="noStrike" kern="0" cap="none" spc="0" normalizeH="0" baseline="0" noProof="0">
                <a:ln>
                  <a:noFill/>
                </a:ln>
                <a:solidFill>
                  <a:srgbClr val="0072BC">
                    <a:lumMod val="40000"/>
                    <a:lumOff val="60000"/>
                  </a:srgbClr>
                </a:solidFill>
                <a:effectLst/>
                <a:uLnTx/>
                <a:uFillTx/>
                <a:latin typeface="Arial"/>
                <a:ea typeface="+mn-ea"/>
                <a:cs typeface="Arial"/>
                <a:sym typeface="Arial"/>
              </a:rPr>
              <a:t>Fortune Global 500</a:t>
            </a:r>
            <a:endParaRPr kumimoji="0" lang="en-US" sz="1000" b="0" i="0" u="none" strike="noStrike" kern="0" cap="none" spc="0" normalizeH="0" baseline="0" noProof="0">
              <a:ln>
                <a:noFill/>
              </a:ln>
              <a:solidFill>
                <a:srgbClr val="0072BC">
                  <a:lumMod val="40000"/>
                  <a:lumOff val="60000"/>
                </a:srgbClr>
              </a:solidFill>
              <a:effectLst/>
              <a:uLnTx/>
              <a:uFillTx/>
              <a:latin typeface="Arial"/>
              <a:ea typeface="+mn-ea"/>
              <a:cs typeface="Arial"/>
            </a:endParaRPr>
          </a:p>
        </p:txBody>
      </p:sp>
      <p:sp>
        <p:nvSpPr>
          <p:cNvPr id="24" name="Google Shape;844;p79">
            <a:extLst>
              <a:ext uri="{FF2B5EF4-FFF2-40B4-BE49-F238E27FC236}">
                <a16:creationId xmlns:a16="http://schemas.microsoft.com/office/drawing/2014/main" id="{DDD28FCA-489B-6BCC-9C44-BEE977DA2E8F}"/>
              </a:ext>
            </a:extLst>
          </p:cNvPr>
          <p:cNvSpPr txBox="1"/>
          <p:nvPr/>
        </p:nvSpPr>
        <p:spPr bwMode="gray">
          <a:xfrm>
            <a:off x="10625326" y="840729"/>
            <a:ext cx="1319378" cy="274320"/>
          </a:xfrm>
          <a:prstGeom prst="rect">
            <a:avLst/>
          </a:prstGeom>
          <a:noFill/>
          <a:ln>
            <a:noFill/>
          </a:ln>
        </p:spPr>
        <p:txBody>
          <a:bodyPr spcFirstLastPara="1" wrap="square" lIns="0" tIns="45700" rIns="0" bIns="45700" anchor="ctr" anchorCtr="0">
            <a:noAutofit/>
          </a:bodyPr>
          <a:lstStyle/>
          <a:p>
            <a:pPr marL="0" marR="0" lvl="0" indent="0" algn="ctr" defTabSz="1219170" rtl="0" eaLnBrk="1" fontAlgn="auto" latinLnBrk="0" hangingPunct="1">
              <a:lnSpc>
                <a:spcPct val="100000"/>
              </a:lnSpc>
              <a:spcBef>
                <a:spcPts val="0"/>
              </a:spcBef>
              <a:spcAft>
                <a:spcPts val="0"/>
              </a:spcAft>
              <a:buClr>
                <a:srgbClr val="0072BC"/>
              </a:buClr>
              <a:buSzPts val="1800"/>
              <a:buFontTx/>
              <a:buNone/>
              <a:tabLst/>
              <a:defRPr/>
            </a:pPr>
            <a:r>
              <a:rPr kumimoji="0" lang="en-GB" sz="1400" b="1" i="0" u="none" strike="noStrike" kern="0" cap="none" spc="0" normalizeH="0" baseline="0" noProof="0">
                <a:ln>
                  <a:noFill/>
                </a:ln>
                <a:solidFill>
                  <a:srgbClr val="0072BC">
                    <a:lumMod val="20000"/>
                    <a:lumOff val="80000"/>
                  </a:srgbClr>
                </a:solidFill>
                <a:effectLst/>
                <a:uLnTx/>
                <a:uFillTx/>
                <a:latin typeface="Arial"/>
                <a:ea typeface="Arial"/>
                <a:cs typeface="Arial"/>
                <a:sym typeface="Arial"/>
              </a:rPr>
              <a:t>330K+</a:t>
            </a:r>
            <a:endParaRPr kumimoji="0" lang="en-GB" sz="1400" b="1" i="0" u="none" strike="noStrike" kern="0" cap="none" spc="0" normalizeH="0" baseline="30000" noProof="0">
              <a:ln>
                <a:noFill/>
              </a:ln>
              <a:solidFill>
                <a:srgbClr val="0072BC">
                  <a:lumMod val="20000"/>
                  <a:lumOff val="80000"/>
                </a:srgbClr>
              </a:solidFill>
              <a:effectLst/>
              <a:uLnTx/>
              <a:uFillTx/>
              <a:latin typeface="Arial"/>
              <a:ea typeface="Arial"/>
              <a:cs typeface="Arial"/>
              <a:sym typeface="Arial"/>
            </a:endParaRPr>
          </a:p>
        </p:txBody>
      </p:sp>
      <p:sp>
        <p:nvSpPr>
          <p:cNvPr id="25" name="Google Shape;845;p79">
            <a:extLst>
              <a:ext uri="{FF2B5EF4-FFF2-40B4-BE49-F238E27FC236}">
                <a16:creationId xmlns:a16="http://schemas.microsoft.com/office/drawing/2014/main" id="{4B4FF250-9908-92B4-6A16-75A5B4F15F85}"/>
              </a:ext>
            </a:extLst>
          </p:cNvPr>
          <p:cNvSpPr txBox="1"/>
          <p:nvPr/>
        </p:nvSpPr>
        <p:spPr bwMode="gray">
          <a:xfrm>
            <a:off x="10624053" y="1083333"/>
            <a:ext cx="1321924" cy="328400"/>
          </a:xfrm>
          <a:prstGeom prst="rect">
            <a:avLst/>
          </a:prstGeom>
          <a:noFill/>
          <a:ln>
            <a:noFill/>
          </a:ln>
        </p:spPr>
        <p:txBody>
          <a:bodyPr spcFirstLastPara="1" wrap="square" lIns="0" tIns="45700" rIns="0" bIns="4570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700"/>
              <a:buFontTx/>
              <a:buNone/>
              <a:tabLst/>
              <a:defRPr/>
            </a:pPr>
            <a:r>
              <a:rPr kumimoji="0" lang="en-GB" sz="1000" b="0" i="0" u="none" strike="noStrike" kern="0" cap="none" spc="0" normalizeH="0" baseline="0" noProof="0">
                <a:ln>
                  <a:noFill/>
                </a:ln>
                <a:solidFill>
                  <a:srgbClr val="0072BC">
                    <a:lumMod val="40000"/>
                    <a:lumOff val="60000"/>
                  </a:srgbClr>
                </a:solidFill>
                <a:effectLst/>
                <a:uLnTx/>
                <a:uFillTx/>
                <a:latin typeface="Arial"/>
                <a:ea typeface="Arial"/>
                <a:cs typeface="Arial"/>
                <a:sym typeface="Arial"/>
              </a:rPr>
              <a:t>Professionals </a:t>
            </a:r>
            <a:br>
              <a:rPr kumimoji="0" lang="en-GB" sz="1000" b="0" i="0" u="none" strike="noStrike" kern="0" cap="none" spc="0" normalizeH="0" baseline="0" noProof="0">
                <a:ln>
                  <a:noFill/>
                </a:ln>
                <a:solidFill>
                  <a:srgbClr val="0072BC">
                    <a:lumMod val="40000"/>
                    <a:lumOff val="60000"/>
                  </a:srgbClr>
                </a:solidFill>
                <a:effectLst/>
                <a:uLnTx/>
                <a:uFillTx/>
                <a:latin typeface="Arial"/>
                <a:ea typeface="Arial"/>
                <a:cs typeface="Arial"/>
                <a:sym typeface="Arial"/>
              </a:rPr>
            </a:br>
            <a:r>
              <a:rPr kumimoji="0" lang="en-GB" sz="1000" b="0" i="0" u="none" strike="noStrike" kern="0" cap="none" spc="0" normalizeH="0" baseline="0" noProof="0">
                <a:ln>
                  <a:noFill/>
                </a:ln>
                <a:solidFill>
                  <a:srgbClr val="0072BC">
                    <a:lumMod val="40000"/>
                    <a:lumOff val="60000"/>
                  </a:srgbClr>
                </a:solidFill>
                <a:effectLst/>
                <a:uLnTx/>
                <a:uFillTx/>
                <a:latin typeface="Arial"/>
                <a:ea typeface="+mn-ea"/>
                <a:cs typeface="Arial"/>
                <a:sym typeface="Arial"/>
              </a:rPr>
              <a:t>e</a:t>
            </a:r>
            <a:r>
              <a:rPr kumimoji="0" lang="en-GB" sz="1000" b="0" i="0" u="none" strike="noStrike" kern="0" cap="none" spc="0" normalizeH="0" baseline="0" noProof="0">
                <a:ln>
                  <a:noFill/>
                </a:ln>
                <a:solidFill>
                  <a:srgbClr val="0072BC">
                    <a:lumMod val="40000"/>
                    <a:lumOff val="60000"/>
                  </a:srgbClr>
                </a:solidFill>
                <a:effectLst/>
                <a:uLnTx/>
                <a:uFillTx/>
                <a:latin typeface="Arial"/>
                <a:ea typeface="Arial"/>
                <a:cs typeface="Arial"/>
                <a:sym typeface="Arial"/>
              </a:rPr>
              <a:t>mployed</a:t>
            </a:r>
            <a:endParaRPr kumimoji="0" lang="en-GB" sz="1000" b="0" i="0" u="none" strike="noStrike" kern="0" cap="none" spc="0" normalizeH="0" baseline="0" noProof="0">
              <a:ln>
                <a:noFill/>
              </a:ln>
              <a:solidFill>
                <a:srgbClr val="0072BC">
                  <a:lumMod val="40000"/>
                  <a:lumOff val="60000"/>
                </a:srgbClr>
              </a:solidFill>
              <a:effectLst/>
              <a:uLnTx/>
              <a:uFillTx/>
              <a:latin typeface="Arial"/>
              <a:ea typeface="+mn-ea"/>
              <a:cs typeface="Arial"/>
              <a:sym typeface="Arial"/>
            </a:endParaRPr>
          </a:p>
        </p:txBody>
      </p:sp>
      <p:sp>
        <p:nvSpPr>
          <p:cNvPr id="26" name="Google Shape;852;p79">
            <a:extLst>
              <a:ext uri="{FF2B5EF4-FFF2-40B4-BE49-F238E27FC236}">
                <a16:creationId xmlns:a16="http://schemas.microsoft.com/office/drawing/2014/main" id="{19814669-4F24-CB3B-49FC-D159ABA54159}"/>
              </a:ext>
            </a:extLst>
          </p:cNvPr>
          <p:cNvSpPr txBox="1"/>
          <p:nvPr/>
        </p:nvSpPr>
        <p:spPr bwMode="gray">
          <a:xfrm>
            <a:off x="9228751" y="840729"/>
            <a:ext cx="1321924" cy="274320"/>
          </a:xfrm>
          <a:prstGeom prst="rect">
            <a:avLst/>
          </a:prstGeom>
          <a:noFill/>
          <a:ln>
            <a:noFill/>
          </a:ln>
        </p:spPr>
        <p:txBody>
          <a:bodyPr spcFirstLastPara="1" wrap="square" lIns="0" tIns="45700" rIns="0" bIns="45700" anchor="ctr" anchorCtr="0">
            <a:noAutofit/>
          </a:bodyPr>
          <a:lstStyle/>
          <a:p>
            <a:pPr marL="0" marR="0" lvl="0" indent="0" algn="ctr" defTabSz="1219170" rtl="0" eaLnBrk="1" fontAlgn="auto" latinLnBrk="0" hangingPunct="1">
              <a:lnSpc>
                <a:spcPct val="100000"/>
              </a:lnSpc>
              <a:spcBef>
                <a:spcPts val="0"/>
              </a:spcBef>
              <a:spcAft>
                <a:spcPts val="0"/>
              </a:spcAft>
              <a:buClr>
                <a:srgbClr val="0072BC"/>
              </a:buClr>
              <a:buSzPts val="1800"/>
              <a:buFontTx/>
              <a:buNone/>
              <a:tabLst/>
              <a:defRPr/>
            </a:pPr>
            <a:r>
              <a:rPr kumimoji="0" lang="en-GB" sz="1400" b="1" i="0" u="none" strike="noStrike" kern="0" cap="none" spc="0" normalizeH="0" baseline="0" noProof="0">
                <a:ln>
                  <a:noFill/>
                </a:ln>
                <a:solidFill>
                  <a:srgbClr val="0072BC">
                    <a:lumMod val="20000"/>
                    <a:lumOff val="80000"/>
                  </a:srgbClr>
                </a:solidFill>
                <a:effectLst/>
                <a:uLnTx/>
                <a:uFillTx/>
                <a:latin typeface="Arial"/>
                <a:ea typeface="Arial"/>
                <a:cs typeface="Arial"/>
                <a:sym typeface="Arial"/>
              </a:rPr>
              <a:t>A</a:t>
            </a:r>
            <a:endParaRPr kumimoji="0" lang="en-GB" sz="1400" b="1" i="0" u="none" strike="noStrike" kern="0" cap="none" spc="0" normalizeH="0" baseline="30000" noProof="0">
              <a:ln>
                <a:noFill/>
              </a:ln>
              <a:solidFill>
                <a:srgbClr val="0072BC">
                  <a:lumMod val="20000"/>
                  <a:lumOff val="80000"/>
                </a:srgbClr>
              </a:solidFill>
              <a:effectLst/>
              <a:uLnTx/>
              <a:uFillTx/>
              <a:latin typeface="Arial"/>
              <a:ea typeface="Arial"/>
              <a:cs typeface="Arial"/>
              <a:sym typeface="Arial"/>
            </a:endParaRPr>
          </a:p>
        </p:txBody>
      </p:sp>
      <p:sp>
        <p:nvSpPr>
          <p:cNvPr id="27" name="Google Shape;853;p79">
            <a:extLst>
              <a:ext uri="{FF2B5EF4-FFF2-40B4-BE49-F238E27FC236}">
                <a16:creationId xmlns:a16="http://schemas.microsoft.com/office/drawing/2014/main" id="{DAB5D5B6-3D2E-DAC4-77DE-0AD01ABF5556}"/>
              </a:ext>
            </a:extLst>
          </p:cNvPr>
          <p:cNvSpPr txBox="1"/>
          <p:nvPr/>
        </p:nvSpPr>
        <p:spPr bwMode="gray">
          <a:xfrm>
            <a:off x="9228751" y="1083333"/>
            <a:ext cx="1321924" cy="328400"/>
          </a:xfrm>
          <a:prstGeom prst="rect">
            <a:avLst/>
          </a:prstGeom>
          <a:noFill/>
          <a:ln>
            <a:noFill/>
          </a:ln>
        </p:spPr>
        <p:txBody>
          <a:bodyPr spcFirstLastPara="1" wrap="square" lIns="0" tIns="45700" rIns="0" bIns="4570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700"/>
              <a:buFontTx/>
              <a:buNone/>
              <a:tabLst/>
              <a:defRPr/>
            </a:pPr>
            <a:r>
              <a:rPr kumimoji="0" lang="en-US" sz="1000" b="0" i="0" u="none" strike="noStrike" kern="0" cap="none" spc="0" normalizeH="0" baseline="0" noProof="0">
                <a:ln>
                  <a:noFill/>
                </a:ln>
                <a:solidFill>
                  <a:srgbClr val="0072BC">
                    <a:lumMod val="40000"/>
                    <a:lumOff val="60000"/>
                  </a:srgbClr>
                </a:solidFill>
                <a:effectLst/>
                <a:uLnTx/>
                <a:uFillTx/>
                <a:latin typeface="Arial"/>
                <a:ea typeface="Arial"/>
                <a:cs typeface="Arial"/>
                <a:sym typeface="Arial"/>
              </a:rPr>
              <a:t>Credit </a:t>
            </a:r>
            <a:r>
              <a:rPr kumimoji="0" lang="en-US" sz="1000" b="0" i="0" u="none" strike="noStrike" kern="0" cap="none" spc="0" normalizeH="0" baseline="0" noProof="0">
                <a:ln>
                  <a:noFill/>
                </a:ln>
                <a:solidFill>
                  <a:srgbClr val="0072BC">
                    <a:lumMod val="40000"/>
                    <a:lumOff val="60000"/>
                  </a:srgbClr>
                </a:solidFill>
                <a:effectLst/>
                <a:uLnTx/>
                <a:uFillTx/>
                <a:latin typeface="Arial"/>
                <a:ea typeface="+mn-ea"/>
                <a:cs typeface="Arial"/>
                <a:sym typeface="Arial"/>
              </a:rPr>
              <a:t>r</a:t>
            </a:r>
            <a:r>
              <a:rPr kumimoji="0" lang="en-US" sz="1000" b="0" i="0" u="none" strike="noStrike" kern="0" cap="none" spc="0" normalizeH="0" baseline="0" noProof="0">
                <a:ln>
                  <a:noFill/>
                </a:ln>
                <a:solidFill>
                  <a:srgbClr val="0072BC">
                    <a:lumMod val="40000"/>
                    <a:lumOff val="60000"/>
                  </a:srgbClr>
                </a:solidFill>
                <a:effectLst/>
                <a:uLnTx/>
                <a:uFillTx/>
                <a:latin typeface="Arial"/>
                <a:ea typeface="Arial"/>
                <a:cs typeface="Arial"/>
                <a:sym typeface="Arial"/>
              </a:rPr>
              <a:t>ating from S&amp;P Global</a:t>
            </a:r>
            <a:endParaRPr kumimoji="0" lang="en-US" sz="1000" b="0" i="0" u="none" strike="noStrike" kern="0" cap="none" spc="0" normalizeH="0" baseline="0" noProof="0">
              <a:ln>
                <a:noFill/>
              </a:ln>
              <a:solidFill>
                <a:srgbClr val="0072BC">
                  <a:lumMod val="40000"/>
                  <a:lumOff val="60000"/>
                </a:srgbClr>
              </a:solidFill>
              <a:effectLst/>
              <a:uLnTx/>
              <a:uFillTx/>
              <a:latin typeface="Arial"/>
              <a:ea typeface="+mn-ea"/>
              <a:cs typeface="Arial"/>
              <a:sym typeface="Arial"/>
            </a:endParaRPr>
          </a:p>
        </p:txBody>
      </p:sp>
      <p:sp>
        <p:nvSpPr>
          <p:cNvPr id="28" name="Title 2">
            <a:extLst>
              <a:ext uri="{FF2B5EF4-FFF2-40B4-BE49-F238E27FC236}">
                <a16:creationId xmlns:a16="http://schemas.microsoft.com/office/drawing/2014/main" id="{57B74587-ECB0-C029-8B8C-C1CE0393937D}"/>
              </a:ext>
            </a:extLst>
          </p:cNvPr>
          <p:cNvSpPr txBox="1">
            <a:spLocks/>
          </p:cNvSpPr>
          <p:nvPr/>
        </p:nvSpPr>
        <p:spPr bwMode="gray">
          <a:xfrm>
            <a:off x="10514590" y="1666264"/>
            <a:ext cx="1540851" cy="182880"/>
          </a:xfrm>
          <a:prstGeom prst="rect">
            <a:avLst/>
          </a:prstGeom>
        </p:spPr>
        <p:txBody>
          <a:bodyPr vert="horz" lIns="0" tIns="34290" rIns="0" bIns="34290" rtlCol="0" anchor="ctr">
            <a:noAutofit/>
          </a:bodyPr>
          <a:lstStyle>
            <a:lvl1pPr algn="l" defTabSz="914400" rtl="0" eaLnBrk="1" latinLnBrk="0" hangingPunct="1">
              <a:lnSpc>
                <a:spcPct val="100000"/>
              </a:lnSpc>
              <a:spcBef>
                <a:spcPct val="0"/>
              </a:spcBef>
              <a:buNone/>
              <a:defRPr sz="2800" kern="1200">
                <a:solidFill>
                  <a:schemeClr val="bg1"/>
                </a:solidFill>
                <a:latin typeface="Georgia" panose="02040502050405020303" pitchFamily="18" charset="0"/>
                <a:ea typeface="+mj-ea"/>
                <a:cs typeface="+mj-cs"/>
              </a:defRPr>
            </a:lvl1pPr>
          </a:lstStyle>
          <a:p>
            <a:pPr marL="0" marR="0" lvl="0" indent="0" algn="ctr" defTabSz="685783"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a:ln>
                  <a:noFill/>
                </a:ln>
                <a:solidFill>
                  <a:srgbClr val="0072BC">
                    <a:lumMod val="20000"/>
                    <a:lumOff val="80000"/>
                  </a:srgbClr>
                </a:solidFill>
                <a:effectLst/>
                <a:uLnTx/>
                <a:uFillTx/>
                <a:latin typeface="Arial"/>
                <a:ea typeface="+mj-ea"/>
                <a:cs typeface="Arial" panose="020B0604020202020204" pitchFamily="34" charset="0"/>
              </a:rPr>
              <a:t>195K+</a:t>
            </a:r>
            <a:endParaRPr kumimoji="0" lang="en-US" sz="1400" b="1" i="0" u="none" strike="noStrike" kern="1200" cap="none" spc="0" normalizeH="0" baseline="30000" noProof="0">
              <a:ln>
                <a:noFill/>
              </a:ln>
              <a:solidFill>
                <a:srgbClr val="0072BC">
                  <a:lumMod val="20000"/>
                  <a:lumOff val="80000"/>
                </a:srgbClr>
              </a:solidFill>
              <a:effectLst/>
              <a:uLnTx/>
              <a:uFillTx/>
              <a:latin typeface="Arial"/>
              <a:ea typeface="+mj-ea"/>
              <a:cs typeface="Arial" panose="020B0604020202020204" pitchFamily="34" charset="0"/>
            </a:endParaRPr>
          </a:p>
        </p:txBody>
      </p:sp>
      <p:sp>
        <p:nvSpPr>
          <p:cNvPr id="29" name="Title 2">
            <a:extLst>
              <a:ext uri="{FF2B5EF4-FFF2-40B4-BE49-F238E27FC236}">
                <a16:creationId xmlns:a16="http://schemas.microsoft.com/office/drawing/2014/main" id="{34564ABF-9AFF-9C73-B6B2-F8E642DE31CE}"/>
              </a:ext>
            </a:extLst>
          </p:cNvPr>
          <p:cNvSpPr txBox="1">
            <a:spLocks/>
          </p:cNvSpPr>
          <p:nvPr/>
        </p:nvSpPr>
        <p:spPr bwMode="gray">
          <a:xfrm>
            <a:off x="9124325" y="1666264"/>
            <a:ext cx="1530777" cy="182880"/>
          </a:xfrm>
          <a:prstGeom prst="rect">
            <a:avLst/>
          </a:prstGeom>
        </p:spPr>
        <p:txBody>
          <a:bodyPr vert="horz" lIns="0" tIns="34290" rIns="0" bIns="34290" rtlCol="0" anchor="ctr">
            <a:noAutofit/>
          </a:bodyPr>
          <a:lstStyle>
            <a:lvl1pPr algn="l" defTabSz="914400" rtl="0" eaLnBrk="1" latinLnBrk="0" hangingPunct="1">
              <a:lnSpc>
                <a:spcPct val="100000"/>
              </a:lnSpc>
              <a:spcBef>
                <a:spcPct val="0"/>
              </a:spcBef>
              <a:buNone/>
              <a:defRPr sz="2800" kern="1200">
                <a:solidFill>
                  <a:schemeClr val="bg1"/>
                </a:solidFill>
                <a:latin typeface="Georgia" panose="02040502050405020303" pitchFamily="18" charset="0"/>
                <a:ea typeface="+mj-ea"/>
                <a:cs typeface="+mj-cs"/>
              </a:defRPr>
            </a:lvl1pPr>
          </a:lstStyle>
          <a:p>
            <a:pPr marL="0" marR="0" lvl="0" indent="0" algn="ctr" defTabSz="685783"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a:ln>
                  <a:noFill/>
                </a:ln>
                <a:solidFill>
                  <a:srgbClr val="0072BC">
                    <a:lumMod val="20000"/>
                    <a:lumOff val="80000"/>
                  </a:srgbClr>
                </a:solidFill>
                <a:effectLst/>
                <a:uLnTx/>
                <a:uFillTx/>
                <a:latin typeface="Arial"/>
                <a:ea typeface="+mj-ea"/>
                <a:cs typeface="Arial" panose="020B0604020202020204" pitchFamily="34" charset="0"/>
              </a:rPr>
              <a:t>5</a:t>
            </a:r>
            <a:r>
              <a:rPr kumimoji="0" lang="en-US" sz="1400" b="1" i="0" u="none" strike="noStrike" kern="1200" cap="none" spc="0" normalizeH="0" baseline="30000" noProof="0">
                <a:ln>
                  <a:noFill/>
                </a:ln>
                <a:solidFill>
                  <a:srgbClr val="0072BC">
                    <a:lumMod val="20000"/>
                    <a:lumOff val="80000"/>
                  </a:srgbClr>
                </a:solidFill>
                <a:effectLst/>
                <a:uLnTx/>
                <a:uFillTx/>
                <a:latin typeface="Arial"/>
                <a:ea typeface="+mj-ea"/>
                <a:cs typeface="Arial" panose="020B0604020202020204" pitchFamily="34" charset="0"/>
              </a:rPr>
              <a:t>th</a:t>
            </a:r>
          </a:p>
        </p:txBody>
      </p:sp>
      <p:sp>
        <p:nvSpPr>
          <p:cNvPr id="30" name="Title 2">
            <a:extLst>
              <a:ext uri="{FF2B5EF4-FFF2-40B4-BE49-F238E27FC236}">
                <a16:creationId xmlns:a16="http://schemas.microsoft.com/office/drawing/2014/main" id="{3AF84F58-604C-6119-A75B-B7D357B33F51}"/>
              </a:ext>
            </a:extLst>
          </p:cNvPr>
          <p:cNvSpPr txBox="1">
            <a:spLocks/>
          </p:cNvSpPr>
          <p:nvPr/>
        </p:nvSpPr>
        <p:spPr bwMode="gray">
          <a:xfrm>
            <a:off x="9108456" y="1852019"/>
            <a:ext cx="1562514" cy="547441"/>
          </a:xfrm>
          <a:prstGeom prst="rect">
            <a:avLst/>
          </a:prstGeom>
        </p:spPr>
        <p:txBody>
          <a:bodyPr vert="horz" wrap="square" lIns="0" tIns="34290" rIns="0" bIns="34290" rtlCol="0" anchor="t">
            <a:noAutofit/>
          </a:bodyPr>
          <a:lstStyle>
            <a:lvl1pPr algn="l" defTabSz="914400" rtl="0" eaLnBrk="1" latinLnBrk="0" hangingPunct="1">
              <a:lnSpc>
                <a:spcPct val="100000"/>
              </a:lnSpc>
              <a:spcBef>
                <a:spcPct val="0"/>
              </a:spcBef>
              <a:buNone/>
              <a:defRPr sz="2800" kern="1200">
                <a:solidFill>
                  <a:schemeClr val="bg1"/>
                </a:solidFill>
                <a:latin typeface="Georgia" panose="02040502050405020303" pitchFamily="18" charset="0"/>
                <a:ea typeface="+mj-ea"/>
                <a:cs typeface="+mj-cs"/>
              </a:defRPr>
            </a:lvl1pPr>
          </a:lstStyle>
          <a:p>
            <a:pPr marL="0" marR="0" lvl="0" indent="0" algn="ctr" defTabSz="914400" rtl="0" eaLnBrk="1" fontAlgn="base" latinLnBrk="0" hangingPunct="1">
              <a:lnSpc>
                <a:spcPct val="100000"/>
              </a:lnSpc>
              <a:spcBef>
                <a:spcPct val="0"/>
              </a:spcBef>
              <a:spcAft>
                <a:spcPts val="0"/>
              </a:spcAft>
              <a:buClrTx/>
              <a:buSzTx/>
              <a:buFontTx/>
              <a:buNone/>
              <a:tabLst/>
              <a:defRPr/>
            </a:pPr>
            <a:r>
              <a:rPr kumimoji="0" lang="en-GB" altLang="ja-JP" sz="1000" b="0" i="0" u="none" strike="noStrike" kern="1200" cap="none" spc="0" normalizeH="0" baseline="0" noProof="0">
                <a:ln>
                  <a:noFill/>
                </a:ln>
                <a:solidFill>
                  <a:srgbClr val="0072BC">
                    <a:lumMod val="40000"/>
                    <a:lumOff val="60000"/>
                  </a:srgbClr>
                </a:solidFill>
                <a:effectLst/>
                <a:uLnTx/>
                <a:uFillTx/>
                <a:latin typeface="Arial"/>
                <a:ea typeface="+mj-ea"/>
                <a:cs typeface="Arial" panose="020B0604020202020204" pitchFamily="34" charset="0"/>
              </a:rPr>
              <a:t>Largest global IT </a:t>
            </a:r>
          </a:p>
          <a:p>
            <a:pPr marL="0" marR="0" lvl="0" indent="0" algn="ctr" defTabSz="914400" rtl="0" eaLnBrk="1" fontAlgn="base" latinLnBrk="0" hangingPunct="1">
              <a:lnSpc>
                <a:spcPct val="100000"/>
              </a:lnSpc>
              <a:spcBef>
                <a:spcPct val="0"/>
              </a:spcBef>
              <a:spcAft>
                <a:spcPts val="0"/>
              </a:spcAft>
              <a:buClrTx/>
              <a:buSzTx/>
              <a:buFontTx/>
              <a:buNone/>
              <a:tabLst/>
              <a:defRPr/>
            </a:pPr>
            <a:r>
              <a:rPr kumimoji="0" lang="en-GB" altLang="ja-JP" sz="1000" b="0" i="0" u="none" strike="noStrike" kern="1200" cap="none" spc="0" normalizeH="0" baseline="0" noProof="0">
                <a:ln>
                  <a:noFill/>
                </a:ln>
                <a:solidFill>
                  <a:srgbClr val="0072BC">
                    <a:lumMod val="40000"/>
                    <a:lumOff val="60000"/>
                  </a:srgbClr>
                </a:solidFill>
                <a:effectLst/>
                <a:uLnTx/>
                <a:uFillTx/>
                <a:latin typeface="Arial"/>
                <a:ea typeface="+mj-ea"/>
                <a:cs typeface="Arial" panose="020B0604020202020204" pitchFamily="34" charset="0"/>
              </a:rPr>
              <a:t>services provider</a:t>
            </a:r>
          </a:p>
        </p:txBody>
      </p:sp>
      <p:sp>
        <p:nvSpPr>
          <p:cNvPr id="31" name="Title 2">
            <a:extLst>
              <a:ext uri="{FF2B5EF4-FFF2-40B4-BE49-F238E27FC236}">
                <a16:creationId xmlns:a16="http://schemas.microsoft.com/office/drawing/2014/main" id="{9D7D39EC-49C8-D82D-E481-1417FBC89899}"/>
              </a:ext>
            </a:extLst>
          </p:cNvPr>
          <p:cNvSpPr txBox="1">
            <a:spLocks/>
          </p:cNvSpPr>
          <p:nvPr/>
        </p:nvSpPr>
        <p:spPr bwMode="gray">
          <a:xfrm>
            <a:off x="7730088" y="1666264"/>
            <a:ext cx="1532957" cy="182880"/>
          </a:xfrm>
          <a:prstGeom prst="rect">
            <a:avLst/>
          </a:prstGeom>
        </p:spPr>
        <p:txBody>
          <a:bodyPr vert="horz" lIns="0" tIns="34290" rIns="0" bIns="34290" rtlCol="0" anchor="ctr">
            <a:noAutofit/>
          </a:bodyPr>
          <a:lstStyle>
            <a:lvl1pPr algn="l" defTabSz="914400" rtl="0" eaLnBrk="1" latinLnBrk="0" hangingPunct="1">
              <a:lnSpc>
                <a:spcPct val="100000"/>
              </a:lnSpc>
              <a:spcBef>
                <a:spcPct val="0"/>
              </a:spcBef>
              <a:buNone/>
              <a:defRPr sz="2800" kern="1200">
                <a:solidFill>
                  <a:schemeClr val="bg1"/>
                </a:solidFill>
                <a:latin typeface="Georgia" panose="02040502050405020303" pitchFamily="18" charset="0"/>
                <a:ea typeface="+mj-ea"/>
                <a:cs typeface="+mj-cs"/>
              </a:defRPr>
            </a:lvl1pPr>
          </a:lstStyle>
          <a:p>
            <a:pPr marL="0" marR="0" lvl="0" indent="0" algn="ctr" defTabSz="685783"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a:ln>
                  <a:noFill/>
                </a:ln>
                <a:solidFill>
                  <a:srgbClr val="0072BC">
                    <a:lumMod val="20000"/>
                    <a:lumOff val="80000"/>
                  </a:srgbClr>
                </a:solidFill>
                <a:effectLst/>
                <a:uLnTx/>
                <a:uFillTx/>
                <a:latin typeface="Arial"/>
                <a:ea typeface="+mj-ea"/>
                <a:cs typeface="Arial" panose="020B0604020202020204" pitchFamily="34" charset="0"/>
              </a:rPr>
              <a:t>3</a:t>
            </a:r>
            <a:r>
              <a:rPr kumimoji="0" lang="en-US" sz="1400" b="1" i="0" u="none" strike="noStrike" kern="1200" cap="none" spc="0" normalizeH="0" baseline="30000" noProof="0">
                <a:ln>
                  <a:noFill/>
                </a:ln>
                <a:solidFill>
                  <a:srgbClr val="0072BC">
                    <a:lumMod val="20000"/>
                    <a:lumOff val="80000"/>
                  </a:srgbClr>
                </a:solidFill>
                <a:effectLst/>
                <a:uLnTx/>
                <a:uFillTx/>
                <a:latin typeface="Arial"/>
                <a:ea typeface="+mj-ea"/>
                <a:cs typeface="Arial" panose="020B0604020202020204" pitchFamily="34" charset="0"/>
              </a:rPr>
              <a:t>rd</a:t>
            </a:r>
          </a:p>
        </p:txBody>
      </p:sp>
      <p:sp>
        <p:nvSpPr>
          <p:cNvPr id="32" name="Title 2">
            <a:extLst>
              <a:ext uri="{FF2B5EF4-FFF2-40B4-BE49-F238E27FC236}">
                <a16:creationId xmlns:a16="http://schemas.microsoft.com/office/drawing/2014/main" id="{21920D39-C39E-8481-AB98-74DF2F2C4AC3}"/>
              </a:ext>
            </a:extLst>
          </p:cNvPr>
          <p:cNvSpPr txBox="1">
            <a:spLocks/>
          </p:cNvSpPr>
          <p:nvPr/>
        </p:nvSpPr>
        <p:spPr bwMode="gray">
          <a:xfrm>
            <a:off x="7728593" y="1852019"/>
            <a:ext cx="1535946" cy="547441"/>
          </a:xfrm>
          <a:prstGeom prst="rect">
            <a:avLst/>
          </a:prstGeom>
        </p:spPr>
        <p:txBody>
          <a:bodyPr vert="horz" wrap="square" lIns="0" tIns="34290" rIns="0" bIns="34290" rtlCol="0" anchor="t">
            <a:noAutofit/>
          </a:bodyPr>
          <a:lstStyle>
            <a:lvl1pPr algn="l" defTabSz="914400" rtl="0" eaLnBrk="1" latinLnBrk="0" hangingPunct="1">
              <a:lnSpc>
                <a:spcPct val="100000"/>
              </a:lnSpc>
              <a:spcBef>
                <a:spcPct val="0"/>
              </a:spcBef>
              <a:buNone/>
              <a:defRPr sz="2800" kern="1200">
                <a:solidFill>
                  <a:schemeClr val="bg1"/>
                </a:solidFill>
                <a:latin typeface="Georgia" panose="02040502050405020303" pitchFamily="18" charset="0"/>
                <a:ea typeface="+mj-ea"/>
                <a:cs typeface="+mj-cs"/>
              </a:defRPr>
            </a:lvl1pPr>
          </a:lstStyle>
          <a:p>
            <a:pPr marL="0" marR="0" lvl="0" indent="0" algn="ctr" defTabSz="685783"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072BC">
                    <a:lumMod val="40000"/>
                    <a:lumOff val="60000"/>
                  </a:srgbClr>
                </a:solidFill>
                <a:effectLst/>
                <a:uLnTx/>
                <a:uFillTx/>
                <a:latin typeface="Arial"/>
                <a:ea typeface="+mj-ea"/>
                <a:cs typeface="Arial" panose="020B0604020202020204" pitchFamily="34" charset="0"/>
              </a:rPr>
              <a:t>Largest data center provider in the world</a:t>
            </a:r>
          </a:p>
        </p:txBody>
      </p:sp>
      <p:sp>
        <p:nvSpPr>
          <p:cNvPr id="33" name="Title 2">
            <a:extLst>
              <a:ext uri="{FF2B5EF4-FFF2-40B4-BE49-F238E27FC236}">
                <a16:creationId xmlns:a16="http://schemas.microsoft.com/office/drawing/2014/main" id="{FC2D61CD-070A-3DB3-DF1B-ED0BDC88FB18}"/>
              </a:ext>
            </a:extLst>
          </p:cNvPr>
          <p:cNvSpPr txBox="1">
            <a:spLocks/>
          </p:cNvSpPr>
          <p:nvPr/>
        </p:nvSpPr>
        <p:spPr bwMode="gray">
          <a:xfrm>
            <a:off x="6351249" y="1666264"/>
            <a:ext cx="1536027" cy="182880"/>
          </a:xfrm>
          <a:prstGeom prst="rect">
            <a:avLst/>
          </a:prstGeom>
        </p:spPr>
        <p:txBody>
          <a:bodyPr vert="horz" lIns="0" tIns="34290" rIns="0" bIns="34290" rtlCol="0" anchor="ctr">
            <a:noAutofit/>
          </a:bodyPr>
          <a:lstStyle>
            <a:lvl1pPr algn="l" defTabSz="914400" rtl="0" eaLnBrk="1" latinLnBrk="0" hangingPunct="1">
              <a:lnSpc>
                <a:spcPct val="100000"/>
              </a:lnSpc>
              <a:spcBef>
                <a:spcPct val="0"/>
              </a:spcBef>
              <a:buNone/>
              <a:defRPr sz="2800" kern="1200">
                <a:solidFill>
                  <a:schemeClr val="bg1"/>
                </a:solidFill>
                <a:latin typeface="Georgia" panose="02040502050405020303" pitchFamily="18" charset="0"/>
                <a:ea typeface="+mj-ea"/>
                <a:cs typeface="+mj-cs"/>
              </a:defRPr>
            </a:lvl1pPr>
          </a:lstStyle>
          <a:p>
            <a:pPr marL="0" marR="0" lvl="0" indent="0" algn="ctr" defTabSz="685783"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a:ln>
                  <a:noFill/>
                </a:ln>
                <a:solidFill>
                  <a:srgbClr val="0072BC">
                    <a:lumMod val="20000"/>
                    <a:lumOff val="80000"/>
                  </a:srgbClr>
                </a:solidFill>
                <a:effectLst/>
                <a:uLnTx/>
                <a:uFillTx/>
                <a:latin typeface="Arial"/>
                <a:ea typeface="+mj-ea"/>
                <a:cs typeface="Arial" panose="020B0604020202020204" pitchFamily="34" charset="0"/>
              </a:rPr>
              <a:t>6</a:t>
            </a:r>
            <a:r>
              <a:rPr kumimoji="0" lang="en-US" sz="1400" b="1" i="0" u="none" strike="noStrike" kern="1200" cap="none" spc="0" normalizeH="0" baseline="30000" noProof="0">
                <a:ln>
                  <a:noFill/>
                </a:ln>
                <a:solidFill>
                  <a:srgbClr val="0072BC">
                    <a:lumMod val="20000"/>
                    <a:lumOff val="80000"/>
                  </a:srgbClr>
                </a:solidFill>
                <a:effectLst/>
                <a:uLnTx/>
                <a:uFillTx/>
                <a:latin typeface="Arial"/>
                <a:ea typeface="+mj-ea"/>
                <a:cs typeface="Arial" panose="020B0604020202020204" pitchFamily="34" charset="0"/>
              </a:rPr>
              <a:t>th</a:t>
            </a:r>
          </a:p>
        </p:txBody>
      </p:sp>
      <p:sp>
        <p:nvSpPr>
          <p:cNvPr id="34" name="Title 2">
            <a:extLst>
              <a:ext uri="{FF2B5EF4-FFF2-40B4-BE49-F238E27FC236}">
                <a16:creationId xmlns:a16="http://schemas.microsoft.com/office/drawing/2014/main" id="{E211D178-23CF-4C8D-4758-F2B3DF8A1125}"/>
              </a:ext>
            </a:extLst>
          </p:cNvPr>
          <p:cNvSpPr txBox="1">
            <a:spLocks/>
          </p:cNvSpPr>
          <p:nvPr/>
        </p:nvSpPr>
        <p:spPr bwMode="gray">
          <a:xfrm>
            <a:off x="6343479" y="1852019"/>
            <a:ext cx="1551567" cy="547441"/>
          </a:xfrm>
          <a:prstGeom prst="rect">
            <a:avLst/>
          </a:prstGeom>
        </p:spPr>
        <p:txBody>
          <a:bodyPr vert="horz" wrap="square" lIns="0" tIns="34290" rIns="0" bIns="34290" rtlCol="0" anchor="t">
            <a:noAutofit/>
          </a:bodyPr>
          <a:lstStyle>
            <a:lvl1pPr algn="l" defTabSz="914400" rtl="0" eaLnBrk="1" latinLnBrk="0" hangingPunct="1">
              <a:lnSpc>
                <a:spcPct val="100000"/>
              </a:lnSpc>
              <a:spcBef>
                <a:spcPct val="0"/>
              </a:spcBef>
              <a:buNone/>
              <a:defRPr sz="2800" kern="1200">
                <a:solidFill>
                  <a:schemeClr val="bg1"/>
                </a:solidFill>
                <a:latin typeface="Georgia" panose="02040502050405020303" pitchFamily="18" charset="0"/>
                <a:ea typeface="+mj-ea"/>
                <a:cs typeface="+mj-cs"/>
              </a:defRPr>
            </a:lvl1pPr>
          </a:lstStyle>
          <a:p>
            <a:pPr marL="0" marR="0" lvl="0" indent="0" algn="ctr" defTabSz="685783"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072BC">
                    <a:lumMod val="40000"/>
                    <a:lumOff val="60000"/>
                  </a:srgbClr>
                </a:solidFill>
                <a:effectLst/>
                <a:uLnTx/>
                <a:uFillTx/>
                <a:latin typeface="Arial"/>
                <a:ea typeface="+mj-ea"/>
                <a:cs typeface="Arial"/>
              </a:rPr>
              <a:t>Most valuable </a:t>
            </a:r>
            <a:br>
              <a:rPr kumimoji="0" lang="en-US" sz="1000" b="0" i="0" u="none" strike="noStrike" kern="1200" cap="none" spc="0" normalizeH="0" baseline="0" noProof="0">
                <a:ln>
                  <a:noFill/>
                </a:ln>
                <a:solidFill>
                  <a:srgbClr val="0072BC">
                    <a:lumMod val="40000"/>
                    <a:lumOff val="60000"/>
                  </a:srgbClr>
                </a:solidFill>
                <a:effectLst/>
                <a:uLnTx/>
                <a:uFillTx/>
                <a:latin typeface="Arial"/>
                <a:ea typeface="+mj-ea"/>
                <a:cs typeface="Arial"/>
              </a:rPr>
            </a:br>
            <a:r>
              <a:rPr kumimoji="0" lang="en-US" sz="1000" b="0" i="0" u="none" strike="noStrike" kern="1200" cap="none" spc="0" normalizeH="0" baseline="0" noProof="0">
                <a:ln>
                  <a:noFill/>
                </a:ln>
                <a:solidFill>
                  <a:srgbClr val="0072BC">
                    <a:lumMod val="40000"/>
                    <a:lumOff val="60000"/>
                  </a:srgbClr>
                </a:solidFill>
                <a:effectLst/>
                <a:uLnTx/>
                <a:uFillTx/>
                <a:latin typeface="Arial"/>
                <a:ea typeface="+mj-ea"/>
                <a:cs typeface="Arial"/>
              </a:rPr>
              <a:t>IT Services Brand</a:t>
            </a:r>
            <a:r>
              <a:rPr kumimoji="0" lang="en-US" sz="1000" b="0" i="0" u="none" strike="noStrike" kern="1200" cap="none" spc="0" normalizeH="0" baseline="30000" noProof="0">
                <a:ln>
                  <a:noFill/>
                </a:ln>
                <a:solidFill>
                  <a:srgbClr val="0072BC">
                    <a:lumMod val="40000"/>
                    <a:lumOff val="60000"/>
                  </a:srgbClr>
                </a:solidFill>
                <a:effectLst/>
                <a:uLnTx/>
                <a:uFillTx/>
                <a:latin typeface="Arial"/>
                <a:ea typeface="+mj-ea"/>
                <a:cs typeface="Arial"/>
              </a:rPr>
              <a:t>1</a:t>
            </a:r>
          </a:p>
        </p:txBody>
      </p:sp>
      <p:sp>
        <p:nvSpPr>
          <p:cNvPr id="35" name="Title 2">
            <a:extLst>
              <a:ext uri="{FF2B5EF4-FFF2-40B4-BE49-F238E27FC236}">
                <a16:creationId xmlns:a16="http://schemas.microsoft.com/office/drawing/2014/main" id="{FF48E6F5-D421-E528-065C-532F7D4FCE4A}"/>
              </a:ext>
            </a:extLst>
          </p:cNvPr>
          <p:cNvSpPr txBox="1">
            <a:spLocks/>
          </p:cNvSpPr>
          <p:nvPr/>
        </p:nvSpPr>
        <p:spPr bwMode="gray">
          <a:xfrm>
            <a:off x="4879524" y="1666264"/>
            <a:ext cx="1535612" cy="182880"/>
          </a:xfrm>
          <a:prstGeom prst="rect">
            <a:avLst/>
          </a:prstGeom>
        </p:spPr>
        <p:txBody>
          <a:bodyPr vert="horz" lIns="0" tIns="34290" rIns="0" bIns="34290" rtlCol="0" anchor="ctr">
            <a:noAutofit/>
          </a:bodyPr>
          <a:lstStyle>
            <a:lvl1pPr algn="l" defTabSz="914400" rtl="0" eaLnBrk="1" latinLnBrk="0" hangingPunct="1">
              <a:lnSpc>
                <a:spcPct val="100000"/>
              </a:lnSpc>
              <a:spcBef>
                <a:spcPct val="0"/>
              </a:spcBef>
              <a:buNone/>
              <a:defRPr sz="2800" kern="1200">
                <a:solidFill>
                  <a:schemeClr val="bg1"/>
                </a:solidFill>
                <a:latin typeface="Georgia" panose="02040502050405020303" pitchFamily="18" charset="0"/>
                <a:ea typeface="+mj-ea"/>
                <a:cs typeface="+mj-cs"/>
              </a:defRPr>
            </a:lvl1pPr>
          </a:lstStyle>
          <a:p>
            <a:pPr marL="0" marR="0" lvl="0" indent="0" algn="ctr" defTabSz="685783"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a:ln>
                  <a:noFill/>
                </a:ln>
                <a:solidFill>
                  <a:srgbClr val="0072BC">
                    <a:lumMod val="20000"/>
                    <a:lumOff val="80000"/>
                  </a:srgbClr>
                </a:solidFill>
                <a:effectLst/>
                <a:uLnTx/>
                <a:uFillTx/>
                <a:latin typeface="Arial"/>
                <a:ea typeface="+mj-ea"/>
                <a:cs typeface="Arial" panose="020B0604020202020204" pitchFamily="34" charset="0"/>
              </a:rPr>
              <a:t>29</a:t>
            </a:r>
          </a:p>
        </p:txBody>
      </p:sp>
      <p:sp>
        <p:nvSpPr>
          <p:cNvPr id="36" name="Title 2">
            <a:extLst>
              <a:ext uri="{FF2B5EF4-FFF2-40B4-BE49-F238E27FC236}">
                <a16:creationId xmlns:a16="http://schemas.microsoft.com/office/drawing/2014/main" id="{D17180E8-94A7-F0F2-992E-77FCF47B54CF}"/>
              </a:ext>
            </a:extLst>
          </p:cNvPr>
          <p:cNvSpPr txBox="1">
            <a:spLocks/>
          </p:cNvSpPr>
          <p:nvPr/>
        </p:nvSpPr>
        <p:spPr bwMode="gray">
          <a:xfrm>
            <a:off x="4879358" y="1852019"/>
            <a:ext cx="1535945" cy="529153"/>
          </a:xfrm>
          <a:prstGeom prst="rect">
            <a:avLst/>
          </a:prstGeom>
        </p:spPr>
        <p:txBody>
          <a:bodyPr vert="horz" wrap="square" lIns="0" tIns="34290" rIns="0" bIns="34290" rtlCol="0" anchor="t">
            <a:noAutofit/>
          </a:bodyPr>
          <a:lstStyle>
            <a:lvl1pPr algn="l" defTabSz="914400" rtl="0" eaLnBrk="1" latinLnBrk="0" hangingPunct="1">
              <a:lnSpc>
                <a:spcPct val="100000"/>
              </a:lnSpc>
              <a:spcBef>
                <a:spcPct val="0"/>
              </a:spcBef>
              <a:buNone/>
              <a:defRPr sz="2800" kern="1200">
                <a:solidFill>
                  <a:schemeClr val="bg1"/>
                </a:solidFill>
                <a:latin typeface="Georgia" panose="02040502050405020303" pitchFamily="18" charset="0"/>
                <a:ea typeface="+mj-ea"/>
                <a:cs typeface="+mj-cs"/>
              </a:defRPr>
            </a:lvl1pPr>
          </a:lstStyle>
          <a:p>
            <a:pPr marL="0" marR="0" lvl="0" indent="0" algn="ctr" defTabSz="685783"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072BC">
                    <a:lumMod val="40000"/>
                    <a:lumOff val="60000"/>
                  </a:srgbClr>
                </a:solidFill>
                <a:effectLst/>
                <a:uLnTx/>
                <a:uFillTx/>
                <a:latin typeface="Arial"/>
                <a:ea typeface="+mj-ea"/>
                <a:cs typeface="Arial"/>
              </a:rPr>
              <a:t>countries NTT DATA is rated a top employer</a:t>
            </a:r>
            <a:endParaRPr kumimoji="0" lang="en-US" sz="1000" b="0" i="0" u="none" strike="noStrike" kern="1200" cap="none" spc="0" normalizeH="0" baseline="0" noProof="0">
              <a:ln>
                <a:noFill/>
              </a:ln>
              <a:solidFill>
                <a:srgbClr val="0072BC">
                  <a:lumMod val="40000"/>
                  <a:lumOff val="60000"/>
                </a:srgbClr>
              </a:solidFill>
              <a:effectLst/>
              <a:highlight>
                <a:srgbClr val="FFFF00"/>
              </a:highlight>
              <a:uLnTx/>
              <a:uFillTx/>
              <a:latin typeface="Arial"/>
              <a:ea typeface="+mj-ea"/>
              <a:cs typeface="Arial"/>
            </a:endParaRPr>
          </a:p>
        </p:txBody>
      </p:sp>
      <p:sp>
        <p:nvSpPr>
          <p:cNvPr id="37" name="Title 2">
            <a:extLst>
              <a:ext uri="{FF2B5EF4-FFF2-40B4-BE49-F238E27FC236}">
                <a16:creationId xmlns:a16="http://schemas.microsoft.com/office/drawing/2014/main" id="{A9C73389-DB1D-B12F-C2C5-AD25717AF843}"/>
              </a:ext>
            </a:extLst>
          </p:cNvPr>
          <p:cNvSpPr txBox="1">
            <a:spLocks/>
          </p:cNvSpPr>
          <p:nvPr/>
        </p:nvSpPr>
        <p:spPr bwMode="gray">
          <a:xfrm>
            <a:off x="3414694" y="1666264"/>
            <a:ext cx="1540851" cy="182880"/>
          </a:xfrm>
          <a:prstGeom prst="rect">
            <a:avLst/>
          </a:prstGeom>
        </p:spPr>
        <p:txBody>
          <a:bodyPr vert="horz" lIns="0" tIns="34290" rIns="0" bIns="34290" rtlCol="0" anchor="ctr">
            <a:noAutofit/>
          </a:bodyPr>
          <a:lstStyle>
            <a:lvl1pPr algn="l" defTabSz="914400" rtl="0" eaLnBrk="1" latinLnBrk="0" hangingPunct="1">
              <a:lnSpc>
                <a:spcPct val="100000"/>
              </a:lnSpc>
              <a:spcBef>
                <a:spcPct val="0"/>
              </a:spcBef>
              <a:buNone/>
              <a:defRPr sz="2800" kern="1200">
                <a:solidFill>
                  <a:schemeClr val="bg1"/>
                </a:solidFill>
                <a:latin typeface="Georgia" panose="02040502050405020303" pitchFamily="18" charset="0"/>
                <a:ea typeface="+mj-ea"/>
                <a:cs typeface="+mj-cs"/>
              </a:defRPr>
            </a:lvl1pPr>
          </a:lstStyle>
          <a:p>
            <a:pPr marL="0" marR="0" lvl="0" indent="0" algn="ctr" defTabSz="685783"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a:ln>
                  <a:noFill/>
                </a:ln>
                <a:solidFill>
                  <a:srgbClr val="0072BC">
                    <a:lumMod val="20000"/>
                    <a:lumOff val="80000"/>
                  </a:srgbClr>
                </a:solidFill>
                <a:effectLst/>
                <a:uLnTx/>
                <a:uFillTx/>
                <a:latin typeface="Arial"/>
                <a:ea typeface="+mj-ea"/>
                <a:cs typeface="Arial" panose="020B0604020202020204" pitchFamily="34" charset="0"/>
              </a:rPr>
              <a:t>50+</a:t>
            </a:r>
          </a:p>
        </p:txBody>
      </p:sp>
      <p:sp>
        <p:nvSpPr>
          <p:cNvPr id="38" name="Title 2">
            <a:extLst>
              <a:ext uri="{FF2B5EF4-FFF2-40B4-BE49-F238E27FC236}">
                <a16:creationId xmlns:a16="http://schemas.microsoft.com/office/drawing/2014/main" id="{A01F2066-7561-DA95-18B6-9B935F6602B0}"/>
              </a:ext>
            </a:extLst>
          </p:cNvPr>
          <p:cNvSpPr txBox="1">
            <a:spLocks/>
          </p:cNvSpPr>
          <p:nvPr/>
        </p:nvSpPr>
        <p:spPr bwMode="gray">
          <a:xfrm>
            <a:off x="3412075" y="1852019"/>
            <a:ext cx="1546088" cy="547441"/>
          </a:xfrm>
          <a:prstGeom prst="rect">
            <a:avLst/>
          </a:prstGeom>
        </p:spPr>
        <p:txBody>
          <a:bodyPr vert="horz" wrap="square" lIns="0" tIns="34290" rIns="0" bIns="34290" rtlCol="0" anchor="t">
            <a:noAutofit/>
          </a:bodyPr>
          <a:lstStyle>
            <a:lvl1pPr algn="l" defTabSz="914400" rtl="0" eaLnBrk="1" latinLnBrk="0" hangingPunct="1">
              <a:lnSpc>
                <a:spcPct val="100000"/>
              </a:lnSpc>
              <a:spcBef>
                <a:spcPct val="0"/>
              </a:spcBef>
              <a:buNone/>
              <a:defRPr sz="2800" kern="1200">
                <a:solidFill>
                  <a:schemeClr val="bg1"/>
                </a:solidFill>
                <a:latin typeface="Georgia" panose="02040502050405020303" pitchFamily="18" charset="0"/>
                <a:ea typeface="+mj-ea"/>
                <a:cs typeface="+mj-cs"/>
              </a:defRPr>
            </a:lvl1pPr>
          </a:lstStyle>
          <a:p>
            <a:pPr marL="0" marR="0" lvl="0" indent="0" algn="ctr" defTabSz="685783"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072BC">
                    <a:lumMod val="40000"/>
                    <a:lumOff val="60000"/>
                  </a:srgbClr>
                </a:solidFill>
                <a:effectLst/>
                <a:uLnTx/>
                <a:uFillTx/>
                <a:latin typeface="Arial"/>
                <a:ea typeface="+mj-ea"/>
                <a:cs typeface="Arial"/>
              </a:rPr>
              <a:t>Regions and</a:t>
            </a:r>
            <a:br>
              <a:rPr kumimoji="0" lang="en-US" sz="1000" b="0" i="0" u="none" strike="noStrike" kern="1200" cap="none" spc="0" normalizeH="0" baseline="0" noProof="0">
                <a:ln>
                  <a:noFill/>
                </a:ln>
                <a:solidFill>
                  <a:srgbClr val="0072BC">
                    <a:lumMod val="40000"/>
                    <a:lumOff val="60000"/>
                  </a:srgbClr>
                </a:solidFill>
                <a:effectLst/>
                <a:uLnTx/>
                <a:uFillTx/>
                <a:latin typeface="Arial"/>
                <a:ea typeface="+mj-ea"/>
                <a:cs typeface="Arial"/>
              </a:rPr>
            </a:br>
            <a:r>
              <a:rPr kumimoji="0" lang="en-US" sz="1000" b="0" i="0" u="none" strike="noStrike" kern="1200" cap="none" spc="0" normalizeH="0" baseline="0" noProof="0">
                <a:ln>
                  <a:noFill/>
                </a:ln>
                <a:solidFill>
                  <a:srgbClr val="0072BC">
                    <a:lumMod val="40000"/>
                    <a:lumOff val="60000"/>
                  </a:srgbClr>
                </a:solidFill>
                <a:effectLst/>
                <a:uLnTx/>
                <a:uFillTx/>
                <a:latin typeface="Arial"/>
                <a:ea typeface="+mj-ea"/>
                <a:cs typeface="Arial"/>
              </a:rPr>
              <a:t>countries worldwide</a:t>
            </a:r>
          </a:p>
        </p:txBody>
      </p:sp>
      <p:sp>
        <p:nvSpPr>
          <p:cNvPr id="39" name="Title 2">
            <a:extLst>
              <a:ext uri="{FF2B5EF4-FFF2-40B4-BE49-F238E27FC236}">
                <a16:creationId xmlns:a16="http://schemas.microsoft.com/office/drawing/2014/main" id="{67766F64-6AA4-0390-707A-19143DE98B27}"/>
              </a:ext>
            </a:extLst>
          </p:cNvPr>
          <p:cNvSpPr txBox="1">
            <a:spLocks/>
          </p:cNvSpPr>
          <p:nvPr/>
        </p:nvSpPr>
        <p:spPr bwMode="gray">
          <a:xfrm>
            <a:off x="2029279" y="1666264"/>
            <a:ext cx="1530777" cy="182880"/>
          </a:xfrm>
          <a:prstGeom prst="rect">
            <a:avLst/>
          </a:prstGeom>
        </p:spPr>
        <p:txBody>
          <a:bodyPr vert="horz" lIns="0" tIns="34290" rIns="0" bIns="34290" rtlCol="0" anchor="ctr">
            <a:noAutofit/>
          </a:bodyPr>
          <a:lstStyle>
            <a:lvl1pPr algn="l" defTabSz="914400" rtl="0" eaLnBrk="1" latinLnBrk="0" hangingPunct="1">
              <a:lnSpc>
                <a:spcPct val="100000"/>
              </a:lnSpc>
              <a:spcBef>
                <a:spcPct val="0"/>
              </a:spcBef>
              <a:buNone/>
              <a:defRPr sz="2800" kern="1200">
                <a:solidFill>
                  <a:schemeClr val="bg1"/>
                </a:solidFill>
                <a:latin typeface="Georgia" panose="02040502050405020303" pitchFamily="18" charset="0"/>
                <a:ea typeface="+mj-ea"/>
                <a:cs typeface="+mj-cs"/>
              </a:defRPr>
            </a:lvl1pPr>
          </a:lstStyle>
          <a:p>
            <a:pPr marL="0" marR="0" lvl="0" indent="0" algn="ctr" defTabSz="685783"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a:ln>
                  <a:noFill/>
                </a:ln>
                <a:solidFill>
                  <a:srgbClr val="0072BC">
                    <a:lumMod val="20000"/>
                    <a:lumOff val="80000"/>
                  </a:srgbClr>
                </a:solidFill>
                <a:effectLst/>
                <a:uLnTx/>
                <a:uFillTx/>
                <a:latin typeface="Arial"/>
                <a:ea typeface="+mj-ea"/>
                <a:cs typeface="Arial" panose="020B0604020202020204" pitchFamily="34" charset="0"/>
              </a:rPr>
              <a:t>$30B+</a:t>
            </a:r>
            <a:endParaRPr kumimoji="0" lang="en-US" sz="1400" b="1" i="0" u="none" strike="noStrike" kern="1200" cap="none" spc="0" normalizeH="0" baseline="30000" noProof="0">
              <a:ln>
                <a:noFill/>
              </a:ln>
              <a:solidFill>
                <a:srgbClr val="0072BC">
                  <a:lumMod val="20000"/>
                  <a:lumOff val="80000"/>
                </a:srgbClr>
              </a:solidFill>
              <a:effectLst/>
              <a:uLnTx/>
              <a:uFillTx/>
              <a:latin typeface="Arial"/>
              <a:ea typeface="+mj-ea"/>
              <a:cs typeface="Arial" panose="020B0604020202020204" pitchFamily="34" charset="0"/>
            </a:endParaRPr>
          </a:p>
        </p:txBody>
      </p:sp>
      <p:sp>
        <p:nvSpPr>
          <p:cNvPr id="40" name="Title 2">
            <a:extLst>
              <a:ext uri="{FF2B5EF4-FFF2-40B4-BE49-F238E27FC236}">
                <a16:creationId xmlns:a16="http://schemas.microsoft.com/office/drawing/2014/main" id="{2715D77B-8530-68BD-B01D-FF2DD859BAC4}"/>
              </a:ext>
            </a:extLst>
          </p:cNvPr>
          <p:cNvSpPr txBox="1">
            <a:spLocks/>
          </p:cNvSpPr>
          <p:nvPr/>
        </p:nvSpPr>
        <p:spPr bwMode="gray">
          <a:xfrm>
            <a:off x="2021522" y="1852019"/>
            <a:ext cx="1546291" cy="547441"/>
          </a:xfrm>
          <a:prstGeom prst="rect">
            <a:avLst/>
          </a:prstGeom>
        </p:spPr>
        <p:txBody>
          <a:bodyPr vert="horz" wrap="square" lIns="0" tIns="34290" rIns="0" bIns="34290" rtlCol="0" anchor="t">
            <a:noAutofit/>
          </a:bodyPr>
          <a:lstStyle>
            <a:lvl1pPr algn="l" defTabSz="914400" rtl="0" eaLnBrk="1" latinLnBrk="0" hangingPunct="1">
              <a:lnSpc>
                <a:spcPct val="100000"/>
              </a:lnSpc>
              <a:spcBef>
                <a:spcPct val="0"/>
              </a:spcBef>
              <a:buNone/>
              <a:defRPr sz="2800" kern="1200">
                <a:solidFill>
                  <a:schemeClr val="bg1"/>
                </a:solidFill>
                <a:latin typeface="Georgia" panose="02040502050405020303" pitchFamily="18" charset="0"/>
                <a:ea typeface="+mj-ea"/>
                <a:cs typeface="+mj-cs"/>
              </a:defRPr>
            </a:lvl1pPr>
          </a:lstStyle>
          <a:p>
            <a:pPr marL="0" marR="0" lvl="0" indent="0" algn="ctr" defTabSz="685783"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solidFill>
                  <a:srgbClr val="0072BC">
                    <a:lumMod val="40000"/>
                    <a:lumOff val="60000"/>
                  </a:srgbClr>
                </a:solidFill>
                <a:effectLst/>
                <a:uLnTx/>
                <a:uFillTx/>
                <a:latin typeface="Arial"/>
                <a:ea typeface="+mj-ea"/>
                <a:cs typeface="Arial"/>
              </a:rPr>
              <a:t>Annual revenue</a:t>
            </a:r>
          </a:p>
          <a:p>
            <a:pPr marL="0" marR="0" lvl="0" indent="0" algn="ctr" defTabSz="685783" rtl="0" eaLnBrk="1" fontAlgn="auto" latinLnBrk="0" hangingPunct="1">
              <a:lnSpc>
                <a:spcPct val="100000"/>
              </a:lnSpc>
              <a:spcBef>
                <a:spcPct val="0"/>
              </a:spcBef>
              <a:spcAft>
                <a:spcPts val="0"/>
              </a:spcAft>
              <a:buClrTx/>
              <a:buSzTx/>
              <a:buFontTx/>
              <a:buNone/>
              <a:tabLst/>
              <a:defRPr/>
            </a:pPr>
            <a:r>
              <a:rPr kumimoji="0" lang="en-US" sz="750" b="0" i="0" u="none" strike="noStrike" kern="1200" cap="none" spc="0" normalizeH="0" baseline="0" noProof="0">
                <a:ln>
                  <a:noFill/>
                </a:ln>
                <a:solidFill>
                  <a:srgbClr val="0072BC">
                    <a:lumMod val="40000"/>
                    <a:lumOff val="60000"/>
                  </a:srgbClr>
                </a:solidFill>
                <a:effectLst/>
                <a:uLnTx/>
                <a:uFillTx/>
                <a:latin typeface="Arial"/>
                <a:ea typeface="+mj-ea"/>
                <a:cs typeface="Arial"/>
              </a:rPr>
              <a:t>($8.3bn in FSI – </a:t>
            </a:r>
          </a:p>
          <a:p>
            <a:pPr marL="0" marR="0" lvl="0" indent="0" algn="ctr" defTabSz="685783" rtl="0" eaLnBrk="1" fontAlgn="auto" latinLnBrk="0" hangingPunct="1">
              <a:lnSpc>
                <a:spcPct val="100000"/>
              </a:lnSpc>
              <a:spcBef>
                <a:spcPct val="0"/>
              </a:spcBef>
              <a:spcAft>
                <a:spcPts val="0"/>
              </a:spcAft>
              <a:buClrTx/>
              <a:buSzTx/>
              <a:buFontTx/>
              <a:buNone/>
              <a:tabLst/>
              <a:defRPr/>
            </a:pPr>
            <a:r>
              <a:rPr kumimoji="0" lang="en-US" sz="750" b="0" i="0" u="none" strike="noStrike" kern="1200" cap="none" spc="0" normalizeH="0" baseline="0" noProof="0">
                <a:ln>
                  <a:noFill/>
                </a:ln>
                <a:solidFill>
                  <a:srgbClr val="0072BC">
                    <a:lumMod val="40000"/>
                    <a:lumOff val="60000"/>
                  </a:srgbClr>
                </a:solidFill>
                <a:effectLst/>
                <a:uLnTx/>
                <a:uFillTx/>
                <a:latin typeface="Arial"/>
                <a:ea typeface="+mj-ea"/>
                <a:cs typeface="Arial"/>
              </a:rPr>
              <a:t>2nd in Market Share</a:t>
            </a:r>
            <a:r>
              <a:rPr kumimoji="0" lang="en-US" sz="750" b="0" i="0" u="none" strike="noStrike" kern="1200" cap="none" spc="0" normalizeH="0" baseline="30000" noProof="0">
                <a:ln>
                  <a:noFill/>
                </a:ln>
                <a:solidFill>
                  <a:srgbClr val="0072BC">
                    <a:lumMod val="40000"/>
                    <a:lumOff val="60000"/>
                  </a:srgbClr>
                </a:solidFill>
                <a:effectLst/>
                <a:uLnTx/>
                <a:uFillTx/>
                <a:latin typeface="Arial"/>
                <a:ea typeface="+mj-ea"/>
                <a:cs typeface="Arial"/>
              </a:rPr>
              <a:t>2</a:t>
            </a:r>
            <a:r>
              <a:rPr kumimoji="0" lang="en-US" sz="750" b="0" i="0" u="none" strike="noStrike" kern="1200" cap="none" spc="0" normalizeH="0" baseline="0" noProof="0">
                <a:ln>
                  <a:noFill/>
                </a:ln>
                <a:solidFill>
                  <a:srgbClr val="0072BC">
                    <a:lumMod val="40000"/>
                    <a:lumOff val="60000"/>
                  </a:srgbClr>
                </a:solidFill>
                <a:effectLst/>
                <a:uLnTx/>
                <a:uFillTx/>
                <a:latin typeface="Arial"/>
                <a:ea typeface="+mj-ea"/>
                <a:cs typeface="Arial"/>
              </a:rPr>
              <a:t>)</a:t>
            </a:r>
          </a:p>
        </p:txBody>
      </p:sp>
      <p:sp>
        <p:nvSpPr>
          <p:cNvPr id="41" name="TextBox 40">
            <a:extLst>
              <a:ext uri="{FF2B5EF4-FFF2-40B4-BE49-F238E27FC236}">
                <a16:creationId xmlns:a16="http://schemas.microsoft.com/office/drawing/2014/main" id="{3D44106E-B145-7529-DC67-7546F3A438F2}"/>
              </a:ext>
            </a:extLst>
          </p:cNvPr>
          <p:cNvSpPr txBox="1"/>
          <p:nvPr/>
        </p:nvSpPr>
        <p:spPr>
          <a:xfrm>
            <a:off x="7412854" y="2506167"/>
            <a:ext cx="4407669" cy="274320"/>
          </a:xfrm>
          <a:prstGeom prst="rect">
            <a:avLst/>
          </a:prstGeom>
          <a:solidFill>
            <a:schemeClr val="bg2"/>
          </a:solidFill>
          <a:ln w="12700" cap="flat" cmpd="sng" algn="ctr">
            <a:noFill/>
            <a:prstDash val="solid"/>
            <a:miter lim="800000"/>
          </a:ln>
          <a:effectLst/>
        </p:spPr>
        <p:txBody>
          <a:bodyPr lIns="0" tIns="0" rIns="0" bIns="0" rtlCol="0" anchor="ctr"/>
          <a:lstStyle>
            <a:defPPr>
              <a:defRPr lang="en-US"/>
            </a:defPPr>
            <a:lvl1pPr algn="ctr">
              <a:lnSpc>
                <a:spcPct val="110000"/>
              </a:lnSpc>
              <a:spcBef>
                <a:spcPts val="600"/>
              </a:spcBef>
              <a:defRPr sz="14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rPr>
              <a:t>Balanced Global Delivery within Financial Services</a:t>
            </a:r>
          </a:p>
        </p:txBody>
      </p:sp>
      <p:sp>
        <p:nvSpPr>
          <p:cNvPr id="42" name="TextBox 41">
            <a:extLst>
              <a:ext uri="{FF2B5EF4-FFF2-40B4-BE49-F238E27FC236}">
                <a16:creationId xmlns:a16="http://schemas.microsoft.com/office/drawing/2014/main" id="{1BFC33C2-8AC8-FCDD-2783-00A419BF5818}"/>
              </a:ext>
            </a:extLst>
          </p:cNvPr>
          <p:cNvSpPr txBox="1"/>
          <p:nvPr/>
        </p:nvSpPr>
        <p:spPr>
          <a:xfrm>
            <a:off x="227541" y="2506167"/>
            <a:ext cx="7085102" cy="274320"/>
          </a:xfrm>
          <a:prstGeom prst="rect">
            <a:avLst/>
          </a:prstGeom>
          <a:solidFill>
            <a:schemeClr val="bg2"/>
          </a:solidFill>
          <a:ln w="12700" cap="flat" cmpd="sng" algn="ctr">
            <a:noFill/>
            <a:prstDash val="solid"/>
            <a:miter lim="800000"/>
          </a:ln>
          <a:effectLst/>
        </p:spPr>
        <p:txBody>
          <a:bodyPr lIns="0" tIns="0" rIns="0" bIns="0" rtlCol="0" anchor="ctr"/>
          <a:lstStyle>
            <a:defPPr>
              <a:defRPr lang="en-US"/>
            </a:defPPr>
            <a:lvl1pPr algn="ctr">
              <a:lnSpc>
                <a:spcPct val="110000"/>
              </a:lnSpc>
              <a:spcBef>
                <a:spcPts val="600"/>
              </a:spcBef>
              <a:defRPr sz="14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rPr>
              <a:t>End-to-End, Full Stack, Global Capability to Transform and Operate at Scale</a:t>
            </a:r>
          </a:p>
        </p:txBody>
      </p:sp>
      <p:sp>
        <p:nvSpPr>
          <p:cNvPr id="43" name="TextBox 42">
            <a:extLst>
              <a:ext uri="{FF2B5EF4-FFF2-40B4-BE49-F238E27FC236}">
                <a16:creationId xmlns:a16="http://schemas.microsoft.com/office/drawing/2014/main" id="{A49CED62-D6CB-7FC6-D727-8533F1FCA68C}"/>
              </a:ext>
            </a:extLst>
          </p:cNvPr>
          <p:cNvSpPr txBox="1"/>
          <p:nvPr/>
        </p:nvSpPr>
        <p:spPr>
          <a:xfrm>
            <a:off x="221739" y="4740209"/>
            <a:ext cx="11598785" cy="274320"/>
          </a:xfrm>
          <a:prstGeom prst="rect">
            <a:avLst/>
          </a:prstGeom>
          <a:solidFill>
            <a:schemeClr val="bg2"/>
          </a:solidFill>
          <a:ln w="12700" cap="flat" cmpd="sng" algn="ctr">
            <a:noFill/>
            <a:prstDash val="solid"/>
            <a:miter lim="800000"/>
          </a:ln>
          <a:effectLst/>
        </p:spPr>
        <p:txBody>
          <a:bodyPr lIns="0" tIns="0" rIns="0" bIns="0" rtlCol="0" anchor="ctr"/>
          <a:lstStyle>
            <a:defPPr>
              <a:defRPr lang="en-US"/>
            </a:defPPr>
            <a:lvl1pPr algn="ctr">
              <a:lnSpc>
                <a:spcPct val="110000"/>
              </a:lnSpc>
              <a:spcBef>
                <a:spcPts val="600"/>
              </a:spcBef>
              <a:defRPr sz="14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rPr>
              <a:t>Recognized as Leading in the Market</a:t>
            </a:r>
          </a:p>
        </p:txBody>
      </p:sp>
      <p:sp>
        <p:nvSpPr>
          <p:cNvPr id="44" name="Rectangle 43">
            <a:extLst>
              <a:ext uri="{FF2B5EF4-FFF2-40B4-BE49-F238E27FC236}">
                <a16:creationId xmlns:a16="http://schemas.microsoft.com/office/drawing/2014/main" id="{E0AE7B16-150A-D859-AF20-F1444152BD4A}"/>
              </a:ext>
            </a:extLst>
          </p:cNvPr>
          <p:cNvSpPr/>
          <p:nvPr/>
        </p:nvSpPr>
        <p:spPr>
          <a:xfrm>
            <a:off x="7186724" y="4031264"/>
            <a:ext cx="4233548" cy="989972"/>
          </a:xfrm>
          <a:prstGeom prst="rect">
            <a:avLst/>
          </a:prstGeom>
          <a:noFill/>
          <a:ln w="12700" cap="flat" cmpd="sng" algn="ctr">
            <a:noFill/>
            <a:prstDash val="solid"/>
            <a:miter lim="800000"/>
          </a:ln>
          <a:effectLst/>
        </p:spPr>
        <p:txBody>
          <a:bodyPr lIns="108000" tIns="72000" rIns="108000" bIns="72000" rtlCol="0" anchor="t"/>
          <a:lstStyle/>
          <a:p>
            <a:pPr marL="171450" marR="0" lvl="0" indent="-171450" algn="l" defTabSz="914400" rtl="0" eaLnBrk="1" fontAlgn="auto" latinLnBrk="0" hangingPunct="1">
              <a:lnSpc>
                <a:spcPct val="100000"/>
              </a:lnSpc>
              <a:spcBef>
                <a:spcPts val="0"/>
              </a:spcBef>
              <a:spcAft>
                <a:spcPts val="300"/>
              </a:spcAft>
              <a:buClrTx/>
              <a:buSzTx/>
              <a:buFont typeface="Wingdings" panose="05000000000000000000" pitchFamily="2" charset="2"/>
              <a:buChar char="ü"/>
              <a:tabLst/>
              <a:defRPr/>
            </a:pPr>
            <a:endParaRPr kumimoji="0" lang="en-US" sz="950" b="0" i="0" u="none" strike="noStrike" kern="0" cap="none" spc="0" normalizeH="0" baseline="0" noProof="0">
              <a:ln>
                <a:noFill/>
              </a:ln>
              <a:solidFill>
                <a:srgbClr val="000000"/>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300"/>
              </a:spcAft>
              <a:buClrTx/>
              <a:buSzTx/>
              <a:buFont typeface="Wingdings" panose="05000000000000000000" pitchFamily="2" charset="2"/>
              <a:buChar char="ü"/>
              <a:tabLst/>
              <a:defRPr/>
            </a:pPr>
            <a:endParaRPr kumimoji="0" lang="en-US" sz="950" b="0" i="0" u="none" strike="noStrike" kern="0" cap="none" spc="0" normalizeH="0" baseline="0" noProof="0">
              <a:ln>
                <a:noFill/>
              </a:ln>
              <a:solidFill>
                <a:srgbClr val="000000"/>
              </a:solidFill>
              <a:effectLst/>
              <a:uLnTx/>
              <a:uFillTx/>
              <a:latin typeface="Arial"/>
              <a:ea typeface="+mn-ea"/>
              <a:cs typeface="+mn-cs"/>
            </a:endParaRPr>
          </a:p>
        </p:txBody>
      </p:sp>
      <p:sp>
        <p:nvSpPr>
          <p:cNvPr id="45" name="Rectangle: Rounded Corners 44">
            <a:extLst>
              <a:ext uri="{FF2B5EF4-FFF2-40B4-BE49-F238E27FC236}">
                <a16:creationId xmlns:a16="http://schemas.microsoft.com/office/drawing/2014/main" id="{42295EB9-24F2-75E0-3868-2B86F73A1420}"/>
              </a:ext>
            </a:extLst>
          </p:cNvPr>
          <p:cNvSpPr/>
          <p:nvPr/>
        </p:nvSpPr>
        <p:spPr>
          <a:xfrm>
            <a:off x="231578" y="2892404"/>
            <a:ext cx="5084701" cy="817512"/>
          </a:xfrm>
          <a:prstGeom prst="roundRect">
            <a:avLst>
              <a:gd name="adj" fmla="val 96"/>
            </a:avLst>
          </a:prstGeom>
          <a:solidFill>
            <a:srgbClr val="FFFFFF">
              <a:lumMod val="95000"/>
            </a:srgbClr>
          </a:solidFill>
          <a:ln w="9525" cap="flat" cmpd="sng">
            <a:solidFill>
              <a:srgbClr val="BFBFBF"/>
            </a:solidFill>
            <a:prstDash val="dot"/>
            <a:miter lim="800000"/>
            <a:headEnd type="none" w="sm" len="sm"/>
            <a:tailEnd type="none" w="sm" len="sm"/>
          </a:ln>
        </p:spPr>
        <p:txBody>
          <a:bodyPr spcFirstLastPara="1" wrap="square" lIns="46800" tIns="45700" rIns="46800" bIns="45700" anchor="ctr" anchorCtr="0">
            <a:noAutofit/>
          </a:bodyPr>
          <a:lstStyle/>
          <a:p>
            <a:pPr marL="120650" marR="0" lvl="0" indent="0" algn="l" defTabSz="914400" rtl="0" eaLnBrk="1" fontAlgn="auto" latinLnBrk="0" hangingPunct="1">
              <a:lnSpc>
                <a:spcPct val="100000"/>
              </a:lnSpc>
              <a:spcBef>
                <a:spcPts val="600"/>
              </a:spcBef>
              <a:spcAft>
                <a:spcPts val="600"/>
              </a:spcAft>
              <a:buClr>
                <a:srgbClr val="404040"/>
              </a:buClr>
              <a:buSzTx/>
              <a:buFontTx/>
              <a:buNone/>
              <a:tabLst/>
              <a:defRPr/>
            </a:pPr>
            <a:r>
              <a:rPr kumimoji="0" lang="en-US" sz="1100" b="1" i="0" u="none" strike="noStrike" kern="0" cap="none" spc="0" normalizeH="0" baseline="0" noProof="0">
                <a:ln>
                  <a:noFill/>
                </a:ln>
                <a:solidFill>
                  <a:srgbClr val="2E404D"/>
                </a:solidFill>
                <a:effectLst/>
                <a:uLnTx/>
                <a:uFillTx/>
                <a:latin typeface="Arial"/>
                <a:ea typeface="+mn-ea"/>
                <a:cs typeface="Calibri"/>
              </a:rPr>
              <a:t>Cross-Segment Expertise: </a:t>
            </a:r>
            <a:r>
              <a:rPr kumimoji="0" lang="en-CA" sz="1100" b="0" i="0" u="none" strike="noStrike" kern="0" cap="none" spc="0" normalizeH="0" baseline="0" noProof="0">
                <a:ln>
                  <a:noFill/>
                </a:ln>
                <a:solidFill>
                  <a:srgbClr val="2E404D"/>
                </a:solidFill>
                <a:effectLst/>
                <a:uLnTx/>
                <a:uFillTx/>
                <a:latin typeface="Arial"/>
                <a:ea typeface="+mn-ea"/>
                <a:cs typeface="Calibri"/>
              </a:rPr>
              <a:t>Bank Modernization, Digital Transformation, Core Banking, Lending, Cards and Payments, Customer Experience and Engagement​, Customer Onboarding, Branch Operations, CRM, Treasury, Document Management​, Risk Management and Compliance​, Workforce </a:t>
            </a:r>
            <a:r>
              <a:rPr kumimoji="0" lang="en-CA" sz="1100" b="0" i="0" u="none" strike="noStrike" kern="0" cap="none" spc="0" normalizeH="0" baseline="0" noProof="0">
                <a:ln>
                  <a:noFill/>
                </a:ln>
                <a:solidFill>
                  <a:srgbClr val="2E404D"/>
                </a:solidFill>
                <a:effectLst/>
                <a:uLnTx/>
                <a:uFillTx/>
                <a:latin typeface="Arial"/>
                <a:ea typeface="+mn-ea"/>
                <a:cs typeface="+mn-cs"/>
              </a:rPr>
              <a:t>Readiness, </a:t>
            </a:r>
            <a:r>
              <a:rPr kumimoji="0" lang="en-CA" sz="1100" b="0" i="0" u="none" strike="noStrike" kern="0" cap="none" spc="0" normalizeH="0" baseline="0" noProof="0">
                <a:ln>
                  <a:noFill/>
                </a:ln>
                <a:solidFill>
                  <a:srgbClr val="2E404D"/>
                </a:solidFill>
                <a:effectLst/>
                <a:uLnTx/>
                <a:uFillTx/>
                <a:latin typeface="Arial"/>
                <a:ea typeface="+mn-ea"/>
                <a:cs typeface="Calibri"/>
              </a:rPr>
              <a:t>Wealth Management</a:t>
            </a:r>
            <a:endParaRPr kumimoji="0" lang="en-US" sz="1100" b="1" i="0" u="none" strike="noStrike" kern="0" cap="none" spc="0" normalizeH="0" baseline="0" noProof="0">
              <a:ln>
                <a:noFill/>
              </a:ln>
              <a:solidFill>
                <a:srgbClr val="2E404D"/>
              </a:solidFill>
              <a:effectLst/>
              <a:uLnTx/>
              <a:uFillTx/>
              <a:latin typeface="Arial"/>
              <a:ea typeface="+mn-ea"/>
              <a:cs typeface="+mn-cs"/>
            </a:endParaRPr>
          </a:p>
        </p:txBody>
      </p:sp>
      <p:sp>
        <p:nvSpPr>
          <p:cNvPr id="46" name="Rectangle: Rounded Corners 45">
            <a:extLst>
              <a:ext uri="{FF2B5EF4-FFF2-40B4-BE49-F238E27FC236}">
                <a16:creationId xmlns:a16="http://schemas.microsoft.com/office/drawing/2014/main" id="{CF0575C3-5F99-DA75-283D-954FAD0E57C7}"/>
              </a:ext>
            </a:extLst>
          </p:cNvPr>
          <p:cNvSpPr/>
          <p:nvPr/>
        </p:nvSpPr>
        <p:spPr>
          <a:xfrm>
            <a:off x="5422604" y="2892404"/>
            <a:ext cx="1895585" cy="817512"/>
          </a:xfrm>
          <a:prstGeom prst="roundRect">
            <a:avLst>
              <a:gd name="adj" fmla="val 0"/>
            </a:avLst>
          </a:prstGeom>
          <a:solidFill>
            <a:srgbClr val="FFFFFF">
              <a:lumMod val="95000"/>
            </a:srgbClr>
          </a:solidFill>
          <a:ln w="9525" cap="flat" cmpd="sng">
            <a:solidFill>
              <a:srgbClr val="BFBFBF"/>
            </a:solidFill>
            <a:prstDash val="dot"/>
            <a:miter lim="800000"/>
            <a:headEnd type="none" w="sm" len="sm"/>
            <a:tailEnd type="none" w="sm" len="sm"/>
          </a:ln>
        </p:spPr>
        <p:txBody>
          <a:bodyPr spcFirstLastPara="1" wrap="square" lIns="46800" tIns="45700" rIns="46800" bIns="45700" anchor="ctr" anchorCtr="0">
            <a:noAutofit/>
          </a:bodyPr>
          <a:lstStyle/>
          <a:p>
            <a:pPr marL="120650" marR="0" lvl="0" indent="0" algn="l" defTabSz="914400" rtl="0" eaLnBrk="1" fontAlgn="auto" latinLnBrk="0" hangingPunct="1">
              <a:lnSpc>
                <a:spcPct val="100000"/>
              </a:lnSpc>
              <a:spcBef>
                <a:spcPts val="600"/>
              </a:spcBef>
              <a:spcAft>
                <a:spcPts val="600"/>
              </a:spcAft>
              <a:buClr>
                <a:srgbClr val="404040"/>
              </a:buClr>
              <a:buSzTx/>
              <a:buFontTx/>
              <a:buNone/>
              <a:tabLst/>
              <a:defRPr/>
            </a:pPr>
            <a:r>
              <a:rPr kumimoji="0" lang="en-US" sz="1100" b="1" i="0" u="none" strike="noStrike" kern="0" cap="none" spc="0" normalizeH="0" baseline="0" noProof="0">
                <a:ln>
                  <a:noFill/>
                </a:ln>
                <a:solidFill>
                  <a:srgbClr val="2E404D"/>
                </a:solidFill>
                <a:effectLst/>
                <a:uLnTx/>
                <a:uFillTx/>
                <a:latin typeface="Arial"/>
                <a:ea typeface="+mn-ea"/>
                <a:cs typeface="Calibri"/>
              </a:rPr>
              <a:t>Deep Financial Services Experience </a:t>
            </a:r>
            <a:r>
              <a:rPr kumimoji="0" lang="en-US" sz="1100" b="0" i="0" u="none" strike="noStrike" kern="0" cap="none" spc="0" normalizeH="0" baseline="0" noProof="0">
                <a:ln>
                  <a:noFill/>
                </a:ln>
                <a:solidFill>
                  <a:srgbClr val="2E404D"/>
                </a:solidFill>
                <a:effectLst/>
                <a:uLnTx/>
                <a:uFillTx/>
                <a:latin typeface="Arial"/>
                <a:ea typeface="+mn-ea"/>
                <a:cs typeface="Calibri"/>
              </a:rPr>
              <a:t>– 50,000+ SMEs serving top global financial institutions</a:t>
            </a:r>
            <a:endParaRPr kumimoji="0" lang="en-US" sz="1800" b="0" i="0" u="none" strike="noStrike" kern="0" cap="none" spc="0" normalizeH="0" baseline="0" noProof="0">
              <a:ln>
                <a:noFill/>
              </a:ln>
              <a:solidFill>
                <a:srgbClr val="2E404D"/>
              </a:solidFill>
              <a:effectLst/>
              <a:uLnTx/>
              <a:uFillTx/>
              <a:latin typeface="Arial"/>
              <a:ea typeface="+mn-ea"/>
              <a:cs typeface="+mn-cs"/>
            </a:endParaRPr>
          </a:p>
        </p:txBody>
      </p:sp>
      <p:sp>
        <p:nvSpPr>
          <p:cNvPr id="47" name="Rectangle: Rounded Corners 46">
            <a:extLst>
              <a:ext uri="{FF2B5EF4-FFF2-40B4-BE49-F238E27FC236}">
                <a16:creationId xmlns:a16="http://schemas.microsoft.com/office/drawing/2014/main" id="{06D3093E-8086-4BCC-275C-BD5AE5476313}"/>
              </a:ext>
            </a:extLst>
          </p:cNvPr>
          <p:cNvSpPr/>
          <p:nvPr/>
        </p:nvSpPr>
        <p:spPr>
          <a:xfrm>
            <a:off x="2292717" y="3779133"/>
            <a:ext cx="2586642" cy="881011"/>
          </a:xfrm>
          <a:prstGeom prst="roundRect">
            <a:avLst>
              <a:gd name="adj" fmla="val 0"/>
            </a:avLst>
          </a:prstGeom>
          <a:solidFill>
            <a:srgbClr val="FFFFFF">
              <a:lumMod val="95000"/>
            </a:srgbClr>
          </a:solidFill>
          <a:ln w="9525" cap="flat" cmpd="sng">
            <a:solidFill>
              <a:srgbClr val="BFBFBF"/>
            </a:solidFill>
            <a:prstDash val="dot"/>
            <a:miter lim="800000"/>
            <a:headEnd type="none" w="sm" len="sm"/>
            <a:tailEnd type="none" w="sm" len="sm"/>
          </a:ln>
        </p:spPr>
        <p:txBody>
          <a:bodyPr spcFirstLastPara="1" wrap="square" lIns="46800" tIns="45700" rIns="46800" bIns="45700" anchor="ctr" anchorCtr="0">
            <a:noAutofit/>
          </a:bodyPr>
          <a:lstStyle/>
          <a:p>
            <a:pPr marL="120650" marR="0" lvl="0" indent="0" algn="l" defTabSz="914400" rtl="0" eaLnBrk="1" fontAlgn="auto" latinLnBrk="0" hangingPunct="1">
              <a:lnSpc>
                <a:spcPct val="100000"/>
              </a:lnSpc>
              <a:spcBef>
                <a:spcPts val="600"/>
              </a:spcBef>
              <a:spcAft>
                <a:spcPts val="600"/>
              </a:spcAft>
              <a:buClr>
                <a:srgbClr val="404040"/>
              </a:buClr>
              <a:buSzTx/>
              <a:buFontTx/>
              <a:buNone/>
              <a:tabLst/>
              <a:defRPr/>
            </a:pPr>
            <a:r>
              <a:rPr kumimoji="0" lang="en-US" sz="1100" b="1" i="0" u="none" strike="noStrike" kern="0" cap="none" spc="0" normalizeH="0" baseline="0" noProof="0">
                <a:ln>
                  <a:noFill/>
                </a:ln>
                <a:solidFill>
                  <a:srgbClr val="2E404D"/>
                </a:solidFill>
                <a:effectLst/>
                <a:uLnTx/>
                <a:uFillTx/>
                <a:latin typeface="Arial"/>
                <a:ea typeface="+mn-ea"/>
                <a:cs typeface="Calibri"/>
              </a:rPr>
              <a:t>Strong Partnerships &amp; Experience </a:t>
            </a:r>
            <a:r>
              <a:rPr kumimoji="0" lang="en-US" sz="1100" b="0" i="0" u="none" strike="noStrike" kern="0" cap="none" spc="0" normalizeH="0" baseline="0" noProof="0">
                <a:ln>
                  <a:noFill/>
                </a:ln>
                <a:solidFill>
                  <a:srgbClr val="2E404D"/>
                </a:solidFill>
                <a:effectLst/>
                <a:uLnTx/>
                <a:uFillTx/>
                <a:latin typeface="Arial"/>
                <a:ea typeface="+mn-ea"/>
                <a:cs typeface="Calibri"/>
              </a:rPr>
              <a:t>–with platforms including Flexcube, Thought Machine, Temenos, 10x, Mambu, Tuum, nCino, Fiserv, Finastra, FIS, RedHat &amp; more…</a:t>
            </a:r>
            <a:endParaRPr kumimoji="0" lang="en-US" sz="1100" b="0" i="0" u="none" strike="noStrike" kern="0" cap="none" spc="0" normalizeH="0" baseline="0" noProof="0">
              <a:ln>
                <a:noFill/>
              </a:ln>
              <a:solidFill>
                <a:srgbClr val="2E404D"/>
              </a:solidFill>
              <a:effectLst/>
              <a:uLnTx/>
              <a:uFillTx/>
              <a:latin typeface="Arial"/>
              <a:ea typeface="+mn-ea"/>
              <a:cs typeface="Calibri" panose="020F0502020204030204" pitchFamily="34" charset="0"/>
            </a:endParaRPr>
          </a:p>
        </p:txBody>
      </p:sp>
      <p:sp>
        <p:nvSpPr>
          <p:cNvPr id="48" name="Rectangle: Rounded Corners 47">
            <a:extLst>
              <a:ext uri="{FF2B5EF4-FFF2-40B4-BE49-F238E27FC236}">
                <a16:creationId xmlns:a16="http://schemas.microsoft.com/office/drawing/2014/main" id="{27679635-BD58-C64E-3625-2FF304D5B708}"/>
              </a:ext>
            </a:extLst>
          </p:cNvPr>
          <p:cNvSpPr/>
          <p:nvPr/>
        </p:nvSpPr>
        <p:spPr>
          <a:xfrm>
            <a:off x="231579" y="3779133"/>
            <a:ext cx="1948086" cy="881011"/>
          </a:xfrm>
          <a:prstGeom prst="roundRect">
            <a:avLst>
              <a:gd name="adj" fmla="val 0"/>
            </a:avLst>
          </a:prstGeom>
          <a:solidFill>
            <a:srgbClr val="FFFFFF">
              <a:lumMod val="95000"/>
            </a:srgbClr>
          </a:solidFill>
          <a:ln w="9525" cap="flat" cmpd="sng">
            <a:solidFill>
              <a:srgbClr val="BFBFBF"/>
            </a:solidFill>
            <a:prstDash val="dot"/>
            <a:miter lim="800000"/>
            <a:headEnd type="none" w="sm" len="sm"/>
            <a:tailEnd type="none" w="sm" len="sm"/>
          </a:ln>
        </p:spPr>
        <p:txBody>
          <a:bodyPr spcFirstLastPara="1" wrap="square" lIns="46800" tIns="45700" rIns="46800" bIns="45700" anchor="ctr" anchorCtr="0">
            <a:noAutofit/>
          </a:bodyPr>
          <a:lstStyle/>
          <a:p>
            <a:pPr marL="120650" marR="0" lvl="0" indent="0" algn="l" defTabSz="914400" rtl="0" eaLnBrk="1" fontAlgn="auto" latinLnBrk="0" hangingPunct="1">
              <a:lnSpc>
                <a:spcPct val="100000"/>
              </a:lnSpc>
              <a:spcBef>
                <a:spcPts val="600"/>
              </a:spcBef>
              <a:spcAft>
                <a:spcPts val="600"/>
              </a:spcAft>
              <a:buClr>
                <a:srgbClr val="404040"/>
              </a:buClr>
              <a:buSzTx/>
              <a:buFontTx/>
              <a:buNone/>
              <a:tabLst/>
              <a:defRPr/>
            </a:pPr>
            <a:r>
              <a:rPr kumimoji="0" lang="en-US" sz="1100" b="1" i="0" u="none" strike="noStrike" kern="0" cap="none" spc="0" normalizeH="0" baseline="0" noProof="0">
                <a:ln>
                  <a:noFill/>
                </a:ln>
                <a:solidFill>
                  <a:srgbClr val="2E404D"/>
                </a:solidFill>
                <a:effectLst/>
                <a:uLnTx/>
                <a:uFillTx/>
                <a:latin typeface="Arial"/>
                <a:ea typeface="+mn-ea"/>
                <a:cs typeface="Calibri" panose="020F0502020204030204" pitchFamily="34" charset="0"/>
              </a:rPr>
              <a:t>Run 200+ Tier-3 Data Centers; ~</a:t>
            </a:r>
            <a:r>
              <a:rPr kumimoji="0" lang="en-US" sz="1100" b="0" i="0" u="none" strike="noStrike" kern="0" cap="none" spc="0" normalizeH="0" baseline="0" noProof="0">
                <a:ln>
                  <a:noFill/>
                </a:ln>
                <a:solidFill>
                  <a:srgbClr val="2E404D"/>
                </a:solidFill>
                <a:effectLst/>
                <a:uLnTx/>
                <a:uFillTx/>
                <a:latin typeface="Arial"/>
                <a:ea typeface="+mn-ea"/>
                <a:cs typeface="Calibri" panose="020F0502020204030204" pitchFamily="34" charset="0"/>
              </a:rPr>
              <a:t>40% of all internet traffic flows through NTT DATA’s managed global infrastructure</a:t>
            </a:r>
          </a:p>
        </p:txBody>
      </p:sp>
      <p:sp>
        <p:nvSpPr>
          <p:cNvPr id="49" name="Rectangle: Rounded Corners 48">
            <a:extLst>
              <a:ext uri="{FF2B5EF4-FFF2-40B4-BE49-F238E27FC236}">
                <a16:creationId xmlns:a16="http://schemas.microsoft.com/office/drawing/2014/main" id="{19DD00CF-AD11-3190-65BF-629288027B6A}"/>
              </a:ext>
            </a:extLst>
          </p:cNvPr>
          <p:cNvSpPr/>
          <p:nvPr/>
        </p:nvSpPr>
        <p:spPr>
          <a:xfrm>
            <a:off x="4986368" y="3779133"/>
            <a:ext cx="2326275" cy="881011"/>
          </a:xfrm>
          <a:prstGeom prst="roundRect">
            <a:avLst>
              <a:gd name="adj" fmla="val 0"/>
            </a:avLst>
          </a:prstGeom>
          <a:solidFill>
            <a:srgbClr val="FFFFFF">
              <a:lumMod val="95000"/>
            </a:srgbClr>
          </a:solidFill>
          <a:ln w="9525" cap="flat" cmpd="sng">
            <a:solidFill>
              <a:srgbClr val="BFBFBF"/>
            </a:solidFill>
            <a:prstDash val="dot"/>
            <a:miter lim="800000"/>
            <a:headEnd type="none" w="sm" len="sm"/>
            <a:tailEnd type="none" w="sm" len="sm"/>
          </a:ln>
        </p:spPr>
        <p:txBody>
          <a:bodyPr spcFirstLastPara="1" wrap="square" lIns="46800" tIns="45700" rIns="46800" bIns="45700" anchor="ctr" anchorCtr="0">
            <a:noAutofit/>
          </a:bodyPr>
          <a:lstStyle/>
          <a:p>
            <a:pPr marL="120650" marR="0" lvl="0" indent="0" algn="l" defTabSz="914400" rtl="0" eaLnBrk="1" fontAlgn="auto" latinLnBrk="0" hangingPunct="1">
              <a:lnSpc>
                <a:spcPct val="100000"/>
              </a:lnSpc>
              <a:spcBef>
                <a:spcPts val="600"/>
              </a:spcBef>
              <a:spcAft>
                <a:spcPts val="600"/>
              </a:spcAft>
              <a:buClr>
                <a:srgbClr val="404040"/>
              </a:buClr>
              <a:buSzTx/>
              <a:buFontTx/>
              <a:buNone/>
              <a:tabLst/>
              <a:defRPr/>
            </a:pPr>
            <a:r>
              <a:rPr kumimoji="0" lang="en-US" sz="1100" b="1" i="0" u="none" strike="noStrike" kern="0" cap="none" spc="0" normalizeH="0" baseline="0" noProof="0">
                <a:ln>
                  <a:noFill/>
                </a:ln>
                <a:solidFill>
                  <a:srgbClr val="2E404D"/>
                </a:solidFill>
                <a:effectLst/>
                <a:uLnTx/>
                <a:uFillTx/>
                <a:latin typeface="Arial"/>
                <a:ea typeface="+mn-ea"/>
                <a:cs typeface="+mn-cs"/>
              </a:rPr>
              <a:t>AWS (Premier Partner), Google (Premier Partner), Azure (Microsoft GSI), Salesforce (Summit Partner) </a:t>
            </a:r>
            <a:r>
              <a:rPr kumimoji="0" lang="en-US" sz="1100" b="0" i="0" u="none" strike="noStrike" kern="0" cap="none" spc="0" normalizeH="0" baseline="0" noProof="0">
                <a:ln>
                  <a:noFill/>
                </a:ln>
                <a:solidFill>
                  <a:srgbClr val="2E404D"/>
                </a:solidFill>
                <a:effectLst/>
                <a:uLnTx/>
                <a:uFillTx/>
                <a:latin typeface="Arial"/>
                <a:ea typeface="+mn-ea"/>
                <a:cs typeface="+mn-cs"/>
              </a:rPr>
              <a:t>run in our data centers</a:t>
            </a:r>
          </a:p>
        </p:txBody>
      </p:sp>
      <p:sp>
        <p:nvSpPr>
          <p:cNvPr id="50" name="Rectangle 49">
            <a:extLst>
              <a:ext uri="{FF2B5EF4-FFF2-40B4-BE49-F238E27FC236}">
                <a16:creationId xmlns:a16="http://schemas.microsoft.com/office/drawing/2014/main" id="{48EDB545-D9E8-778E-271D-78ACF3474705}"/>
              </a:ext>
            </a:extLst>
          </p:cNvPr>
          <p:cNvSpPr/>
          <p:nvPr/>
        </p:nvSpPr>
        <p:spPr>
          <a:xfrm>
            <a:off x="231580" y="5576070"/>
            <a:ext cx="1444820" cy="822960"/>
          </a:xfrm>
          <a:prstGeom prst="rect">
            <a:avLst/>
          </a:prstGeom>
          <a:solidFill>
            <a:schemeClr val="bg2">
              <a:lumMod val="50000"/>
            </a:schemeClr>
          </a:solidFill>
          <a:ln w="12700" cap="flat" cmpd="sng" algn="ctr">
            <a:noFill/>
            <a:prstDash val="solid"/>
            <a:miter lim="800000"/>
          </a:ln>
          <a:effectLst/>
        </p:spPr>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a:ea typeface="+mn-ea"/>
                <a:cs typeface="+mn-cs"/>
              </a:rPr>
              <a:t>“Leader” </a:t>
            </a:r>
            <a:r>
              <a:rPr kumimoji="0" lang="en-US" sz="900" b="0" i="0" u="none" strike="noStrike" kern="0" cap="none" spc="0" normalizeH="0" baseline="0" noProof="0">
                <a:ln>
                  <a:noFill/>
                </a:ln>
                <a:solidFill>
                  <a:srgbClr val="FFFFFF"/>
                </a:solidFill>
                <a:effectLst/>
                <a:uLnTx/>
                <a:uFillTx/>
                <a:latin typeface="Arial"/>
                <a:ea typeface="+mn-ea"/>
                <a:cs typeface="+mn-cs"/>
              </a:rPr>
              <a:t>in Everest Group’s Open Finance IT Services PEAK Matrix Assessment, 2024</a:t>
            </a:r>
            <a:endParaRPr kumimoji="0" lang="en-IN" sz="900" b="0" i="0" u="none" strike="noStrike" kern="0" cap="none" spc="0" normalizeH="0" baseline="0" noProof="0">
              <a:ln>
                <a:noFill/>
              </a:ln>
              <a:solidFill>
                <a:srgbClr val="FFFFFF"/>
              </a:solidFill>
              <a:effectLst/>
              <a:uLnTx/>
              <a:uFillTx/>
              <a:latin typeface="Arial"/>
              <a:ea typeface="+mn-ea"/>
              <a:cs typeface="+mn-cs"/>
            </a:endParaRPr>
          </a:p>
        </p:txBody>
      </p:sp>
      <p:sp>
        <p:nvSpPr>
          <p:cNvPr id="51" name="Rectangle 50">
            <a:extLst>
              <a:ext uri="{FF2B5EF4-FFF2-40B4-BE49-F238E27FC236}">
                <a16:creationId xmlns:a16="http://schemas.microsoft.com/office/drawing/2014/main" id="{99259BE6-AAE0-BF1E-D7F4-610E4C8CCC00}"/>
              </a:ext>
            </a:extLst>
          </p:cNvPr>
          <p:cNvSpPr/>
          <p:nvPr/>
        </p:nvSpPr>
        <p:spPr>
          <a:xfrm>
            <a:off x="1762184" y="5576070"/>
            <a:ext cx="1368931" cy="822960"/>
          </a:xfrm>
          <a:prstGeom prst="rect">
            <a:avLst/>
          </a:prstGeom>
          <a:solidFill>
            <a:schemeClr val="bg2">
              <a:lumMod val="50000"/>
            </a:schemeClr>
          </a:solidFill>
          <a:ln w="12700" cap="flat" cmpd="sng" algn="ctr">
            <a:noFill/>
            <a:prstDash val="solid"/>
            <a:miter lim="800000"/>
          </a:ln>
          <a:effectLst/>
        </p:spPr>
        <p:txBody>
          <a:bodyPr lIns="108000" tIns="72000" rIns="108000" bIns="72000"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IN" sz="900" b="1" i="0" u="none" strike="noStrike" kern="0" cap="none" spc="0" normalizeH="0" baseline="0" noProof="0">
                <a:ln>
                  <a:noFill/>
                </a:ln>
                <a:solidFill>
                  <a:srgbClr val="FFFFFF"/>
                </a:solidFill>
                <a:effectLst/>
                <a:uLnTx/>
                <a:uFillTx/>
                <a:latin typeface="Arial"/>
                <a:ea typeface="+mn-ea"/>
                <a:cs typeface="+mn-cs"/>
              </a:rPr>
              <a:t>“Leader” </a:t>
            </a:r>
            <a:r>
              <a:rPr kumimoji="0" lang="en-IN" sz="900" b="0" i="0" u="none" strike="noStrike" kern="0" cap="none" spc="0" normalizeH="0" baseline="0" noProof="0">
                <a:ln>
                  <a:noFill/>
                </a:ln>
                <a:solidFill>
                  <a:srgbClr val="FFFFFF"/>
                </a:solidFill>
                <a:effectLst/>
                <a:uLnTx/>
                <a:uFillTx/>
                <a:latin typeface="Arial"/>
                <a:ea typeface="+mn-ea"/>
                <a:cs typeface="+mn-cs"/>
              </a:rPr>
              <a:t>in Everest Group’s Payments IT Services PEAK Matrix Assessment, 2024</a:t>
            </a:r>
          </a:p>
        </p:txBody>
      </p:sp>
      <p:sp>
        <p:nvSpPr>
          <p:cNvPr id="52" name="Rectangle 51">
            <a:extLst>
              <a:ext uri="{FF2B5EF4-FFF2-40B4-BE49-F238E27FC236}">
                <a16:creationId xmlns:a16="http://schemas.microsoft.com/office/drawing/2014/main" id="{52FF9A3E-9108-3233-E280-8D2B66B9C0CA}"/>
              </a:ext>
            </a:extLst>
          </p:cNvPr>
          <p:cNvSpPr/>
          <p:nvPr/>
        </p:nvSpPr>
        <p:spPr>
          <a:xfrm>
            <a:off x="4627573" y="5576070"/>
            <a:ext cx="2256967" cy="822960"/>
          </a:xfrm>
          <a:prstGeom prst="rect">
            <a:avLst/>
          </a:prstGeom>
          <a:solidFill>
            <a:schemeClr val="bg2">
              <a:lumMod val="50000"/>
            </a:schemeClr>
          </a:solidFill>
          <a:ln w="12700" cap="flat" cmpd="sng" algn="ctr">
            <a:noFill/>
            <a:prstDash val="solid"/>
            <a:miter lim="800000"/>
          </a:ln>
          <a:effectLst/>
        </p:spPr>
        <p:txBody>
          <a:bodyPr lIns="108000" tIns="72000" rIns="108000" bIns="72000"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a:ea typeface="+mn-ea"/>
                <a:cs typeface="+mn-cs"/>
              </a:rPr>
              <a:t>”NTT DATA is a good fit for transformational deals” - </a:t>
            </a:r>
            <a:r>
              <a:rPr kumimoji="0" lang="en-US" sz="900" b="0" i="0" u="none" strike="noStrike" kern="0" cap="none" spc="0" normalizeH="0" baseline="0" noProof="0">
                <a:ln>
                  <a:noFill/>
                </a:ln>
                <a:solidFill>
                  <a:srgbClr val="FFFFFF"/>
                </a:solidFill>
                <a:effectLst/>
                <a:uLnTx/>
                <a:uFillTx/>
                <a:latin typeface="Arial"/>
                <a:ea typeface="+mn-ea"/>
                <a:cs typeface="+mn-cs"/>
              </a:rPr>
              <a:t>Gartner Magic Quadrant for Data Center Outsourcing and Hybrid Infrastructure Managed Services, 2022</a:t>
            </a:r>
          </a:p>
        </p:txBody>
      </p:sp>
      <p:sp>
        <p:nvSpPr>
          <p:cNvPr id="53" name="Rectangle 52">
            <a:extLst>
              <a:ext uri="{FF2B5EF4-FFF2-40B4-BE49-F238E27FC236}">
                <a16:creationId xmlns:a16="http://schemas.microsoft.com/office/drawing/2014/main" id="{A91DB261-0597-7F92-FCDC-7078A71E4184}"/>
              </a:ext>
            </a:extLst>
          </p:cNvPr>
          <p:cNvSpPr/>
          <p:nvPr/>
        </p:nvSpPr>
        <p:spPr>
          <a:xfrm>
            <a:off x="8380998" y="5576070"/>
            <a:ext cx="1744020" cy="822960"/>
          </a:xfrm>
          <a:prstGeom prst="rect">
            <a:avLst/>
          </a:prstGeom>
          <a:solidFill>
            <a:schemeClr val="bg2">
              <a:lumMod val="50000"/>
            </a:schemeClr>
          </a:solidFill>
          <a:ln w="12700" cap="flat" cmpd="sng" algn="ctr">
            <a:noFill/>
            <a:prstDash val="solid"/>
            <a:miter lim="800000"/>
          </a:ln>
          <a:effectLst/>
        </p:spPr>
        <p:txBody>
          <a:bodyPr lIns="108000" tIns="72000" rIns="108000" bIns="72000"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0" cap="none" spc="0" normalizeH="0" baseline="0" noProof="0">
                <a:ln>
                  <a:noFill/>
                </a:ln>
                <a:solidFill>
                  <a:srgbClr val="FFFFFF"/>
                </a:solidFill>
                <a:effectLst/>
                <a:uLnTx/>
                <a:uFillTx/>
                <a:latin typeface="Arial"/>
                <a:ea typeface="+mn-ea"/>
                <a:cs typeface="+mn-cs"/>
              </a:rPr>
              <a:t>NTT ranked as one of the </a:t>
            </a:r>
            <a:r>
              <a:rPr kumimoji="0" lang="en-IN" sz="900" b="0" i="0" u="none" strike="noStrike" kern="0" cap="none" spc="0" normalizeH="0" baseline="0" noProof="0">
                <a:ln>
                  <a:noFill/>
                </a:ln>
                <a:solidFill>
                  <a:srgbClr val="FFFFFF"/>
                </a:solidFill>
                <a:effectLst/>
                <a:uLnTx/>
                <a:uFillTx/>
                <a:latin typeface="Arial"/>
                <a:ea typeface="+mn-ea"/>
                <a:cs typeface="+mn-cs"/>
              </a:rPr>
              <a:t>BCG </a:t>
            </a:r>
            <a:r>
              <a:rPr kumimoji="0" lang="en-IN" sz="900" b="1" i="0" u="none" strike="noStrike" kern="0" cap="none" spc="0" normalizeH="0" baseline="0" noProof="0">
                <a:ln>
                  <a:noFill/>
                </a:ln>
                <a:solidFill>
                  <a:srgbClr val="FFFFFF"/>
                </a:solidFill>
                <a:effectLst/>
                <a:uLnTx/>
                <a:uFillTx/>
                <a:latin typeface="Arial"/>
                <a:ea typeface="+mn-ea"/>
                <a:cs typeface="+mn-cs"/>
              </a:rPr>
              <a:t>“Top 50 most innovative companies on this planet,”  </a:t>
            </a:r>
            <a:r>
              <a:rPr kumimoji="0" lang="en-IN" sz="900" b="0" i="0" u="none" strike="noStrike" kern="0" cap="none" spc="0" normalizeH="0" baseline="0" noProof="0">
                <a:ln>
                  <a:noFill/>
                </a:ln>
                <a:solidFill>
                  <a:srgbClr val="FFFFFF"/>
                </a:solidFill>
                <a:effectLst/>
                <a:uLnTx/>
                <a:uFillTx/>
                <a:latin typeface="Arial"/>
                <a:ea typeface="+mn-ea"/>
                <a:cs typeface="+mn-cs"/>
              </a:rPr>
              <a:t>BCG, May 2024</a:t>
            </a:r>
          </a:p>
        </p:txBody>
      </p:sp>
      <p:sp>
        <p:nvSpPr>
          <p:cNvPr id="54" name="Rectangle 53">
            <a:extLst>
              <a:ext uri="{FF2B5EF4-FFF2-40B4-BE49-F238E27FC236}">
                <a16:creationId xmlns:a16="http://schemas.microsoft.com/office/drawing/2014/main" id="{5BE4EFC0-9D65-2244-AF8A-1EBF4E40E3FC}"/>
              </a:ext>
            </a:extLst>
          </p:cNvPr>
          <p:cNvSpPr/>
          <p:nvPr/>
        </p:nvSpPr>
        <p:spPr>
          <a:xfrm>
            <a:off x="6970324" y="5576070"/>
            <a:ext cx="1324890" cy="822960"/>
          </a:xfrm>
          <a:prstGeom prst="rect">
            <a:avLst/>
          </a:prstGeom>
          <a:solidFill>
            <a:schemeClr val="bg2">
              <a:lumMod val="50000"/>
            </a:schemeClr>
          </a:solidFill>
          <a:ln w="12700" cap="flat" cmpd="sng" algn="ctr">
            <a:noFill/>
            <a:prstDash val="solid"/>
            <a:miter lim="800000"/>
          </a:ln>
          <a:effectLst/>
        </p:spPr>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a:ea typeface="+mn-ea"/>
                <a:cs typeface="+mn-cs"/>
              </a:rPr>
              <a:t>“Leader” </a:t>
            </a:r>
            <a:r>
              <a:rPr kumimoji="0" lang="en-IN" sz="900" b="0" i="0" u="none" strike="noStrike" kern="0" cap="none" spc="0" normalizeH="0" baseline="0" noProof="0">
                <a:ln>
                  <a:noFill/>
                </a:ln>
                <a:solidFill>
                  <a:srgbClr val="FFFFFF"/>
                </a:solidFill>
                <a:effectLst/>
                <a:uLnTx/>
                <a:uFillTx/>
                <a:latin typeface="Arial"/>
                <a:ea typeface="+mn-ea"/>
                <a:cs typeface="+mn-cs"/>
              </a:rPr>
              <a:t>in the 2024 Gartner Magic Quadrant for Outsourced Digital </a:t>
            </a:r>
            <a:br>
              <a:rPr kumimoji="0" lang="en-IN" sz="900" b="0" i="0" u="none" strike="noStrike" kern="0" cap="none" spc="0" normalizeH="0" baseline="0" noProof="0">
                <a:ln>
                  <a:noFill/>
                </a:ln>
                <a:solidFill>
                  <a:srgbClr val="FFFFFF"/>
                </a:solidFill>
                <a:effectLst/>
                <a:uLnTx/>
                <a:uFillTx/>
                <a:latin typeface="Arial"/>
                <a:ea typeface="+mn-ea"/>
                <a:cs typeface="+mn-cs"/>
              </a:rPr>
            </a:br>
            <a:r>
              <a:rPr kumimoji="0" lang="en-IN" sz="900" b="0" i="0" u="none" strike="noStrike" kern="0" cap="none" spc="0" normalizeH="0" baseline="0" noProof="0">
                <a:ln>
                  <a:noFill/>
                </a:ln>
                <a:solidFill>
                  <a:srgbClr val="FFFFFF"/>
                </a:solidFill>
                <a:effectLst/>
                <a:uLnTx/>
                <a:uFillTx/>
                <a:latin typeface="Arial"/>
                <a:ea typeface="+mn-ea"/>
                <a:cs typeface="+mn-cs"/>
              </a:rPr>
              <a:t>Workplace Services</a:t>
            </a:r>
          </a:p>
        </p:txBody>
      </p:sp>
      <p:sp>
        <p:nvSpPr>
          <p:cNvPr id="55" name="Rectangle 54">
            <a:extLst>
              <a:ext uri="{FF2B5EF4-FFF2-40B4-BE49-F238E27FC236}">
                <a16:creationId xmlns:a16="http://schemas.microsoft.com/office/drawing/2014/main" id="{426912A3-6AA2-7261-6531-7D2C073AEE5E}"/>
              </a:ext>
            </a:extLst>
          </p:cNvPr>
          <p:cNvSpPr/>
          <p:nvPr/>
        </p:nvSpPr>
        <p:spPr>
          <a:xfrm>
            <a:off x="10210800" y="5576070"/>
            <a:ext cx="1564869" cy="822960"/>
          </a:xfrm>
          <a:prstGeom prst="rect">
            <a:avLst/>
          </a:prstGeom>
          <a:solidFill>
            <a:schemeClr val="bg2">
              <a:lumMod val="50000"/>
            </a:schemeClr>
          </a:solidFill>
          <a:ln w="12700" cap="flat" cmpd="sng" algn="ctr">
            <a:noFill/>
            <a:prstDash val="solid"/>
            <a:miter lim="800000"/>
          </a:ln>
          <a:effectLst/>
        </p:spPr>
        <p:txBody>
          <a:bodyPr lIns="108000" tIns="72000" rIns="108000" bIns="72000"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IN" sz="900" b="1" i="0" u="none" strike="noStrike" kern="0" cap="none" spc="0" normalizeH="0" baseline="0" noProof="0">
                <a:ln>
                  <a:noFill/>
                </a:ln>
                <a:solidFill>
                  <a:srgbClr val="FFFFFF"/>
                </a:solidFill>
                <a:effectLst/>
                <a:uLnTx/>
                <a:uFillTx/>
                <a:latin typeface="Arial"/>
                <a:ea typeface="+mn-ea"/>
                <a:cs typeface="+mn-cs"/>
              </a:rPr>
              <a:t>“</a:t>
            </a:r>
            <a:r>
              <a:rPr kumimoji="0" lang="en-US" sz="900" b="1" i="0" u="none" strike="noStrike" kern="0" cap="none" spc="0" normalizeH="0" baseline="0" noProof="0">
                <a:ln>
                  <a:noFill/>
                </a:ln>
                <a:solidFill>
                  <a:srgbClr val="FFFFFF"/>
                </a:solidFill>
                <a:effectLst/>
                <a:uLnTx/>
                <a:uFillTx/>
                <a:latin typeface="Arial"/>
                <a:ea typeface="+mn-ea"/>
                <a:cs typeface="Arial" panose="020B0604020202020204" pitchFamily="34" charset="0"/>
              </a:rPr>
              <a:t>An Overall Leader” </a:t>
            </a:r>
            <a:r>
              <a:rPr kumimoji="0" lang="en-US" sz="900" b="0" i="0" u="none" strike="noStrike" kern="0" cap="none" spc="0" normalizeH="0" baseline="0" noProof="0">
                <a:ln>
                  <a:noFill/>
                </a:ln>
                <a:solidFill>
                  <a:srgbClr val="FFFFFF"/>
                </a:solidFill>
                <a:effectLst/>
                <a:uLnTx/>
                <a:uFillTx/>
                <a:latin typeface="Arial"/>
                <a:ea typeface="+mn-ea"/>
                <a:cs typeface="Arial" panose="020B0604020202020204" pitchFamily="34" charset="0"/>
              </a:rPr>
              <a:t>in Nelson Hall’s NEAT Evaluation of End-to-End Cloud Infrastructure Management Services - July 2022</a:t>
            </a:r>
          </a:p>
        </p:txBody>
      </p:sp>
      <p:sp>
        <p:nvSpPr>
          <p:cNvPr id="56" name="Rectangle 55">
            <a:extLst>
              <a:ext uri="{FF2B5EF4-FFF2-40B4-BE49-F238E27FC236}">
                <a16:creationId xmlns:a16="http://schemas.microsoft.com/office/drawing/2014/main" id="{E25FC8ED-2032-213E-7695-C6CA12D778AA}"/>
              </a:ext>
            </a:extLst>
          </p:cNvPr>
          <p:cNvSpPr/>
          <p:nvPr/>
        </p:nvSpPr>
        <p:spPr>
          <a:xfrm>
            <a:off x="3216899" y="5576070"/>
            <a:ext cx="1324890" cy="822960"/>
          </a:xfrm>
          <a:prstGeom prst="rect">
            <a:avLst/>
          </a:prstGeom>
          <a:solidFill>
            <a:schemeClr val="bg2">
              <a:lumMod val="50000"/>
            </a:schemeClr>
          </a:solidFill>
          <a:ln w="12700" cap="flat" cmpd="sng" algn="ctr">
            <a:noFill/>
            <a:prstDash val="solid"/>
            <a:miter lim="800000"/>
          </a:ln>
          <a:effectLst/>
        </p:spPr>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a:ea typeface="+mn-ea"/>
                <a:cs typeface="+mn-cs"/>
              </a:rPr>
              <a:t>“Leader” </a:t>
            </a:r>
            <a:r>
              <a:rPr kumimoji="0" lang="en-IN" sz="900" b="0" i="0" u="none" strike="noStrike" kern="0" cap="none" spc="0" normalizeH="0" baseline="0" noProof="0">
                <a:ln>
                  <a:noFill/>
                </a:ln>
                <a:solidFill>
                  <a:srgbClr val="FFFFFF"/>
                </a:solidFill>
                <a:effectLst/>
                <a:uLnTx/>
                <a:uFillTx/>
                <a:latin typeface="Arial"/>
                <a:ea typeface="+mn-ea"/>
                <a:cs typeface="+mn-cs"/>
              </a:rPr>
              <a:t>in Digital Workplace Services </a:t>
            </a:r>
            <a:r>
              <a:rPr kumimoji="0" lang="en-US" sz="900" b="0" i="0" u="none" strike="noStrike" kern="0" cap="none" spc="0" normalizeH="0" baseline="0" noProof="0">
                <a:ln>
                  <a:noFill/>
                </a:ln>
                <a:solidFill>
                  <a:srgbClr val="FFFFFF"/>
                </a:solidFill>
                <a:effectLst/>
                <a:uLnTx/>
                <a:uFillTx/>
                <a:latin typeface="Arial"/>
                <a:ea typeface="+mn-ea"/>
                <a:cs typeface="+mn-cs"/>
              </a:rPr>
              <a:t>in Everest Group’s </a:t>
            </a:r>
            <a:r>
              <a:rPr kumimoji="0" lang="en-IN" sz="900" b="0" i="0" u="none" strike="noStrike" kern="0" cap="none" spc="0" normalizeH="0" baseline="0" noProof="0">
                <a:ln>
                  <a:noFill/>
                </a:ln>
                <a:solidFill>
                  <a:srgbClr val="FFFFFF"/>
                </a:solidFill>
                <a:effectLst/>
                <a:uLnTx/>
                <a:uFillTx/>
                <a:latin typeface="Arial"/>
                <a:ea typeface="+mn-ea"/>
                <a:cs typeface="+mn-cs"/>
              </a:rPr>
              <a:t>PEAK Matrix® – Jan 2024</a:t>
            </a:r>
          </a:p>
        </p:txBody>
      </p:sp>
      <p:pic>
        <p:nvPicPr>
          <p:cNvPr id="57" name="Picture 2" descr="Everest Group | A Leading Global Research Firm">
            <a:extLst>
              <a:ext uri="{FF2B5EF4-FFF2-40B4-BE49-F238E27FC236}">
                <a16:creationId xmlns:a16="http://schemas.microsoft.com/office/drawing/2014/main" id="{43C838D8-2A77-C7ED-0126-2C7E4D92D3D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66075" y="5065295"/>
            <a:ext cx="1080539" cy="28947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Gartner Analyst Report from StreamSets">
            <a:extLst>
              <a:ext uri="{FF2B5EF4-FFF2-40B4-BE49-F238E27FC236}">
                <a16:creationId xmlns:a16="http://schemas.microsoft.com/office/drawing/2014/main" id="{35D9D23B-88E4-E178-A3DF-14AD72E175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8233" y="5154488"/>
            <a:ext cx="773805" cy="17700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Advanced Digital Workplace Services">
            <a:extLst>
              <a:ext uri="{FF2B5EF4-FFF2-40B4-BE49-F238E27FC236}">
                <a16:creationId xmlns:a16="http://schemas.microsoft.com/office/drawing/2014/main" id="{4F0A4C35-A33F-7534-0CFA-AAB385682D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1298" y="5096550"/>
            <a:ext cx="1080539" cy="357409"/>
          </a:xfrm>
          <a:prstGeom prst="rect">
            <a:avLst/>
          </a:prstGeom>
          <a:noFill/>
          <a:extLst>
            <a:ext uri="{909E8E84-426E-40DD-AFC4-6F175D3DCCD1}">
              <a14:hiddenFill xmlns:a14="http://schemas.microsoft.com/office/drawing/2010/main">
                <a:solidFill>
                  <a:srgbClr val="FFFFFF"/>
                </a:solidFill>
              </a14:hiddenFill>
            </a:ext>
          </a:extLst>
        </p:spPr>
      </p:pic>
      <p:pic>
        <p:nvPicPr>
          <p:cNvPr id="60" name="Graphic 59">
            <a:extLst>
              <a:ext uri="{FF2B5EF4-FFF2-40B4-BE49-F238E27FC236}">
                <a16:creationId xmlns:a16="http://schemas.microsoft.com/office/drawing/2014/main" id="{9CA1EEF0-30F4-02E9-E6AA-AFEBAB58AC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53268" y="5134131"/>
            <a:ext cx="541087" cy="228271"/>
          </a:xfrm>
          <a:prstGeom prst="rect">
            <a:avLst/>
          </a:prstGeom>
        </p:spPr>
      </p:pic>
      <p:sp>
        <p:nvSpPr>
          <p:cNvPr id="61" name="Left Brace 60">
            <a:extLst>
              <a:ext uri="{FF2B5EF4-FFF2-40B4-BE49-F238E27FC236}">
                <a16:creationId xmlns:a16="http://schemas.microsoft.com/office/drawing/2014/main" id="{7685CD78-A8FA-2E7C-2349-831A5A62F95A}"/>
              </a:ext>
            </a:extLst>
          </p:cNvPr>
          <p:cNvSpPr/>
          <p:nvPr/>
        </p:nvSpPr>
        <p:spPr>
          <a:xfrm rot="5400000">
            <a:off x="2298350" y="3325579"/>
            <a:ext cx="146141" cy="4279682"/>
          </a:xfrm>
          <a:prstGeom prst="leftBrace">
            <a:avLst>
              <a:gd name="adj1" fmla="val 8333"/>
              <a:gd name="adj2" fmla="val 47700"/>
            </a:avLst>
          </a:prstGeom>
          <a:noFill/>
          <a:ln w="6350" cap="flat" cmpd="sng" algn="ctr">
            <a:solidFill>
              <a:srgbClr val="070F2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62" name="Left Brace 61">
            <a:extLst>
              <a:ext uri="{FF2B5EF4-FFF2-40B4-BE49-F238E27FC236}">
                <a16:creationId xmlns:a16="http://schemas.microsoft.com/office/drawing/2014/main" id="{E33FE2C7-8A91-5B58-16D2-9D5C5CCC0393}"/>
              </a:ext>
            </a:extLst>
          </p:cNvPr>
          <p:cNvSpPr/>
          <p:nvPr/>
        </p:nvSpPr>
        <p:spPr>
          <a:xfrm rot="5400000">
            <a:off x="6388323" y="3631600"/>
            <a:ext cx="146141" cy="3667640"/>
          </a:xfrm>
          <a:prstGeom prst="leftBrace">
            <a:avLst/>
          </a:prstGeom>
          <a:noFill/>
          <a:ln w="6350" cap="flat" cmpd="sng" algn="ctr">
            <a:solidFill>
              <a:srgbClr val="070F26"/>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mn-cs"/>
            </a:endParaRPr>
          </a:p>
        </p:txBody>
      </p:sp>
      <p:sp>
        <p:nvSpPr>
          <p:cNvPr id="63" name="Google Shape;845;p79">
            <a:extLst>
              <a:ext uri="{FF2B5EF4-FFF2-40B4-BE49-F238E27FC236}">
                <a16:creationId xmlns:a16="http://schemas.microsoft.com/office/drawing/2014/main" id="{73077CA3-449B-2934-62B7-EC1EBFAAD667}"/>
              </a:ext>
            </a:extLst>
          </p:cNvPr>
          <p:cNvSpPr txBox="1"/>
          <p:nvPr/>
        </p:nvSpPr>
        <p:spPr bwMode="gray">
          <a:xfrm>
            <a:off x="10616024" y="1852019"/>
            <a:ext cx="1321924" cy="328400"/>
          </a:xfrm>
          <a:prstGeom prst="rect">
            <a:avLst/>
          </a:prstGeom>
          <a:noFill/>
          <a:ln>
            <a:noFill/>
          </a:ln>
        </p:spPr>
        <p:txBody>
          <a:bodyPr spcFirstLastPara="1" wrap="square" lIns="0" tIns="45700" rIns="0" bIns="4570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700"/>
              <a:buFontTx/>
              <a:buNone/>
              <a:tabLst/>
              <a:defRPr/>
            </a:pPr>
            <a:r>
              <a:rPr kumimoji="0" lang="en-GB" sz="1000" b="0" i="0" u="none" strike="noStrike" kern="0" cap="none" spc="0" normalizeH="0" baseline="0" noProof="0">
                <a:ln>
                  <a:noFill/>
                </a:ln>
                <a:solidFill>
                  <a:srgbClr val="0072BC">
                    <a:lumMod val="40000"/>
                    <a:lumOff val="60000"/>
                  </a:srgbClr>
                </a:solidFill>
                <a:effectLst/>
                <a:uLnTx/>
                <a:uFillTx/>
                <a:latin typeface="Arial"/>
                <a:ea typeface="Arial"/>
                <a:cs typeface="Arial"/>
                <a:sym typeface="Arial"/>
              </a:rPr>
              <a:t>Professionals </a:t>
            </a:r>
            <a:br>
              <a:rPr kumimoji="0" lang="en-GB" sz="1000" b="0" i="0" u="none" strike="noStrike" kern="0" cap="none" spc="0" normalizeH="0" baseline="0" noProof="0">
                <a:ln>
                  <a:noFill/>
                </a:ln>
                <a:solidFill>
                  <a:srgbClr val="0072BC">
                    <a:lumMod val="40000"/>
                    <a:lumOff val="60000"/>
                  </a:srgbClr>
                </a:solidFill>
                <a:effectLst/>
                <a:uLnTx/>
                <a:uFillTx/>
                <a:latin typeface="Arial"/>
                <a:ea typeface="Arial"/>
                <a:cs typeface="Arial"/>
                <a:sym typeface="Arial"/>
              </a:rPr>
            </a:br>
            <a:r>
              <a:rPr kumimoji="0" lang="en-GB" sz="1000" b="0" i="0" u="none" strike="noStrike" kern="0" cap="none" spc="0" normalizeH="0" baseline="0" noProof="0">
                <a:ln>
                  <a:noFill/>
                </a:ln>
                <a:solidFill>
                  <a:srgbClr val="0072BC">
                    <a:lumMod val="40000"/>
                    <a:lumOff val="60000"/>
                  </a:srgbClr>
                </a:solidFill>
                <a:effectLst/>
                <a:uLnTx/>
                <a:uFillTx/>
                <a:latin typeface="Arial"/>
                <a:ea typeface="+mn-ea"/>
                <a:cs typeface="Arial"/>
                <a:sym typeface="Arial"/>
              </a:rPr>
              <a:t>e</a:t>
            </a:r>
            <a:r>
              <a:rPr kumimoji="0" lang="en-GB" sz="1000" b="0" i="0" u="none" strike="noStrike" kern="0" cap="none" spc="0" normalizeH="0" baseline="0" noProof="0">
                <a:ln>
                  <a:noFill/>
                </a:ln>
                <a:solidFill>
                  <a:srgbClr val="0072BC">
                    <a:lumMod val="40000"/>
                    <a:lumOff val="60000"/>
                  </a:srgbClr>
                </a:solidFill>
                <a:effectLst/>
                <a:uLnTx/>
                <a:uFillTx/>
                <a:latin typeface="Arial"/>
                <a:ea typeface="Arial"/>
                <a:cs typeface="Arial"/>
                <a:sym typeface="Arial"/>
              </a:rPr>
              <a:t>mployed</a:t>
            </a:r>
            <a:endParaRPr kumimoji="0" lang="en-GB" sz="1000" b="0" i="0" u="none" strike="noStrike" kern="0" cap="none" spc="0" normalizeH="0" baseline="0" noProof="0">
              <a:ln>
                <a:noFill/>
              </a:ln>
              <a:solidFill>
                <a:srgbClr val="0072BC">
                  <a:lumMod val="40000"/>
                  <a:lumOff val="60000"/>
                </a:srgbClr>
              </a:solidFill>
              <a:effectLst/>
              <a:uLnTx/>
              <a:uFillTx/>
              <a:latin typeface="Arial"/>
              <a:ea typeface="+mn-ea"/>
              <a:cs typeface="Arial"/>
              <a:sym typeface="Arial"/>
            </a:endParaRPr>
          </a:p>
        </p:txBody>
      </p:sp>
      <p:sp>
        <p:nvSpPr>
          <p:cNvPr id="64" name="TextBox 63">
            <a:extLst>
              <a:ext uri="{FF2B5EF4-FFF2-40B4-BE49-F238E27FC236}">
                <a16:creationId xmlns:a16="http://schemas.microsoft.com/office/drawing/2014/main" id="{5728D067-ED76-2330-BB17-169F746F5F69}"/>
              </a:ext>
            </a:extLst>
          </p:cNvPr>
          <p:cNvSpPr txBox="1"/>
          <p:nvPr/>
        </p:nvSpPr>
        <p:spPr>
          <a:xfrm>
            <a:off x="10264895" y="4614060"/>
            <a:ext cx="1510774" cy="170457"/>
          </a:xfrm>
          <a:prstGeom prst="rect">
            <a:avLst/>
          </a:prstGeom>
        </p:spPr>
        <p:txBody>
          <a:bodyPr vert="horz" wrap="none" lIns="0" tIns="0" rIns="0" bIns="0"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700" b="0" i="1" u="none" strike="noStrike" kern="0" cap="none" spc="0" normalizeH="0" baseline="0" noProof="0">
                <a:ln>
                  <a:noFill/>
                </a:ln>
                <a:solidFill>
                  <a:srgbClr val="000000"/>
                </a:solidFill>
                <a:effectLst/>
                <a:uLnTx/>
                <a:uFillTx/>
                <a:latin typeface="Arial"/>
                <a:ea typeface="+mn-ea"/>
                <a:cs typeface="+mn-cs"/>
              </a:rPr>
              <a:t>Not exhaustive</a:t>
            </a:r>
          </a:p>
        </p:txBody>
      </p:sp>
      <p:sp>
        <p:nvSpPr>
          <p:cNvPr id="4" name="Slide Number Placeholder 3">
            <a:extLst>
              <a:ext uri="{FF2B5EF4-FFF2-40B4-BE49-F238E27FC236}">
                <a16:creationId xmlns:a16="http://schemas.microsoft.com/office/drawing/2014/main" id="{D97B8ABE-3EB8-0FD9-6AB4-FC9BB4C6D95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0D39823-8059-4D49-BD26-6D32C31B8621}"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2" name="Footer Placeholder 2">
            <a:extLst>
              <a:ext uri="{FF2B5EF4-FFF2-40B4-BE49-F238E27FC236}">
                <a16:creationId xmlns:a16="http://schemas.microsoft.com/office/drawing/2014/main" id="{4705D338-30AD-2B69-7554-374B6FE2DD6B}"/>
              </a:ext>
            </a:extLst>
          </p:cNvPr>
          <p:cNvSpPr txBox="1">
            <a:spLocks/>
          </p:cNvSpPr>
          <p:nvPr/>
        </p:nvSpPr>
        <p:spPr>
          <a:xfrm>
            <a:off x="371475" y="6563358"/>
            <a:ext cx="4852035" cy="889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2024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2604856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A55FDD3-B1DC-8465-0299-D903586DDD00}"/>
            </a:ext>
          </a:extLst>
        </p:cNvPr>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663B468-3D5B-5629-6EB4-A7A18D5DDF95}"/>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8A23610-F5E2-DCE3-6E76-993F2CEDA8A6}"/>
              </a:ext>
            </a:extLst>
          </p:cNvPr>
          <p:cNvSpPr/>
          <p:nvPr/>
        </p:nvSpPr>
        <p:spPr>
          <a:xfrm>
            <a:off x="0" y="-72428"/>
            <a:ext cx="12192000" cy="9534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66" name="Text Placeholder 1">
            <a:extLst>
              <a:ext uri="{FF2B5EF4-FFF2-40B4-BE49-F238E27FC236}">
                <a16:creationId xmlns:a16="http://schemas.microsoft.com/office/drawing/2014/main" id="{950D782D-AF6B-5829-F471-EC807890872E}"/>
              </a:ext>
            </a:extLst>
          </p:cNvPr>
          <p:cNvSpPr txBox="1">
            <a:spLocks/>
          </p:cNvSpPr>
          <p:nvPr/>
        </p:nvSpPr>
        <p:spPr>
          <a:xfrm>
            <a:off x="-2202" y="11802"/>
            <a:ext cx="12192000" cy="869080"/>
          </a:xfrm>
          <a:prstGeom prst="rect">
            <a:avLst/>
          </a:prstGeom>
        </p:spPr>
        <p:txBody>
          <a:bodyPr vert="horz" lIns="0" tIns="45720" rIns="0" bIns="45720" rtlCol="0" anchor="b">
            <a:noAutofit/>
          </a:bodyPr>
          <a:lstStyle>
            <a:lvl1pPr marL="0" indent="0" algn="l" defTabSz="914400" rtl="0" eaLnBrk="1" latinLnBrk="0" hangingPunct="1">
              <a:lnSpc>
                <a:spcPts val="4200"/>
              </a:lnSpc>
              <a:spcBef>
                <a:spcPts val="0"/>
              </a:spcBef>
              <a:buFont typeface="Arial" panose="020B0604020202020204" pitchFamily="34" charset="0"/>
              <a:buNone/>
              <a:defRPr sz="3200" b="1" i="0" kern="1200">
                <a:solidFill>
                  <a:schemeClr val="tx2"/>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Oracle Sans Light" panose="020B0403020204020204" pitchFamily="34" charset="0"/>
                <a:ea typeface="+mn-ea"/>
                <a:cs typeface="Oracle Sans Light" panose="020B04030202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rgbClr val="1C1B1F"/>
                </a:solidFill>
                <a:effectLst/>
                <a:uLnTx/>
                <a:uFillTx/>
                <a:latin typeface="+mj-lt"/>
                <a:ea typeface="Open Sans Light" panose="020B0306030504020204" pitchFamily="34" charset="0"/>
                <a:cs typeface="+mj-cs"/>
              </a:rPr>
              <a:t>We are the World’s only  </a:t>
            </a:r>
            <a:r>
              <a:rPr kumimoji="1" lang="en-US" sz="4800" b="1" i="0" u="none" strike="noStrike" kern="1200" cap="none" spc="0" normalizeH="0" baseline="0" noProof="0">
                <a:ln>
                  <a:noFill/>
                </a:ln>
                <a:solidFill>
                  <a:srgbClr val="404040"/>
                </a:solidFill>
                <a:effectLst/>
                <a:uLnTx/>
                <a:uFillTx/>
                <a:latin typeface="Rastanty Cortez" panose="02000506000000020003" pitchFamily="2" charset="77"/>
                <a:ea typeface="Open Sans Light" panose="020B0306030504020204" pitchFamily="34" charset="0"/>
              </a:rPr>
              <a:t>Full Stack Transformation Company</a:t>
            </a:r>
            <a:endParaRPr kumimoji="0" lang="en-US" sz="4800" b="1" i="0" u="none" strike="noStrike" kern="1200" cap="none" spc="0" normalizeH="0" baseline="0" noProof="0">
              <a:ln>
                <a:noFill/>
              </a:ln>
              <a:solidFill>
                <a:srgbClr val="404040"/>
              </a:solidFill>
              <a:effectLst/>
              <a:uLnTx/>
              <a:uFillTx/>
              <a:latin typeface="Rastanty Cortez" panose="02000506000000020003" pitchFamily="2" charset="77"/>
              <a:ea typeface="Verdana" panose="020B0604030504040204" pitchFamily="34" charset="0"/>
              <a:cs typeface="Verdana" panose="020B0604030504040204" pitchFamily="34" charset="0"/>
            </a:endParaRPr>
          </a:p>
        </p:txBody>
      </p:sp>
      <p:grpSp>
        <p:nvGrpSpPr>
          <p:cNvPr id="18" name="Group 17">
            <a:extLst>
              <a:ext uri="{FF2B5EF4-FFF2-40B4-BE49-F238E27FC236}">
                <a16:creationId xmlns:a16="http://schemas.microsoft.com/office/drawing/2014/main" id="{BC0790FB-AE82-97F7-EF77-B266B90D2D54}"/>
              </a:ext>
            </a:extLst>
          </p:cNvPr>
          <p:cNvGrpSpPr/>
          <p:nvPr/>
        </p:nvGrpSpPr>
        <p:grpSpPr>
          <a:xfrm>
            <a:off x="817815" y="1073234"/>
            <a:ext cx="4830581" cy="5361314"/>
            <a:chOff x="5281420" y="990578"/>
            <a:chExt cx="4830581" cy="5361314"/>
          </a:xfrm>
        </p:grpSpPr>
        <p:sp>
          <p:nvSpPr>
            <p:cNvPr id="19" name="Oval 18">
              <a:extLst>
                <a:ext uri="{FF2B5EF4-FFF2-40B4-BE49-F238E27FC236}">
                  <a16:creationId xmlns:a16="http://schemas.microsoft.com/office/drawing/2014/main" id="{C81770AE-3F10-8F09-1D24-11592AE09A07}"/>
                </a:ext>
              </a:extLst>
            </p:cNvPr>
            <p:cNvSpPr/>
            <p:nvPr/>
          </p:nvSpPr>
          <p:spPr>
            <a:xfrm>
              <a:off x="5546076" y="4863139"/>
              <a:ext cx="4317327" cy="854171"/>
            </a:xfrm>
            <a:prstGeom prst="ellipse">
              <a:avLst/>
            </a:prstGeom>
            <a:solidFill>
              <a:srgbClr val="404040">
                <a:alpha val="65772"/>
              </a:srgbClr>
            </a:solidFill>
            <a:ln w="6350" cap="flat" cmpd="sng" algn="ctr">
              <a:solidFill>
                <a:srgbClr val="FFFFFF">
                  <a:lumMod val="9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rgbClr val="FFFFFF"/>
                </a:solidFill>
                <a:effectLst/>
                <a:uLnTx/>
                <a:uFillTx/>
                <a:ea typeface="+mn-ea"/>
                <a:cs typeface="+mn-cs"/>
              </a:endParaRPr>
            </a:p>
          </p:txBody>
        </p:sp>
        <p:sp>
          <p:nvSpPr>
            <p:cNvPr id="20" name="Rectangle 19">
              <a:extLst>
                <a:ext uri="{FF2B5EF4-FFF2-40B4-BE49-F238E27FC236}">
                  <a16:creationId xmlns:a16="http://schemas.microsoft.com/office/drawing/2014/main" id="{3FAE2934-B45E-7F84-5682-A78D30840603}"/>
                </a:ext>
              </a:extLst>
            </p:cNvPr>
            <p:cNvSpPr/>
            <p:nvPr/>
          </p:nvSpPr>
          <p:spPr>
            <a:xfrm>
              <a:off x="6212717" y="5286837"/>
              <a:ext cx="3072255" cy="286514"/>
            </a:xfrm>
            <a:prstGeom prst="rect">
              <a:avLst/>
            </a:prstGeom>
            <a:noFill/>
          </p:spPr>
          <p:txBody>
            <a:bodyPr wrap="none" lIns="91440" tIns="45720" rIns="91440" bIns="45720">
              <a:prstTxWarp prst="textArchDown">
                <a:avLst>
                  <a:gd name="adj" fmla="val 32712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600" normalizeH="0" baseline="0" noProof="0">
                  <a:ln>
                    <a:solidFill>
                      <a:srgbClr val="FFFFFF"/>
                    </a:solidFill>
                  </a:ln>
                  <a:solidFill>
                    <a:srgbClr val="FFFFFF"/>
                  </a:solidFill>
                  <a:effectLst/>
                  <a:uLnTx/>
                  <a:uFillTx/>
                  <a:ea typeface="Open Sans" panose="020B0606030504020204" pitchFamily="34" charset="0"/>
                  <a:cs typeface="Open Sans" panose="020B0606030504020204" pitchFamily="34" charset="0"/>
                </a:rPr>
                <a:t>with Unique Hybrid Colo Multi-Cloud</a:t>
              </a:r>
            </a:p>
          </p:txBody>
        </p:sp>
        <p:sp>
          <p:nvSpPr>
            <p:cNvPr id="24" name="Rectangle 23">
              <a:extLst>
                <a:ext uri="{FF2B5EF4-FFF2-40B4-BE49-F238E27FC236}">
                  <a16:creationId xmlns:a16="http://schemas.microsoft.com/office/drawing/2014/main" id="{2BC2EF9B-EF2B-2062-1D3A-98BAA92F4055}"/>
                </a:ext>
              </a:extLst>
            </p:cNvPr>
            <p:cNvSpPr/>
            <p:nvPr/>
          </p:nvSpPr>
          <p:spPr>
            <a:xfrm>
              <a:off x="6535157" y="5126061"/>
              <a:ext cx="2539054" cy="236788"/>
            </a:xfrm>
            <a:prstGeom prst="rect">
              <a:avLst/>
            </a:prstGeom>
            <a:noFill/>
          </p:spPr>
          <p:txBody>
            <a:bodyPr wrap="none" lIns="91440" tIns="45720" rIns="91440" bIns="45720">
              <a:prstTxWarp prst="textArchDown">
                <a:avLst>
                  <a:gd name="adj" fmla="val 712041"/>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600" normalizeH="0" baseline="0" noProof="0">
                  <a:ln>
                    <a:solidFill>
                      <a:srgbClr val="FFFFFF"/>
                    </a:solidFill>
                  </a:ln>
                  <a:solidFill>
                    <a:srgbClr val="FFFFFF"/>
                  </a:solidFill>
                  <a:effectLst/>
                  <a:uLnTx/>
                  <a:uFillTx/>
                  <a:ea typeface="Open Sans" panose="020B0606030504020204" pitchFamily="34" charset="0"/>
                  <a:cs typeface="Open Sans" panose="020B0606030504020204" pitchFamily="34" charset="0"/>
                </a:rPr>
                <a:t>Modernize from Edge-to-Core</a:t>
              </a:r>
            </a:p>
          </p:txBody>
        </p:sp>
        <p:cxnSp>
          <p:nvCxnSpPr>
            <p:cNvPr id="25" name="Straight Connector 24">
              <a:extLst>
                <a:ext uri="{FF2B5EF4-FFF2-40B4-BE49-F238E27FC236}">
                  <a16:creationId xmlns:a16="http://schemas.microsoft.com/office/drawing/2014/main" id="{60A60E94-B894-6AF1-F32D-F38FED7B5AC7}"/>
                </a:ext>
              </a:extLst>
            </p:cNvPr>
            <p:cNvCxnSpPr>
              <a:cxnSpLocks/>
            </p:cNvCxnSpPr>
            <p:nvPr/>
          </p:nvCxnSpPr>
          <p:spPr>
            <a:xfrm flipH="1" flipV="1">
              <a:off x="7217049" y="5703926"/>
              <a:ext cx="2" cy="223876"/>
            </a:xfrm>
            <a:prstGeom prst="line">
              <a:avLst/>
            </a:prstGeom>
            <a:noFill/>
            <a:ln w="12700" cap="flat" cmpd="sng" algn="ctr">
              <a:solidFill>
                <a:srgbClr val="FFFFFF">
                  <a:lumMod val="65000"/>
                </a:srgbClr>
              </a:solidFill>
              <a:prstDash val="solid"/>
              <a:headEnd type="oval" w="sm" len="sm"/>
              <a:tailEnd type="oval" w="sm" len="sm"/>
            </a:ln>
            <a:effectLst/>
          </p:spPr>
        </p:cxnSp>
        <p:cxnSp>
          <p:nvCxnSpPr>
            <p:cNvPr id="26" name="Straight Connector 25">
              <a:extLst>
                <a:ext uri="{FF2B5EF4-FFF2-40B4-BE49-F238E27FC236}">
                  <a16:creationId xmlns:a16="http://schemas.microsoft.com/office/drawing/2014/main" id="{0B08F37C-242D-7551-42AD-6E83E48F1544}"/>
                </a:ext>
              </a:extLst>
            </p:cNvPr>
            <p:cNvCxnSpPr>
              <a:cxnSpLocks/>
            </p:cNvCxnSpPr>
            <p:nvPr/>
          </p:nvCxnSpPr>
          <p:spPr>
            <a:xfrm flipH="1" flipV="1">
              <a:off x="8257825" y="5701436"/>
              <a:ext cx="1" cy="226366"/>
            </a:xfrm>
            <a:prstGeom prst="line">
              <a:avLst/>
            </a:prstGeom>
            <a:noFill/>
            <a:ln w="12700" cap="flat" cmpd="sng" algn="ctr">
              <a:solidFill>
                <a:srgbClr val="FFFFFF">
                  <a:lumMod val="65000"/>
                </a:srgbClr>
              </a:solidFill>
              <a:prstDash val="solid"/>
              <a:headEnd type="oval" w="sm" len="sm"/>
              <a:tailEnd type="oval" w="sm" len="sm"/>
            </a:ln>
            <a:effectLst/>
          </p:spPr>
        </p:cxnSp>
        <p:sp>
          <p:nvSpPr>
            <p:cNvPr id="27" name="Arc 26">
              <a:extLst>
                <a:ext uri="{FF2B5EF4-FFF2-40B4-BE49-F238E27FC236}">
                  <a16:creationId xmlns:a16="http://schemas.microsoft.com/office/drawing/2014/main" id="{47F8B8DD-7E69-3A3C-068D-718B1F581195}"/>
                </a:ext>
              </a:extLst>
            </p:cNvPr>
            <p:cNvSpPr/>
            <p:nvPr/>
          </p:nvSpPr>
          <p:spPr>
            <a:xfrm>
              <a:off x="5804259" y="5201265"/>
              <a:ext cx="3826770" cy="746485"/>
            </a:xfrm>
            <a:prstGeom prst="arc">
              <a:avLst>
                <a:gd name="adj1" fmla="val 433338"/>
                <a:gd name="adj2" fmla="val 10384321"/>
              </a:avLst>
            </a:prstGeom>
            <a:noFill/>
            <a:ln w="12700" cap="flat" cmpd="sng" algn="ctr">
              <a:solidFill>
                <a:srgbClr val="FFFFFF">
                  <a:lumMod val="65000"/>
                </a:srgbClr>
              </a:solidFill>
              <a:prstDash val="solid"/>
              <a:headEnd type="oval" w="sm" len="sm"/>
              <a:tailEnd type="oval" w="sm"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C1B1F"/>
                </a:solidFill>
                <a:effectLst/>
                <a:uLnTx/>
                <a:uFillTx/>
                <a:ea typeface="+mn-ea"/>
                <a:cs typeface="+mn-cs"/>
              </a:endParaRPr>
            </a:p>
          </p:txBody>
        </p:sp>
        <p:grpSp>
          <p:nvGrpSpPr>
            <p:cNvPr id="28" name="Group 27">
              <a:extLst>
                <a:ext uri="{FF2B5EF4-FFF2-40B4-BE49-F238E27FC236}">
                  <a16:creationId xmlns:a16="http://schemas.microsoft.com/office/drawing/2014/main" id="{4E63087C-A9EB-B8FA-17E2-8F57D74A555F}"/>
                </a:ext>
              </a:extLst>
            </p:cNvPr>
            <p:cNvGrpSpPr/>
            <p:nvPr/>
          </p:nvGrpSpPr>
          <p:grpSpPr>
            <a:xfrm>
              <a:off x="5742318" y="4231439"/>
              <a:ext cx="3924843" cy="854171"/>
              <a:chOff x="5771699" y="4154132"/>
              <a:chExt cx="3924843" cy="854171"/>
            </a:xfrm>
          </p:grpSpPr>
          <p:sp>
            <p:nvSpPr>
              <p:cNvPr id="177" name="Oval 176">
                <a:extLst>
                  <a:ext uri="{FF2B5EF4-FFF2-40B4-BE49-F238E27FC236}">
                    <a16:creationId xmlns:a16="http://schemas.microsoft.com/office/drawing/2014/main" id="{6FC9BF59-E0DD-ECBA-F2E4-BA0953BF5802}"/>
                  </a:ext>
                </a:extLst>
              </p:cNvPr>
              <p:cNvSpPr/>
              <p:nvPr/>
            </p:nvSpPr>
            <p:spPr>
              <a:xfrm>
                <a:off x="5771699" y="4154132"/>
                <a:ext cx="3924843" cy="854171"/>
              </a:xfrm>
              <a:prstGeom prst="ellipse">
                <a:avLst/>
              </a:prstGeom>
              <a:solidFill>
                <a:srgbClr val="405F9E">
                  <a:alpha val="65490"/>
                </a:srgbClr>
              </a:solidFill>
              <a:ln w="6350" cap="flat" cmpd="sng" algn="ctr">
                <a:solidFill>
                  <a:srgbClr val="FFFFFF">
                    <a:lumMod val="9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rgbClr val="FFFFFF"/>
                  </a:solidFill>
                  <a:effectLst/>
                  <a:uLnTx/>
                  <a:uFillTx/>
                  <a:ea typeface="+mn-ea"/>
                  <a:cs typeface="+mn-cs"/>
                </a:endParaRPr>
              </a:p>
            </p:txBody>
          </p:sp>
          <p:sp>
            <p:nvSpPr>
              <p:cNvPr id="178" name="Rectangle 177">
                <a:extLst>
                  <a:ext uri="{FF2B5EF4-FFF2-40B4-BE49-F238E27FC236}">
                    <a16:creationId xmlns:a16="http://schemas.microsoft.com/office/drawing/2014/main" id="{13EA77A4-D456-A511-A84C-00BEB4136AA7}"/>
                  </a:ext>
                </a:extLst>
              </p:cNvPr>
              <p:cNvSpPr/>
              <p:nvPr/>
            </p:nvSpPr>
            <p:spPr>
              <a:xfrm>
                <a:off x="6353022" y="4562957"/>
                <a:ext cx="2792959" cy="236788"/>
              </a:xfrm>
              <a:prstGeom prst="rect">
                <a:avLst/>
              </a:prstGeom>
              <a:noFill/>
            </p:spPr>
            <p:txBody>
              <a:bodyPr wrap="none" lIns="91440" tIns="45720" rIns="91440" bIns="45720">
                <a:prstTxWarp prst="textArchDown">
                  <a:avLst>
                    <a:gd name="adj" fmla="val 712041"/>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600" normalizeH="0" baseline="0" noProof="0">
                    <a:ln>
                      <a:solidFill>
                        <a:srgbClr val="FFFFFF"/>
                      </a:solidFill>
                    </a:ln>
                    <a:solidFill>
                      <a:srgbClr val="FFFFFF"/>
                    </a:solidFill>
                    <a:effectLst/>
                    <a:uLnTx/>
                    <a:uFillTx/>
                    <a:ea typeface="Open Sans" panose="020B0606030504020204" pitchFamily="34" charset="0"/>
                    <a:cs typeface="Open Sans" panose="020B0606030504020204" pitchFamily="34" charset="0"/>
                  </a:rPr>
                  <a:t>Run, Transform and Build Apps</a:t>
                </a:r>
              </a:p>
            </p:txBody>
          </p:sp>
        </p:grpSp>
        <p:grpSp>
          <p:nvGrpSpPr>
            <p:cNvPr id="29" name="Group 28">
              <a:extLst>
                <a:ext uri="{FF2B5EF4-FFF2-40B4-BE49-F238E27FC236}">
                  <a16:creationId xmlns:a16="http://schemas.microsoft.com/office/drawing/2014/main" id="{B338EE8C-5AE8-71B7-40F3-A55F7DF036DA}"/>
                </a:ext>
              </a:extLst>
            </p:cNvPr>
            <p:cNvGrpSpPr/>
            <p:nvPr/>
          </p:nvGrpSpPr>
          <p:grpSpPr>
            <a:xfrm>
              <a:off x="5742318" y="3599737"/>
              <a:ext cx="3924843" cy="854171"/>
              <a:chOff x="5787079" y="3444335"/>
              <a:chExt cx="3924843" cy="854171"/>
            </a:xfrm>
          </p:grpSpPr>
          <p:sp>
            <p:nvSpPr>
              <p:cNvPr id="175" name="Oval 174">
                <a:extLst>
                  <a:ext uri="{FF2B5EF4-FFF2-40B4-BE49-F238E27FC236}">
                    <a16:creationId xmlns:a16="http://schemas.microsoft.com/office/drawing/2014/main" id="{F461ADA2-A6A5-DA80-A356-594738F4E262}"/>
                  </a:ext>
                </a:extLst>
              </p:cNvPr>
              <p:cNvSpPr/>
              <p:nvPr/>
            </p:nvSpPr>
            <p:spPr>
              <a:xfrm>
                <a:off x="5787079" y="3444335"/>
                <a:ext cx="3924843" cy="854171"/>
              </a:xfrm>
              <a:prstGeom prst="ellipse">
                <a:avLst/>
              </a:prstGeom>
              <a:solidFill>
                <a:srgbClr val="6785C1">
                  <a:alpha val="65490"/>
                </a:srgbClr>
              </a:solidFill>
              <a:ln w="6350" cap="flat" cmpd="sng" algn="ctr">
                <a:solidFill>
                  <a:srgbClr val="FFFFFF">
                    <a:lumMod val="9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rgbClr val="FFFFFF"/>
                  </a:solidFill>
                  <a:effectLst/>
                  <a:uLnTx/>
                  <a:uFillTx/>
                  <a:ea typeface="+mn-ea"/>
                  <a:cs typeface="+mn-cs"/>
                </a:endParaRPr>
              </a:p>
            </p:txBody>
          </p:sp>
          <p:sp>
            <p:nvSpPr>
              <p:cNvPr id="176" name="Rectangle 175">
                <a:extLst>
                  <a:ext uri="{FF2B5EF4-FFF2-40B4-BE49-F238E27FC236}">
                    <a16:creationId xmlns:a16="http://schemas.microsoft.com/office/drawing/2014/main" id="{30CCCD73-B513-B8D4-C156-FD8B73443F64}"/>
                  </a:ext>
                </a:extLst>
              </p:cNvPr>
              <p:cNvSpPr/>
              <p:nvPr/>
            </p:nvSpPr>
            <p:spPr>
              <a:xfrm>
                <a:off x="6495354" y="3841287"/>
                <a:ext cx="2539054" cy="236788"/>
              </a:xfrm>
              <a:prstGeom prst="rect">
                <a:avLst/>
              </a:prstGeom>
              <a:noFill/>
            </p:spPr>
            <p:txBody>
              <a:bodyPr wrap="none" lIns="91440" tIns="45720" rIns="91440" bIns="45720">
                <a:prstTxWarp prst="textArchDown">
                  <a:avLst>
                    <a:gd name="adj" fmla="val 712041"/>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600" normalizeH="0" baseline="0" noProof="0">
                    <a:ln>
                      <a:solidFill>
                        <a:srgbClr val="FFFFFF"/>
                      </a:solidFill>
                    </a:ln>
                    <a:solidFill>
                      <a:srgbClr val="FFFFFF"/>
                    </a:solidFill>
                    <a:effectLst/>
                    <a:uLnTx/>
                    <a:uFillTx/>
                    <a:ea typeface="Open Sans" panose="020B0606030504020204" pitchFamily="34" charset="0"/>
                    <a:cs typeface="Open Sans" panose="020B0606030504020204" pitchFamily="34" charset="0"/>
                  </a:rPr>
                  <a:t>Infuse AI &amp; Super Intelligence</a:t>
                </a:r>
              </a:p>
            </p:txBody>
          </p:sp>
        </p:grpSp>
        <p:grpSp>
          <p:nvGrpSpPr>
            <p:cNvPr id="30" name="Group 29">
              <a:extLst>
                <a:ext uri="{FF2B5EF4-FFF2-40B4-BE49-F238E27FC236}">
                  <a16:creationId xmlns:a16="http://schemas.microsoft.com/office/drawing/2014/main" id="{24D49D65-2515-F9C6-7203-3197058EB80A}"/>
                </a:ext>
              </a:extLst>
            </p:cNvPr>
            <p:cNvGrpSpPr/>
            <p:nvPr/>
          </p:nvGrpSpPr>
          <p:grpSpPr>
            <a:xfrm>
              <a:off x="5742318" y="2968035"/>
              <a:ext cx="3924843" cy="854171"/>
              <a:chOff x="5727016" y="3012274"/>
              <a:chExt cx="3924843" cy="854171"/>
            </a:xfrm>
          </p:grpSpPr>
          <p:sp>
            <p:nvSpPr>
              <p:cNvPr id="173" name="Oval 172">
                <a:extLst>
                  <a:ext uri="{FF2B5EF4-FFF2-40B4-BE49-F238E27FC236}">
                    <a16:creationId xmlns:a16="http://schemas.microsoft.com/office/drawing/2014/main" id="{7F3D1274-A110-65A1-851F-34EF73DFCAC7}"/>
                  </a:ext>
                </a:extLst>
              </p:cNvPr>
              <p:cNvSpPr/>
              <p:nvPr/>
            </p:nvSpPr>
            <p:spPr>
              <a:xfrm>
                <a:off x="5727016" y="3012274"/>
                <a:ext cx="3924843" cy="854171"/>
              </a:xfrm>
              <a:prstGeom prst="ellipse">
                <a:avLst/>
              </a:prstGeom>
              <a:solidFill>
                <a:srgbClr val="0080B1">
                  <a:alpha val="65490"/>
                </a:srgbClr>
              </a:solidFill>
              <a:ln w="6350" cap="flat" cmpd="sng" algn="ctr">
                <a:solidFill>
                  <a:schemeClr val="bg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rgbClr val="FFFFFF"/>
                  </a:solidFill>
                  <a:effectLst/>
                  <a:uLnTx/>
                  <a:uFillTx/>
                  <a:ea typeface="+mn-ea"/>
                  <a:cs typeface="+mn-cs"/>
                </a:endParaRPr>
              </a:p>
            </p:txBody>
          </p:sp>
          <p:sp>
            <p:nvSpPr>
              <p:cNvPr id="174" name="Rectangle 173">
                <a:extLst>
                  <a:ext uri="{FF2B5EF4-FFF2-40B4-BE49-F238E27FC236}">
                    <a16:creationId xmlns:a16="http://schemas.microsoft.com/office/drawing/2014/main" id="{AEDDA429-87EB-E792-59B7-5EE9945B5D2E}"/>
                  </a:ext>
                </a:extLst>
              </p:cNvPr>
              <p:cNvSpPr/>
              <p:nvPr/>
            </p:nvSpPr>
            <p:spPr>
              <a:xfrm>
                <a:off x="6479973" y="3409713"/>
                <a:ext cx="2539054" cy="236788"/>
              </a:xfrm>
              <a:prstGeom prst="rect">
                <a:avLst/>
              </a:prstGeom>
              <a:noFill/>
            </p:spPr>
            <p:txBody>
              <a:bodyPr wrap="none" lIns="91440" tIns="45720" rIns="91440" bIns="45720">
                <a:prstTxWarp prst="textArchDown">
                  <a:avLst>
                    <a:gd name="adj" fmla="val 712041"/>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600" normalizeH="0" baseline="0" noProof="0">
                    <a:ln>
                      <a:solidFill>
                        <a:srgbClr val="FFFFFF"/>
                      </a:solidFill>
                    </a:ln>
                    <a:solidFill>
                      <a:srgbClr val="FFFFFF"/>
                    </a:solidFill>
                    <a:effectLst/>
                    <a:uLnTx/>
                    <a:uFillTx/>
                    <a:ea typeface="Open Sans" panose="020B0606030504020204" pitchFamily="34" charset="0"/>
                    <a:cs typeface="Open Sans" panose="020B0606030504020204" pitchFamily="34" charset="0"/>
                  </a:rPr>
                  <a:t>Mine and Automate Processes</a:t>
                </a:r>
              </a:p>
            </p:txBody>
          </p:sp>
        </p:grpSp>
        <p:grpSp>
          <p:nvGrpSpPr>
            <p:cNvPr id="31" name="Group 30">
              <a:extLst>
                <a:ext uri="{FF2B5EF4-FFF2-40B4-BE49-F238E27FC236}">
                  <a16:creationId xmlns:a16="http://schemas.microsoft.com/office/drawing/2014/main" id="{822CCE45-25B3-CF34-7791-25038B5A58CB}"/>
                </a:ext>
              </a:extLst>
            </p:cNvPr>
            <p:cNvGrpSpPr/>
            <p:nvPr/>
          </p:nvGrpSpPr>
          <p:grpSpPr>
            <a:xfrm>
              <a:off x="5742318" y="2336333"/>
              <a:ext cx="3924843" cy="854171"/>
              <a:chOff x="5748045" y="2131124"/>
              <a:chExt cx="3924843" cy="854171"/>
            </a:xfrm>
          </p:grpSpPr>
          <p:sp>
            <p:nvSpPr>
              <p:cNvPr id="171" name="Oval 170">
                <a:extLst>
                  <a:ext uri="{FF2B5EF4-FFF2-40B4-BE49-F238E27FC236}">
                    <a16:creationId xmlns:a16="http://schemas.microsoft.com/office/drawing/2014/main" id="{62EE1B5F-259C-47FD-E7B3-63577CAB0758}"/>
                  </a:ext>
                </a:extLst>
              </p:cNvPr>
              <p:cNvSpPr/>
              <p:nvPr/>
            </p:nvSpPr>
            <p:spPr>
              <a:xfrm>
                <a:off x="5748045" y="2131124"/>
                <a:ext cx="3924843" cy="854171"/>
              </a:xfrm>
              <a:prstGeom prst="ellipse">
                <a:avLst/>
              </a:prstGeom>
              <a:solidFill>
                <a:srgbClr val="A4B6DA">
                  <a:alpha val="65490"/>
                </a:srgbClr>
              </a:solidFill>
              <a:ln w="6350" cap="flat" cmpd="sng" algn="ctr">
                <a:solidFill>
                  <a:srgbClr val="FFFFFF">
                    <a:lumMod val="9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rgbClr val="FFFFFF"/>
                  </a:solidFill>
                  <a:effectLst/>
                  <a:uLnTx/>
                  <a:uFillTx/>
                  <a:ea typeface="+mn-ea"/>
                  <a:cs typeface="+mn-cs"/>
                </a:endParaRPr>
              </a:p>
            </p:txBody>
          </p:sp>
          <p:sp>
            <p:nvSpPr>
              <p:cNvPr id="172" name="Rectangle 171">
                <a:extLst>
                  <a:ext uri="{FF2B5EF4-FFF2-40B4-BE49-F238E27FC236}">
                    <a16:creationId xmlns:a16="http://schemas.microsoft.com/office/drawing/2014/main" id="{84347865-67CD-EA0B-8727-41F3A8CAC13B}"/>
                  </a:ext>
                </a:extLst>
              </p:cNvPr>
              <p:cNvSpPr/>
              <p:nvPr/>
            </p:nvSpPr>
            <p:spPr>
              <a:xfrm>
                <a:off x="6456320" y="2508968"/>
                <a:ext cx="2539054" cy="236788"/>
              </a:xfrm>
              <a:prstGeom prst="rect">
                <a:avLst/>
              </a:prstGeom>
              <a:noFill/>
            </p:spPr>
            <p:txBody>
              <a:bodyPr wrap="none" lIns="91440" tIns="45720" rIns="91440" bIns="45720">
                <a:prstTxWarp prst="textArchDown">
                  <a:avLst>
                    <a:gd name="adj" fmla="val 712041"/>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600" normalizeH="0" baseline="0" noProof="0">
                    <a:ln>
                      <a:solidFill>
                        <a:srgbClr val="FFFFFF"/>
                      </a:solidFill>
                    </a:ln>
                    <a:solidFill>
                      <a:srgbClr val="FFFFFF"/>
                    </a:solidFill>
                    <a:effectLst/>
                    <a:uLnTx/>
                    <a:uFillTx/>
                    <a:ea typeface="Open Sans" panose="020B0606030504020204" pitchFamily="34" charset="0"/>
                    <a:cs typeface="Open Sans" panose="020B0606030504020204" pitchFamily="34" charset="0"/>
                  </a:rPr>
                  <a:t>Create Frictionless Experiences</a:t>
                </a:r>
              </a:p>
            </p:txBody>
          </p:sp>
        </p:grpSp>
        <p:cxnSp>
          <p:nvCxnSpPr>
            <p:cNvPr id="32" name="Straight Arrow Connector 31">
              <a:extLst>
                <a:ext uri="{FF2B5EF4-FFF2-40B4-BE49-F238E27FC236}">
                  <a16:creationId xmlns:a16="http://schemas.microsoft.com/office/drawing/2014/main" id="{FF9161E9-D3FC-9E19-76DB-F173B9B13042}"/>
                </a:ext>
              </a:extLst>
            </p:cNvPr>
            <p:cNvCxnSpPr>
              <a:cxnSpLocks/>
            </p:cNvCxnSpPr>
            <p:nvPr/>
          </p:nvCxnSpPr>
          <p:spPr>
            <a:xfrm>
              <a:off x="6170150" y="4910608"/>
              <a:ext cx="0" cy="385105"/>
            </a:xfrm>
            <a:prstGeom prst="straightConnector1">
              <a:avLst/>
            </a:prstGeom>
            <a:noFill/>
            <a:ln w="12700" cap="flat" cmpd="sng" algn="ctr">
              <a:solidFill>
                <a:srgbClr val="404040">
                  <a:lumMod val="75000"/>
                </a:srgbClr>
              </a:solidFill>
              <a:prstDash val="sysDash"/>
              <a:tailEnd type="triangle"/>
            </a:ln>
            <a:effectLst/>
          </p:spPr>
        </p:cxnSp>
        <p:cxnSp>
          <p:nvCxnSpPr>
            <p:cNvPr id="33" name="Straight Arrow Connector 32">
              <a:extLst>
                <a:ext uri="{FF2B5EF4-FFF2-40B4-BE49-F238E27FC236}">
                  <a16:creationId xmlns:a16="http://schemas.microsoft.com/office/drawing/2014/main" id="{A8D0E33E-D6F0-EE80-EFB1-D1CA1DE8A2B8}"/>
                </a:ext>
              </a:extLst>
            </p:cNvPr>
            <p:cNvCxnSpPr>
              <a:cxnSpLocks/>
            </p:cNvCxnSpPr>
            <p:nvPr/>
          </p:nvCxnSpPr>
          <p:spPr>
            <a:xfrm>
              <a:off x="6170150" y="4280400"/>
              <a:ext cx="0" cy="318268"/>
            </a:xfrm>
            <a:prstGeom prst="straightConnector1">
              <a:avLst/>
            </a:prstGeom>
            <a:noFill/>
            <a:ln w="12700" cap="flat" cmpd="sng" algn="ctr">
              <a:solidFill>
                <a:srgbClr val="404040">
                  <a:lumMod val="75000"/>
                </a:srgbClr>
              </a:solidFill>
              <a:prstDash val="sysDash"/>
              <a:tailEnd type="oval" w="sm" len="sm"/>
            </a:ln>
            <a:effectLst/>
          </p:spPr>
        </p:cxnSp>
        <p:cxnSp>
          <p:nvCxnSpPr>
            <p:cNvPr id="34" name="Straight Arrow Connector 33">
              <a:extLst>
                <a:ext uri="{FF2B5EF4-FFF2-40B4-BE49-F238E27FC236}">
                  <a16:creationId xmlns:a16="http://schemas.microsoft.com/office/drawing/2014/main" id="{69AA5D54-DDDE-E2DA-B178-2CC15BE23A24}"/>
                </a:ext>
              </a:extLst>
            </p:cNvPr>
            <p:cNvCxnSpPr>
              <a:cxnSpLocks/>
            </p:cNvCxnSpPr>
            <p:nvPr/>
          </p:nvCxnSpPr>
          <p:spPr>
            <a:xfrm>
              <a:off x="6170150" y="3658592"/>
              <a:ext cx="0" cy="318268"/>
            </a:xfrm>
            <a:prstGeom prst="straightConnector1">
              <a:avLst/>
            </a:prstGeom>
            <a:noFill/>
            <a:ln w="12700" cap="flat" cmpd="sng" algn="ctr">
              <a:solidFill>
                <a:srgbClr val="404040">
                  <a:lumMod val="75000"/>
                </a:srgbClr>
              </a:solidFill>
              <a:prstDash val="sysDash"/>
              <a:tailEnd type="oval" w="sm" len="sm"/>
            </a:ln>
            <a:effectLst/>
          </p:spPr>
        </p:cxnSp>
        <p:cxnSp>
          <p:nvCxnSpPr>
            <p:cNvPr id="35" name="Straight Arrow Connector 34">
              <a:extLst>
                <a:ext uri="{FF2B5EF4-FFF2-40B4-BE49-F238E27FC236}">
                  <a16:creationId xmlns:a16="http://schemas.microsoft.com/office/drawing/2014/main" id="{30B7DF3D-BEBF-3695-2B8F-B3B6EF998414}"/>
                </a:ext>
              </a:extLst>
            </p:cNvPr>
            <p:cNvCxnSpPr>
              <a:cxnSpLocks/>
            </p:cNvCxnSpPr>
            <p:nvPr/>
          </p:nvCxnSpPr>
          <p:spPr>
            <a:xfrm>
              <a:off x="6170150" y="3036773"/>
              <a:ext cx="0" cy="318268"/>
            </a:xfrm>
            <a:prstGeom prst="straightConnector1">
              <a:avLst/>
            </a:prstGeom>
            <a:noFill/>
            <a:ln w="12700" cap="flat" cmpd="sng" algn="ctr">
              <a:solidFill>
                <a:srgbClr val="404040">
                  <a:lumMod val="75000"/>
                </a:srgbClr>
              </a:solidFill>
              <a:prstDash val="sysDash"/>
              <a:tailEnd type="oval" w="sm" len="sm"/>
            </a:ln>
            <a:effectLst/>
          </p:spPr>
        </p:cxnSp>
        <p:cxnSp>
          <p:nvCxnSpPr>
            <p:cNvPr id="36" name="Straight Arrow Connector 35">
              <a:extLst>
                <a:ext uri="{FF2B5EF4-FFF2-40B4-BE49-F238E27FC236}">
                  <a16:creationId xmlns:a16="http://schemas.microsoft.com/office/drawing/2014/main" id="{1A84296C-771A-3A5E-65BE-2B5695B68E6B}"/>
                </a:ext>
              </a:extLst>
            </p:cNvPr>
            <p:cNvCxnSpPr>
              <a:cxnSpLocks/>
            </p:cNvCxnSpPr>
            <p:nvPr/>
          </p:nvCxnSpPr>
          <p:spPr>
            <a:xfrm>
              <a:off x="6170150" y="2387375"/>
              <a:ext cx="0" cy="318268"/>
            </a:xfrm>
            <a:prstGeom prst="straightConnector1">
              <a:avLst/>
            </a:prstGeom>
            <a:noFill/>
            <a:ln w="12700" cap="flat" cmpd="sng" algn="ctr">
              <a:solidFill>
                <a:srgbClr val="404040">
                  <a:lumMod val="75000"/>
                </a:srgbClr>
              </a:solidFill>
              <a:prstDash val="sysDash"/>
              <a:tailEnd type="oval" w="sm" len="sm"/>
            </a:ln>
            <a:effectLst/>
          </p:spPr>
        </p:cxnSp>
        <p:sp>
          <p:nvSpPr>
            <p:cNvPr id="37" name="TextBox 36">
              <a:extLst>
                <a:ext uri="{FF2B5EF4-FFF2-40B4-BE49-F238E27FC236}">
                  <a16:creationId xmlns:a16="http://schemas.microsoft.com/office/drawing/2014/main" id="{506035EB-6A85-3D9D-6006-22647CE376B6}"/>
                </a:ext>
              </a:extLst>
            </p:cNvPr>
            <p:cNvSpPr txBox="1"/>
            <p:nvPr/>
          </p:nvSpPr>
          <p:spPr>
            <a:xfrm>
              <a:off x="5833932" y="990578"/>
              <a:ext cx="379988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1200" b="0" i="0" u="none" strike="noStrike" kern="1200" cap="none" spc="0" normalizeH="0" baseline="0" noProof="0">
                  <a:ln>
                    <a:noFill/>
                  </a:ln>
                  <a:solidFill>
                    <a:srgbClr val="404040"/>
                  </a:solidFill>
                  <a:effectLst/>
                  <a:uLnTx/>
                  <a:uFillTx/>
                  <a:ea typeface="+mn-ea"/>
                  <a:cs typeface="+mn-cs"/>
                </a:rPr>
                <a:t>Maximize the Mix of Humans &amp; Machines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1200" b="0" i="0" u="none" strike="noStrike" kern="1200" cap="none" spc="0" normalizeH="0" baseline="0" noProof="0">
                  <a:ln>
                    <a:noFill/>
                  </a:ln>
                  <a:solidFill>
                    <a:srgbClr val="404040"/>
                  </a:solidFill>
                  <a:effectLst/>
                  <a:uLnTx/>
                  <a:uFillTx/>
                  <a:ea typeface="+mn-ea"/>
                  <a:cs typeface="+mn-cs"/>
                </a:rPr>
                <a:t>To Increase Revenue, Decrease Cost and Risk</a:t>
              </a:r>
              <a:endParaRPr kumimoji="1" lang="en-US" sz="1200" b="0" i="0" u="none" strike="noStrike" kern="1200" cap="none" spc="0" normalizeH="0" baseline="0" noProof="0">
                <a:ln>
                  <a:noFill/>
                </a:ln>
                <a:solidFill>
                  <a:srgbClr val="404040"/>
                </a:solidFill>
                <a:effectLst/>
                <a:uLnTx/>
                <a:uFillTx/>
                <a:ea typeface="+mn-ea"/>
                <a:cs typeface="+mn-cs"/>
              </a:endParaRPr>
            </a:p>
          </p:txBody>
        </p:sp>
        <p:grpSp>
          <p:nvGrpSpPr>
            <p:cNvPr id="38" name="Group 37">
              <a:extLst>
                <a:ext uri="{FF2B5EF4-FFF2-40B4-BE49-F238E27FC236}">
                  <a16:creationId xmlns:a16="http://schemas.microsoft.com/office/drawing/2014/main" id="{424DFAFB-D4EB-2707-AAA4-B7BFF241ABF6}"/>
                </a:ext>
              </a:extLst>
            </p:cNvPr>
            <p:cNvGrpSpPr/>
            <p:nvPr/>
          </p:nvGrpSpPr>
          <p:grpSpPr>
            <a:xfrm>
              <a:off x="5742318" y="1479015"/>
              <a:ext cx="3924843" cy="1079787"/>
              <a:chOff x="5742318" y="1317175"/>
              <a:chExt cx="3924843" cy="1079787"/>
            </a:xfrm>
          </p:grpSpPr>
          <p:grpSp>
            <p:nvGrpSpPr>
              <p:cNvPr id="91" name="Group 90">
                <a:extLst>
                  <a:ext uri="{FF2B5EF4-FFF2-40B4-BE49-F238E27FC236}">
                    <a16:creationId xmlns:a16="http://schemas.microsoft.com/office/drawing/2014/main" id="{EB86EDB1-2788-FE8D-7925-E6F95E19CF09}"/>
                  </a:ext>
                </a:extLst>
              </p:cNvPr>
              <p:cNvGrpSpPr/>
              <p:nvPr/>
            </p:nvGrpSpPr>
            <p:grpSpPr>
              <a:xfrm>
                <a:off x="5742318" y="1317175"/>
                <a:ext cx="3924843" cy="1079787"/>
                <a:chOff x="5826882" y="1195795"/>
                <a:chExt cx="3924843" cy="1079787"/>
              </a:xfrm>
            </p:grpSpPr>
            <p:sp>
              <p:nvSpPr>
                <p:cNvPr id="93" name="Oval 92">
                  <a:extLst>
                    <a:ext uri="{FF2B5EF4-FFF2-40B4-BE49-F238E27FC236}">
                      <a16:creationId xmlns:a16="http://schemas.microsoft.com/office/drawing/2014/main" id="{9FFC0F29-AF18-5FEF-C9CB-9C73F4D6657F}"/>
                    </a:ext>
                  </a:extLst>
                </p:cNvPr>
                <p:cNvSpPr/>
                <p:nvPr/>
              </p:nvSpPr>
              <p:spPr>
                <a:xfrm>
                  <a:off x="5826882" y="1421411"/>
                  <a:ext cx="3924843" cy="854171"/>
                </a:xfrm>
                <a:prstGeom prst="ellipse">
                  <a:avLst/>
                </a:prstGeom>
                <a:solidFill>
                  <a:srgbClr val="A4B6DA">
                    <a:alpha val="65490"/>
                  </a:srgbClr>
                </a:solidFill>
                <a:ln w="6350" cap="flat" cmpd="sng" algn="ctr">
                  <a:solidFill>
                    <a:srgbClr val="FFFFFF">
                      <a:lumMod val="9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0" cap="none" spc="0" normalizeH="0" baseline="0" noProof="0">
                    <a:ln>
                      <a:noFill/>
                    </a:ln>
                    <a:solidFill>
                      <a:srgbClr val="FFFFFF"/>
                    </a:solidFill>
                    <a:effectLst/>
                    <a:uLnTx/>
                    <a:uFillTx/>
                    <a:ea typeface="+mn-ea"/>
                    <a:cs typeface="+mn-cs"/>
                  </a:endParaRPr>
                </a:p>
              </p:txBody>
            </p:sp>
            <p:sp>
              <p:nvSpPr>
                <p:cNvPr id="94" name="Rectangle 93">
                  <a:extLst>
                    <a:ext uri="{FF2B5EF4-FFF2-40B4-BE49-F238E27FC236}">
                      <a16:creationId xmlns:a16="http://schemas.microsoft.com/office/drawing/2014/main" id="{0ED1CA6E-0D4C-8EA4-C19F-C74654DACC6C}"/>
                    </a:ext>
                  </a:extLst>
                </p:cNvPr>
                <p:cNvSpPr/>
                <p:nvPr/>
              </p:nvSpPr>
              <p:spPr>
                <a:xfrm>
                  <a:off x="6650569" y="1678181"/>
                  <a:ext cx="2308231" cy="236788"/>
                </a:xfrm>
                <a:prstGeom prst="rect">
                  <a:avLst/>
                </a:prstGeom>
                <a:noFill/>
              </p:spPr>
              <p:txBody>
                <a:bodyPr wrap="none" lIns="91440" tIns="45720" rIns="91440" bIns="45720">
                  <a:prstTxWarp prst="textArchDown">
                    <a:avLst>
                      <a:gd name="adj" fmla="val 712041"/>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600" normalizeH="0" baseline="0" noProof="0">
                      <a:ln>
                        <a:solidFill>
                          <a:srgbClr val="FFFFFF"/>
                        </a:solidFill>
                      </a:ln>
                      <a:solidFill>
                        <a:srgbClr val="FFFFFF"/>
                      </a:solidFill>
                      <a:effectLst/>
                      <a:uLnTx/>
                      <a:uFillTx/>
                      <a:ea typeface="Open Sans" panose="020B0606030504020204" pitchFamily="34" charset="0"/>
                      <a:cs typeface="Open Sans" panose="020B0606030504020204" pitchFamily="34" charset="0"/>
                    </a:rPr>
                    <a:t>Connect Executive North Stars</a:t>
                  </a:r>
                </a:p>
              </p:txBody>
            </p:sp>
            <p:cxnSp>
              <p:nvCxnSpPr>
                <p:cNvPr id="95" name="Straight Arrow Connector 94">
                  <a:extLst>
                    <a:ext uri="{FF2B5EF4-FFF2-40B4-BE49-F238E27FC236}">
                      <a16:creationId xmlns:a16="http://schemas.microsoft.com/office/drawing/2014/main" id="{F2CA9FE3-F086-27EE-83C3-92BC3C3FB0AE}"/>
                    </a:ext>
                  </a:extLst>
                </p:cNvPr>
                <p:cNvCxnSpPr>
                  <a:cxnSpLocks/>
                  <a:stCxn id="70" idx="5"/>
                </p:cNvCxnSpPr>
                <p:nvPr/>
              </p:nvCxnSpPr>
              <p:spPr>
                <a:xfrm>
                  <a:off x="7872955" y="1195795"/>
                  <a:ext cx="1711224" cy="824673"/>
                </a:xfrm>
                <a:prstGeom prst="straightConnector1">
                  <a:avLst/>
                </a:prstGeom>
                <a:noFill/>
                <a:ln w="9525" cap="flat" cmpd="sng" algn="ctr">
                  <a:solidFill>
                    <a:srgbClr val="404040">
                      <a:lumMod val="40000"/>
                      <a:lumOff val="60000"/>
                    </a:srgbClr>
                  </a:solidFill>
                  <a:prstDash val="sysDash"/>
                  <a:headEnd type="none" w="med" len="med"/>
                  <a:tailEnd type="none" w="med" len="med"/>
                </a:ln>
                <a:effectLst/>
              </p:spPr>
            </p:cxnSp>
            <p:cxnSp>
              <p:nvCxnSpPr>
                <p:cNvPr id="168" name="Straight Arrow Connector 167">
                  <a:extLst>
                    <a:ext uri="{FF2B5EF4-FFF2-40B4-BE49-F238E27FC236}">
                      <a16:creationId xmlns:a16="http://schemas.microsoft.com/office/drawing/2014/main" id="{C4162016-3F02-ADE2-D88C-DEED03FF23F9}"/>
                    </a:ext>
                  </a:extLst>
                </p:cNvPr>
                <p:cNvCxnSpPr>
                  <a:cxnSpLocks/>
                  <a:endCxn id="70" idx="3"/>
                </p:cNvCxnSpPr>
                <p:nvPr/>
              </p:nvCxnSpPr>
              <p:spPr>
                <a:xfrm flipV="1">
                  <a:off x="5973660" y="1195795"/>
                  <a:ext cx="1881046" cy="807992"/>
                </a:xfrm>
                <a:prstGeom prst="straightConnector1">
                  <a:avLst/>
                </a:prstGeom>
                <a:noFill/>
                <a:ln w="9525" cap="flat" cmpd="sng" algn="ctr">
                  <a:solidFill>
                    <a:srgbClr val="404040">
                      <a:lumMod val="40000"/>
                      <a:lumOff val="60000"/>
                    </a:srgbClr>
                  </a:solidFill>
                  <a:prstDash val="sysDash"/>
                  <a:headEnd type="none" w="med" len="med"/>
                  <a:tailEnd type="none" w="med" len="med"/>
                </a:ln>
                <a:effectLst/>
              </p:spPr>
            </p:cxnSp>
            <p:cxnSp>
              <p:nvCxnSpPr>
                <p:cNvPr id="169" name="Straight Arrow Connector 168">
                  <a:extLst>
                    <a:ext uri="{FF2B5EF4-FFF2-40B4-BE49-F238E27FC236}">
                      <a16:creationId xmlns:a16="http://schemas.microsoft.com/office/drawing/2014/main" id="{D48A7A4F-B90A-6365-45DB-30B5D6C80E98}"/>
                    </a:ext>
                  </a:extLst>
                </p:cNvPr>
                <p:cNvCxnSpPr>
                  <a:cxnSpLocks/>
                  <a:endCxn id="70" idx="3"/>
                </p:cNvCxnSpPr>
                <p:nvPr/>
              </p:nvCxnSpPr>
              <p:spPr>
                <a:xfrm flipV="1">
                  <a:off x="6554120" y="1195795"/>
                  <a:ext cx="1300586" cy="318569"/>
                </a:xfrm>
                <a:prstGeom prst="straightConnector1">
                  <a:avLst/>
                </a:prstGeom>
                <a:noFill/>
                <a:ln w="9525" cap="flat" cmpd="sng" algn="ctr">
                  <a:solidFill>
                    <a:srgbClr val="404040">
                      <a:lumMod val="40000"/>
                      <a:lumOff val="60000"/>
                    </a:srgbClr>
                  </a:solidFill>
                  <a:prstDash val="sysDash"/>
                  <a:headEnd type="none" w="med" len="med"/>
                  <a:tailEnd type="none" w="med" len="med"/>
                </a:ln>
                <a:effectLst/>
              </p:spPr>
            </p:cxnSp>
            <p:cxnSp>
              <p:nvCxnSpPr>
                <p:cNvPr id="170" name="Straight Arrow Connector 169">
                  <a:extLst>
                    <a:ext uri="{FF2B5EF4-FFF2-40B4-BE49-F238E27FC236}">
                      <a16:creationId xmlns:a16="http://schemas.microsoft.com/office/drawing/2014/main" id="{DA9B9400-2BB9-46F4-5A93-AFE1C11A4C7A}"/>
                    </a:ext>
                  </a:extLst>
                </p:cNvPr>
                <p:cNvCxnSpPr>
                  <a:cxnSpLocks/>
                  <a:stCxn id="70" idx="5"/>
                  <a:endCxn id="93" idx="7"/>
                </p:cNvCxnSpPr>
                <p:nvPr/>
              </p:nvCxnSpPr>
              <p:spPr>
                <a:xfrm>
                  <a:off x="7872955" y="1195795"/>
                  <a:ext cx="1303990" cy="350706"/>
                </a:xfrm>
                <a:prstGeom prst="straightConnector1">
                  <a:avLst/>
                </a:prstGeom>
                <a:noFill/>
                <a:ln w="9525" cap="flat" cmpd="sng" algn="ctr">
                  <a:solidFill>
                    <a:srgbClr val="404040">
                      <a:lumMod val="40000"/>
                      <a:lumOff val="60000"/>
                    </a:srgbClr>
                  </a:solidFill>
                  <a:prstDash val="sysDash"/>
                  <a:headEnd type="none" w="med" len="med"/>
                  <a:tailEnd type="none" w="med" len="med"/>
                </a:ln>
                <a:effectLst/>
              </p:spPr>
            </p:cxnSp>
          </p:grpSp>
          <p:sp>
            <p:nvSpPr>
              <p:cNvPr id="92" name="Rectangle 91">
                <a:extLst>
                  <a:ext uri="{FF2B5EF4-FFF2-40B4-BE49-F238E27FC236}">
                    <a16:creationId xmlns:a16="http://schemas.microsoft.com/office/drawing/2014/main" id="{230ABBC6-AE73-67C6-3B5D-D9B36323EC4B}"/>
                  </a:ext>
                </a:extLst>
              </p:cNvPr>
              <p:cNvSpPr/>
              <p:nvPr/>
            </p:nvSpPr>
            <p:spPr>
              <a:xfrm>
                <a:off x="6324501" y="1958562"/>
                <a:ext cx="2731305" cy="286514"/>
              </a:xfrm>
              <a:prstGeom prst="rect">
                <a:avLst/>
              </a:prstGeom>
              <a:noFill/>
            </p:spPr>
            <p:txBody>
              <a:bodyPr wrap="none" lIns="91440" tIns="45720" rIns="91440" bIns="45720">
                <a:prstTxWarp prst="textArchDown">
                  <a:avLst>
                    <a:gd name="adj" fmla="val 562382"/>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600" normalizeH="0" baseline="0" noProof="0">
                    <a:ln>
                      <a:solidFill>
                        <a:srgbClr val="FFFFFF"/>
                      </a:solidFill>
                    </a:ln>
                    <a:solidFill>
                      <a:srgbClr val="FFFFFF"/>
                    </a:solidFill>
                    <a:effectLst/>
                    <a:uLnTx/>
                    <a:uFillTx/>
                    <a:ea typeface="Open Sans" panose="020B0606030504020204" pitchFamily="34" charset="0"/>
                    <a:cs typeface="Open Sans" panose="020B0606030504020204" pitchFamily="34" charset="0"/>
                  </a:rPr>
                  <a:t>to “Just Enough” Advisory &amp; Strategy</a:t>
                </a:r>
              </a:p>
            </p:txBody>
          </p:sp>
        </p:grpSp>
        <p:cxnSp>
          <p:nvCxnSpPr>
            <p:cNvPr id="39" name="Straight Arrow Connector 38">
              <a:extLst>
                <a:ext uri="{FF2B5EF4-FFF2-40B4-BE49-F238E27FC236}">
                  <a16:creationId xmlns:a16="http://schemas.microsoft.com/office/drawing/2014/main" id="{5EDB7DF5-3879-7FAB-514E-367232827248}"/>
                </a:ext>
              </a:extLst>
            </p:cNvPr>
            <p:cNvCxnSpPr>
              <a:cxnSpLocks/>
            </p:cNvCxnSpPr>
            <p:nvPr/>
          </p:nvCxnSpPr>
          <p:spPr>
            <a:xfrm>
              <a:off x="9250402" y="4915300"/>
              <a:ext cx="0" cy="385105"/>
            </a:xfrm>
            <a:prstGeom prst="straightConnector1">
              <a:avLst/>
            </a:prstGeom>
            <a:noFill/>
            <a:ln w="12700" cap="flat" cmpd="sng" algn="ctr">
              <a:solidFill>
                <a:srgbClr val="404040">
                  <a:lumMod val="75000"/>
                </a:srgbClr>
              </a:solidFill>
              <a:prstDash val="sysDash"/>
              <a:tailEnd type="oval" w="sm" len="sm"/>
            </a:ln>
            <a:effectLst/>
          </p:spPr>
        </p:cxnSp>
        <p:cxnSp>
          <p:nvCxnSpPr>
            <p:cNvPr id="40" name="Straight Arrow Connector 39">
              <a:extLst>
                <a:ext uri="{FF2B5EF4-FFF2-40B4-BE49-F238E27FC236}">
                  <a16:creationId xmlns:a16="http://schemas.microsoft.com/office/drawing/2014/main" id="{7BD2F199-6034-0267-14AC-0E299EFBB349}"/>
                </a:ext>
              </a:extLst>
            </p:cNvPr>
            <p:cNvCxnSpPr>
              <a:cxnSpLocks/>
            </p:cNvCxnSpPr>
            <p:nvPr/>
          </p:nvCxnSpPr>
          <p:spPr>
            <a:xfrm>
              <a:off x="9250402" y="4287797"/>
              <a:ext cx="0" cy="350095"/>
            </a:xfrm>
            <a:prstGeom prst="straightConnector1">
              <a:avLst/>
            </a:prstGeom>
            <a:noFill/>
            <a:ln w="12700" cap="flat" cmpd="sng" algn="ctr">
              <a:solidFill>
                <a:srgbClr val="404040">
                  <a:lumMod val="75000"/>
                </a:srgbClr>
              </a:solidFill>
              <a:prstDash val="sysDash"/>
              <a:tailEnd type="oval" w="sm" len="sm"/>
            </a:ln>
            <a:effectLst/>
          </p:spPr>
        </p:cxnSp>
        <p:cxnSp>
          <p:nvCxnSpPr>
            <p:cNvPr id="41" name="Straight Arrow Connector 40">
              <a:extLst>
                <a:ext uri="{FF2B5EF4-FFF2-40B4-BE49-F238E27FC236}">
                  <a16:creationId xmlns:a16="http://schemas.microsoft.com/office/drawing/2014/main" id="{0A1464FA-7E9C-5228-6F25-9A9C136CE56D}"/>
                </a:ext>
              </a:extLst>
            </p:cNvPr>
            <p:cNvCxnSpPr>
              <a:cxnSpLocks/>
            </p:cNvCxnSpPr>
            <p:nvPr/>
          </p:nvCxnSpPr>
          <p:spPr>
            <a:xfrm>
              <a:off x="9250402" y="3655903"/>
              <a:ext cx="0" cy="350095"/>
            </a:xfrm>
            <a:prstGeom prst="straightConnector1">
              <a:avLst/>
            </a:prstGeom>
            <a:noFill/>
            <a:ln w="12700" cap="flat" cmpd="sng" algn="ctr">
              <a:solidFill>
                <a:srgbClr val="404040">
                  <a:lumMod val="75000"/>
                </a:srgbClr>
              </a:solidFill>
              <a:prstDash val="sysDash"/>
              <a:tailEnd type="oval" w="sm" len="sm"/>
            </a:ln>
            <a:effectLst/>
          </p:spPr>
        </p:cxnSp>
        <p:cxnSp>
          <p:nvCxnSpPr>
            <p:cNvPr id="64" name="Straight Arrow Connector 63">
              <a:extLst>
                <a:ext uri="{FF2B5EF4-FFF2-40B4-BE49-F238E27FC236}">
                  <a16:creationId xmlns:a16="http://schemas.microsoft.com/office/drawing/2014/main" id="{861C8303-E332-7DB4-51B1-4B264CF24E41}"/>
                </a:ext>
              </a:extLst>
            </p:cNvPr>
            <p:cNvCxnSpPr>
              <a:cxnSpLocks/>
            </p:cNvCxnSpPr>
            <p:nvPr/>
          </p:nvCxnSpPr>
          <p:spPr>
            <a:xfrm>
              <a:off x="9250402" y="3023998"/>
              <a:ext cx="0" cy="350095"/>
            </a:xfrm>
            <a:prstGeom prst="straightConnector1">
              <a:avLst/>
            </a:prstGeom>
            <a:noFill/>
            <a:ln w="12700" cap="flat" cmpd="sng" algn="ctr">
              <a:solidFill>
                <a:srgbClr val="404040">
                  <a:lumMod val="75000"/>
                </a:srgbClr>
              </a:solidFill>
              <a:prstDash val="sysDash"/>
              <a:tailEnd type="oval" w="sm" len="sm"/>
            </a:ln>
            <a:effectLst/>
          </p:spPr>
        </p:cxnSp>
        <p:cxnSp>
          <p:nvCxnSpPr>
            <p:cNvPr id="65" name="Straight Arrow Connector 64">
              <a:extLst>
                <a:ext uri="{FF2B5EF4-FFF2-40B4-BE49-F238E27FC236}">
                  <a16:creationId xmlns:a16="http://schemas.microsoft.com/office/drawing/2014/main" id="{400304F2-7218-16BA-CE19-98A01591E904}"/>
                </a:ext>
              </a:extLst>
            </p:cNvPr>
            <p:cNvCxnSpPr>
              <a:cxnSpLocks/>
            </p:cNvCxnSpPr>
            <p:nvPr/>
          </p:nvCxnSpPr>
          <p:spPr>
            <a:xfrm>
              <a:off x="9250402" y="2398134"/>
              <a:ext cx="0" cy="350095"/>
            </a:xfrm>
            <a:prstGeom prst="straightConnector1">
              <a:avLst/>
            </a:prstGeom>
            <a:noFill/>
            <a:ln w="12700" cap="flat" cmpd="sng" algn="ctr">
              <a:solidFill>
                <a:srgbClr val="404040">
                  <a:lumMod val="75000"/>
                </a:srgbClr>
              </a:solidFill>
              <a:prstDash val="sysDash"/>
              <a:headEnd type="triangle"/>
              <a:tailEnd type="none" w="sm" len="sm"/>
            </a:ln>
            <a:effectLst/>
          </p:spPr>
        </p:cxnSp>
        <p:pic>
          <p:nvPicPr>
            <p:cNvPr id="66" name="Picture 65">
              <a:extLst>
                <a:ext uri="{FF2B5EF4-FFF2-40B4-BE49-F238E27FC236}">
                  <a16:creationId xmlns:a16="http://schemas.microsoft.com/office/drawing/2014/main" id="{49E4EE04-3DC3-14EC-0640-3D4CFE9D25E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rot="17526776" flipH="1">
              <a:off x="5891894" y="5642312"/>
              <a:ext cx="174543" cy="174543"/>
            </a:xfrm>
            <a:prstGeom prst="rect">
              <a:avLst/>
            </a:prstGeom>
            <a:noFill/>
          </p:spPr>
        </p:pic>
        <p:pic>
          <p:nvPicPr>
            <p:cNvPr id="67" name="Picture 66">
              <a:extLst>
                <a:ext uri="{FF2B5EF4-FFF2-40B4-BE49-F238E27FC236}">
                  <a16:creationId xmlns:a16="http://schemas.microsoft.com/office/drawing/2014/main" id="{6EECD274-BE91-F15F-E7C8-9FAA63659CD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rot="3917313" flipH="1">
              <a:off x="9341100" y="5658233"/>
              <a:ext cx="174543" cy="174543"/>
            </a:xfrm>
            <a:prstGeom prst="rect">
              <a:avLst/>
            </a:prstGeom>
            <a:noFill/>
          </p:spPr>
        </p:pic>
        <p:sp>
          <p:nvSpPr>
            <p:cNvPr id="68" name="Rectangle 67">
              <a:extLst>
                <a:ext uri="{FF2B5EF4-FFF2-40B4-BE49-F238E27FC236}">
                  <a16:creationId xmlns:a16="http://schemas.microsoft.com/office/drawing/2014/main" id="{57CB7F95-7A9F-A2C1-E8F3-0324E31D3870}"/>
                </a:ext>
              </a:extLst>
            </p:cNvPr>
            <p:cNvSpPr/>
            <p:nvPr/>
          </p:nvSpPr>
          <p:spPr>
            <a:xfrm>
              <a:off x="6506686" y="5911737"/>
              <a:ext cx="2539054" cy="205384"/>
            </a:xfrm>
            <a:prstGeom prst="rect">
              <a:avLst/>
            </a:prstGeom>
            <a:noFill/>
          </p:spPr>
          <p:txBody>
            <a:bodyPr wrap="none" lIns="91440" tIns="45720" rIns="91440" bIns="45720">
              <a:prstTxWarp prst="textArchDown">
                <a:avLst>
                  <a:gd name="adj" fmla="val 710842"/>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srgbClr val="1C1B1F">
                      <a:lumMod val="90000"/>
                      <a:lumOff val="10000"/>
                    </a:srgbClr>
                  </a:solidFill>
                  <a:effectLst/>
                  <a:uLnTx/>
                  <a:uFillTx/>
                  <a:ea typeface="Verdana" panose="020B0604030504040204" pitchFamily="34" charset="0"/>
                  <a:cs typeface="Verdana" panose="020B0604030504040204" pitchFamily="34" charset="0"/>
                </a:rPr>
                <a:t>Connect Everything Using the Most</a:t>
              </a:r>
            </a:p>
          </p:txBody>
        </p:sp>
        <p:sp>
          <p:nvSpPr>
            <p:cNvPr id="69" name="Rectangle 68">
              <a:extLst>
                <a:ext uri="{FF2B5EF4-FFF2-40B4-BE49-F238E27FC236}">
                  <a16:creationId xmlns:a16="http://schemas.microsoft.com/office/drawing/2014/main" id="{15FEF615-3610-3C4D-37BB-71E4D8E8AB06}"/>
                </a:ext>
              </a:extLst>
            </p:cNvPr>
            <p:cNvSpPr/>
            <p:nvPr/>
          </p:nvSpPr>
          <p:spPr>
            <a:xfrm>
              <a:off x="6170150" y="6000832"/>
              <a:ext cx="3256154" cy="351060"/>
            </a:xfrm>
            <a:prstGeom prst="rect">
              <a:avLst/>
            </a:prstGeom>
            <a:noFill/>
          </p:spPr>
          <p:txBody>
            <a:bodyPr wrap="none" lIns="91440" tIns="45720" rIns="91440" bIns="45720">
              <a:prstTxWarp prst="textArchDown">
                <a:avLst>
                  <a:gd name="adj" fmla="val 257881"/>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srgbClr val="1C1B1F">
                      <a:lumMod val="90000"/>
                      <a:lumOff val="10000"/>
                    </a:srgbClr>
                  </a:solidFill>
                  <a:effectLst/>
                  <a:uLnTx/>
                  <a:uFillTx/>
                  <a:ea typeface="Verdana" panose="020B0604030504040204" pitchFamily="34" charset="0"/>
                  <a:cs typeface="Verdana" panose="020B0604030504040204" pitchFamily="34" charset="0"/>
                </a:rPr>
                <a:t>Advanced Wireless and Wired Networks</a:t>
              </a:r>
            </a:p>
          </p:txBody>
        </p:sp>
        <p:sp>
          <p:nvSpPr>
            <p:cNvPr id="70" name="Oval 69">
              <a:extLst>
                <a:ext uri="{FF2B5EF4-FFF2-40B4-BE49-F238E27FC236}">
                  <a16:creationId xmlns:a16="http://schemas.microsoft.com/office/drawing/2014/main" id="{765AF309-94A4-842F-0F37-612D5C780AA0}"/>
                </a:ext>
              </a:extLst>
            </p:cNvPr>
            <p:cNvSpPr/>
            <p:nvPr/>
          </p:nvSpPr>
          <p:spPr>
            <a:xfrm>
              <a:off x="7766363" y="1454784"/>
              <a:ext cx="25807" cy="2838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nvGrpSpPr>
            <p:cNvPr id="71" name="Group 70">
              <a:extLst>
                <a:ext uri="{FF2B5EF4-FFF2-40B4-BE49-F238E27FC236}">
                  <a16:creationId xmlns:a16="http://schemas.microsoft.com/office/drawing/2014/main" id="{9BCA3CE5-DB5B-93A1-90A8-AD8D79FAA690}"/>
                </a:ext>
              </a:extLst>
            </p:cNvPr>
            <p:cNvGrpSpPr/>
            <p:nvPr/>
          </p:nvGrpSpPr>
          <p:grpSpPr>
            <a:xfrm>
              <a:off x="7583123" y="1794424"/>
              <a:ext cx="332230" cy="226502"/>
              <a:chOff x="2275387" y="1811170"/>
              <a:chExt cx="332230" cy="226502"/>
            </a:xfrm>
          </p:grpSpPr>
          <p:sp>
            <p:nvSpPr>
              <p:cNvPr id="80" name="Freeform 79">
                <a:extLst>
                  <a:ext uri="{FF2B5EF4-FFF2-40B4-BE49-F238E27FC236}">
                    <a16:creationId xmlns:a16="http://schemas.microsoft.com/office/drawing/2014/main" id="{35C17CE3-4B15-4070-6220-288E3E8E0FCB}"/>
                  </a:ext>
                </a:extLst>
              </p:cNvPr>
              <p:cNvSpPr>
                <a:spLocks noEditPoints="1"/>
              </p:cNvSpPr>
              <p:nvPr/>
            </p:nvSpPr>
            <p:spPr bwMode="auto">
              <a:xfrm rot="4578748">
                <a:off x="2392288" y="1854806"/>
                <a:ext cx="83821" cy="114642"/>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8 h 70"/>
                  <a:gd name="T12" fmla="*/ 8 w 70"/>
                  <a:gd name="T13" fmla="*/ 35 h 70"/>
                  <a:gd name="T14" fmla="*/ 35 w 70"/>
                  <a:gd name="T15" fmla="*/ 62 h 70"/>
                  <a:gd name="T16" fmla="*/ 62 w 70"/>
                  <a:gd name="T17" fmla="*/ 35 h 70"/>
                  <a:gd name="T18" fmla="*/ 35 w 70"/>
                  <a:gd name="T19"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5" y="70"/>
                      <a:pt x="0" y="54"/>
                      <a:pt x="0" y="35"/>
                    </a:cubicBezTo>
                    <a:cubicBezTo>
                      <a:pt x="0" y="15"/>
                      <a:pt x="15" y="0"/>
                      <a:pt x="35" y="0"/>
                    </a:cubicBezTo>
                    <a:cubicBezTo>
                      <a:pt x="54" y="0"/>
                      <a:pt x="70" y="15"/>
                      <a:pt x="70" y="35"/>
                    </a:cubicBezTo>
                    <a:cubicBezTo>
                      <a:pt x="70" y="54"/>
                      <a:pt x="54" y="70"/>
                      <a:pt x="35" y="70"/>
                    </a:cubicBezTo>
                    <a:close/>
                    <a:moveTo>
                      <a:pt x="35" y="8"/>
                    </a:moveTo>
                    <a:cubicBezTo>
                      <a:pt x="20" y="8"/>
                      <a:pt x="8" y="20"/>
                      <a:pt x="8" y="35"/>
                    </a:cubicBezTo>
                    <a:cubicBezTo>
                      <a:pt x="8" y="50"/>
                      <a:pt x="20" y="62"/>
                      <a:pt x="35" y="62"/>
                    </a:cubicBezTo>
                    <a:cubicBezTo>
                      <a:pt x="50" y="62"/>
                      <a:pt x="62" y="50"/>
                      <a:pt x="62" y="35"/>
                    </a:cubicBezTo>
                    <a:cubicBezTo>
                      <a:pt x="62" y="20"/>
                      <a:pt x="50" y="8"/>
                      <a:pt x="35" y="8"/>
                    </a:cubicBezTo>
                    <a:close/>
                  </a:path>
                </a:pathLst>
              </a:custGeom>
              <a:solidFill>
                <a:srgbClr val="00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ea typeface="+mn-ea"/>
                  <a:cs typeface="+mn-cs"/>
                </a:endParaRPr>
              </a:p>
            </p:txBody>
          </p:sp>
          <p:sp>
            <p:nvSpPr>
              <p:cNvPr id="81" name="Freeform 80">
                <a:extLst>
                  <a:ext uri="{FF2B5EF4-FFF2-40B4-BE49-F238E27FC236}">
                    <a16:creationId xmlns:a16="http://schemas.microsoft.com/office/drawing/2014/main" id="{F3C9D857-5603-B573-C5BB-66FFEDA21E29}"/>
                  </a:ext>
                </a:extLst>
              </p:cNvPr>
              <p:cNvSpPr>
                <a:spLocks noEditPoints="1"/>
              </p:cNvSpPr>
              <p:nvPr/>
            </p:nvSpPr>
            <p:spPr bwMode="auto">
              <a:xfrm rot="4578748">
                <a:off x="2560392" y="1934748"/>
                <a:ext cx="39891" cy="54559"/>
              </a:xfrm>
              <a:custGeom>
                <a:avLst/>
                <a:gdLst>
                  <a:gd name="T0" fmla="*/ 16 w 33"/>
                  <a:gd name="T1" fmla="*/ 33 h 33"/>
                  <a:gd name="T2" fmla="*/ 0 w 33"/>
                  <a:gd name="T3" fmla="*/ 16 h 33"/>
                  <a:gd name="T4" fmla="*/ 16 w 33"/>
                  <a:gd name="T5" fmla="*/ 0 h 33"/>
                  <a:gd name="T6" fmla="*/ 33 w 33"/>
                  <a:gd name="T7" fmla="*/ 16 h 33"/>
                  <a:gd name="T8" fmla="*/ 16 w 33"/>
                  <a:gd name="T9" fmla="*/ 33 h 33"/>
                  <a:gd name="T10" fmla="*/ 16 w 33"/>
                  <a:gd name="T11" fmla="*/ 8 h 33"/>
                  <a:gd name="T12" fmla="*/ 8 w 33"/>
                  <a:gd name="T13" fmla="*/ 16 h 33"/>
                  <a:gd name="T14" fmla="*/ 16 w 33"/>
                  <a:gd name="T15" fmla="*/ 25 h 33"/>
                  <a:gd name="T16" fmla="*/ 25 w 33"/>
                  <a:gd name="T17" fmla="*/ 16 h 33"/>
                  <a:gd name="T18" fmla="*/ 16 w 33"/>
                  <a:gd name="T1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6" y="33"/>
                    </a:moveTo>
                    <a:cubicBezTo>
                      <a:pt x="7" y="33"/>
                      <a:pt x="0" y="25"/>
                      <a:pt x="0" y="16"/>
                    </a:cubicBezTo>
                    <a:cubicBezTo>
                      <a:pt x="0" y="7"/>
                      <a:pt x="7" y="0"/>
                      <a:pt x="16" y="0"/>
                    </a:cubicBezTo>
                    <a:cubicBezTo>
                      <a:pt x="26" y="0"/>
                      <a:pt x="33" y="7"/>
                      <a:pt x="33" y="16"/>
                    </a:cubicBezTo>
                    <a:cubicBezTo>
                      <a:pt x="33" y="25"/>
                      <a:pt x="26" y="33"/>
                      <a:pt x="16" y="33"/>
                    </a:cubicBezTo>
                    <a:close/>
                    <a:moveTo>
                      <a:pt x="16" y="8"/>
                    </a:moveTo>
                    <a:cubicBezTo>
                      <a:pt x="12" y="8"/>
                      <a:pt x="8" y="12"/>
                      <a:pt x="8" y="16"/>
                    </a:cubicBezTo>
                    <a:cubicBezTo>
                      <a:pt x="8" y="21"/>
                      <a:pt x="12" y="25"/>
                      <a:pt x="16" y="25"/>
                    </a:cubicBezTo>
                    <a:cubicBezTo>
                      <a:pt x="21" y="25"/>
                      <a:pt x="25" y="21"/>
                      <a:pt x="25" y="16"/>
                    </a:cubicBezTo>
                    <a:cubicBezTo>
                      <a:pt x="25" y="12"/>
                      <a:pt x="21" y="8"/>
                      <a:pt x="16" y="8"/>
                    </a:cubicBezTo>
                    <a:close/>
                  </a:path>
                </a:pathLst>
              </a:custGeom>
              <a:solidFill>
                <a:srgbClr val="00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ea typeface="+mn-ea"/>
                  <a:cs typeface="+mn-cs"/>
                </a:endParaRPr>
              </a:p>
            </p:txBody>
          </p:sp>
          <p:sp>
            <p:nvSpPr>
              <p:cNvPr id="82" name="Freeform 81">
                <a:extLst>
                  <a:ext uri="{FF2B5EF4-FFF2-40B4-BE49-F238E27FC236}">
                    <a16:creationId xmlns:a16="http://schemas.microsoft.com/office/drawing/2014/main" id="{A675B595-9848-09FB-FAE6-D4F363CE110E}"/>
                  </a:ext>
                </a:extLst>
              </p:cNvPr>
              <p:cNvSpPr>
                <a:spLocks noEditPoints="1"/>
              </p:cNvSpPr>
              <p:nvPr/>
            </p:nvSpPr>
            <p:spPr bwMode="auto">
              <a:xfrm rot="4578748">
                <a:off x="2472902" y="1803929"/>
                <a:ext cx="39386" cy="53868"/>
              </a:xfrm>
              <a:custGeom>
                <a:avLst/>
                <a:gdLst>
                  <a:gd name="T0" fmla="*/ 16 w 33"/>
                  <a:gd name="T1" fmla="*/ 33 h 33"/>
                  <a:gd name="T2" fmla="*/ 0 w 33"/>
                  <a:gd name="T3" fmla="*/ 17 h 33"/>
                  <a:gd name="T4" fmla="*/ 16 w 33"/>
                  <a:gd name="T5" fmla="*/ 0 h 33"/>
                  <a:gd name="T6" fmla="*/ 33 w 33"/>
                  <a:gd name="T7" fmla="*/ 17 h 33"/>
                  <a:gd name="T8" fmla="*/ 16 w 33"/>
                  <a:gd name="T9" fmla="*/ 33 h 33"/>
                  <a:gd name="T10" fmla="*/ 16 w 33"/>
                  <a:gd name="T11" fmla="*/ 8 h 33"/>
                  <a:gd name="T12" fmla="*/ 8 w 33"/>
                  <a:gd name="T13" fmla="*/ 17 h 33"/>
                  <a:gd name="T14" fmla="*/ 16 w 33"/>
                  <a:gd name="T15" fmla="*/ 25 h 33"/>
                  <a:gd name="T16" fmla="*/ 25 w 33"/>
                  <a:gd name="T17" fmla="*/ 17 h 33"/>
                  <a:gd name="T18" fmla="*/ 16 w 33"/>
                  <a:gd name="T1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6" y="33"/>
                    </a:moveTo>
                    <a:cubicBezTo>
                      <a:pt x="7" y="33"/>
                      <a:pt x="0" y="26"/>
                      <a:pt x="0" y="17"/>
                    </a:cubicBezTo>
                    <a:cubicBezTo>
                      <a:pt x="0" y="7"/>
                      <a:pt x="7" y="0"/>
                      <a:pt x="16" y="0"/>
                    </a:cubicBezTo>
                    <a:cubicBezTo>
                      <a:pt x="25" y="0"/>
                      <a:pt x="33" y="7"/>
                      <a:pt x="33" y="17"/>
                    </a:cubicBezTo>
                    <a:cubicBezTo>
                      <a:pt x="33" y="26"/>
                      <a:pt x="25" y="33"/>
                      <a:pt x="16" y="33"/>
                    </a:cubicBezTo>
                    <a:close/>
                    <a:moveTo>
                      <a:pt x="16" y="8"/>
                    </a:moveTo>
                    <a:cubicBezTo>
                      <a:pt x="11" y="8"/>
                      <a:pt x="8" y="12"/>
                      <a:pt x="8" y="17"/>
                    </a:cubicBezTo>
                    <a:cubicBezTo>
                      <a:pt x="8" y="21"/>
                      <a:pt x="11" y="25"/>
                      <a:pt x="16" y="25"/>
                    </a:cubicBezTo>
                    <a:cubicBezTo>
                      <a:pt x="21" y="25"/>
                      <a:pt x="25" y="21"/>
                      <a:pt x="25" y="17"/>
                    </a:cubicBezTo>
                    <a:cubicBezTo>
                      <a:pt x="25" y="12"/>
                      <a:pt x="21" y="8"/>
                      <a:pt x="16" y="8"/>
                    </a:cubicBezTo>
                    <a:close/>
                  </a:path>
                </a:pathLst>
              </a:custGeom>
              <a:solidFill>
                <a:srgbClr val="00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ea typeface="+mn-ea"/>
                  <a:cs typeface="+mn-cs"/>
                </a:endParaRPr>
              </a:p>
            </p:txBody>
          </p:sp>
          <p:sp>
            <p:nvSpPr>
              <p:cNvPr id="83" name="Freeform 82">
                <a:extLst>
                  <a:ext uri="{FF2B5EF4-FFF2-40B4-BE49-F238E27FC236}">
                    <a16:creationId xmlns:a16="http://schemas.microsoft.com/office/drawing/2014/main" id="{D15EE25B-6FDD-B89C-6C98-80F531605085}"/>
                  </a:ext>
                </a:extLst>
              </p:cNvPr>
              <p:cNvSpPr>
                <a:spLocks noEditPoints="1"/>
              </p:cNvSpPr>
              <p:nvPr/>
            </p:nvSpPr>
            <p:spPr bwMode="auto">
              <a:xfrm rot="4578748">
                <a:off x="2303575" y="1818801"/>
                <a:ext cx="45445" cy="59393"/>
              </a:xfrm>
              <a:custGeom>
                <a:avLst/>
                <a:gdLst>
                  <a:gd name="T0" fmla="*/ 19 w 38"/>
                  <a:gd name="T1" fmla="*/ 36 h 36"/>
                  <a:gd name="T2" fmla="*/ 12 w 38"/>
                  <a:gd name="T3" fmla="*/ 34 h 36"/>
                  <a:gd name="T4" fmla="*/ 4 w 38"/>
                  <a:gd name="T5" fmla="*/ 12 h 36"/>
                  <a:gd name="T6" fmla="*/ 26 w 38"/>
                  <a:gd name="T7" fmla="*/ 4 h 36"/>
                  <a:gd name="T8" fmla="*/ 34 w 38"/>
                  <a:gd name="T9" fmla="*/ 26 h 36"/>
                  <a:gd name="T10" fmla="*/ 19 w 38"/>
                  <a:gd name="T11" fmla="*/ 36 h 36"/>
                  <a:gd name="T12" fmla="*/ 19 w 38"/>
                  <a:gd name="T13" fmla="*/ 10 h 36"/>
                  <a:gd name="T14" fmla="*/ 11 w 38"/>
                  <a:gd name="T15" fmla="*/ 15 h 36"/>
                  <a:gd name="T16" fmla="*/ 16 w 38"/>
                  <a:gd name="T17" fmla="*/ 27 h 36"/>
                  <a:gd name="T18" fmla="*/ 27 w 38"/>
                  <a:gd name="T19" fmla="*/ 22 h 36"/>
                  <a:gd name="T20" fmla="*/ 23 w 38"/>
                  <a:gd name="T21" fmla="*/ 11 h 36"/>
                  <a:gd name="T22" fmla="*/ 19 w 38"/>
                  <a:gd name="T23" fmla="*/ 1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36">
                    <a:moveTo>
                      <a:pt x="19" y="36"/>
                    </a:moveTo>
                    <a:cubicBezTo>
                      <a:pt x="17" y="36"/>
                      <a:pt x="15" y="35"/>
                      <a:pt x="12" y="34"/>
                    </a:cubicBezTo>
                    <a:cubicBezTo>
                      <a:pt x="4" y="30"/>
                      <a:pt x="0" y="20"/>
                      <a:pt x="4" y="12"/>
                    </a:cubicBezTo>
                    <a:cubicBezTo>
                      <a:pt x="8" y="4"/>
                      <a:pt x="18" y="0"/>
                      <a:pt x="26" y="4"/>
                    </a:cubicBezTo>
                    <a:cubicBezTo>
                      <a:pt x="34" y="7"/>
                      <a:pt x="38" y="17"/>
                      <a:pt x="34" y="26"/>
                    </a:cubicBezTo>
                    <a:cubicBezTo>
                      <a:pt x="32" y="32"/>
                      <a:pt x="26" y="36"/>
                      <a:pt x="19" y="36"/>
                    </a:cubicBezTo>
                    <a:close/>
                    <a:moveTo>
                      <a:pt x="19" y="10"/>
                    </a:moveTo>
                    <a:cubicBezTo>
                      <a:pt x="16" y="10"/>
                      <a:pt x="13" y="12"/>
                      <a:pt x="11" y="15"/>
                    </a:cubicBezTo>
                    <a:cubicBezTo>
                      <a:pt x="9" y="20"/>
                      <a:pt x="11" y="25"/>
                      <a:pt x="16" y="27"/>
                    </a:cubicBezTo>
                    <a:cubicBezTo>
                      <a:pt x="20" y="29"/>
                      <a:pt x="25" y="27"/>
                      <a:pt x="27" y="22"/>
                    </a:cubicBezTo>
                    <a:cubicBezTo>
                      <a:pt x="29" y="18"/>
                      <a:pt x="27" y="13"/>
                      <a:pt x="23" y="11"/>
                    </a:cubicBezTo>
                    <a:cubicBezTo>
                      <a:pt x="22" y="11"/>
                      <a:pt x="20" y="10"/>
                      <a:pt x="19" y="10"/>
                    </a:cubicBezTo>
                    <a:close/>
                  </a:path>
                </a:pathLst>
              </a:custGeom>
              <a:solidFill>
                <a:srgbClr val="00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ea typeface="+mn-ea"/>
                  <a:cs typeface="+mn-cs"/>
                </a:endParaRPr>
              </a:p>
            </p:txBody>
          </p:sp>
          <p:sp>
            <p:nvSpPr>
              <p:cNvPr id="84" name="Freeform 83">
                <a:extLst>
                  <a:ext uri="{FF2B5EF4-FFF2-40B4-BE49-F238E27FC236}">
                    <a16:creationId xmlns:a16="http://schemas.microsoft.com/office/drawing/2014/main" id="{0759A16F-933F-EF25-7F49-6C60B7F85285}"/>
                  </a:ext>
                </a:extLst>
              </p:cNvPr>
              <p:cNvSpPr>
                <a:spLocks noEditPoints="1"/>
              </p:cNvSpPr>
              <p:nvPr/>
            </p:nvSpPr>
            <p:spPr bwMode="auto">
              <a:xfrm rot="4578748">
                <a:off x="2283159" y="1946685"/>
                <a:ext cx="40396" cy="55940"/>
              </a:xfrm>
              <a:custGeom>
                <a:avLst/>
                <a:gdLst>
                  <a:gd name="T0" fmla="*/ 17 w 34"/>
                  <a:gd name="T1" fmla="*/ 34 h 34"/>
                  <a:gd name="T2" fmla="*/ 10 w 34"/>
                  <a:gd name="T3" fmla="*/ 32 h 34"/>
                  <a:gd name="T4" fmla="*/ 1 w 34"/>
                  <a:gd name="T5" fmla="*/ 23 h 34"/>
                  <a:gd name="T6" fmla="*/ 2 w 34"/>
                  <a:gd name="T7" fmla="*/ 10 h 34"/>
                  <a:gd name="T8" fmla="*/ 11 w 34"/>
                  <a:gd name="T9" fmla="*/ 1 h 34"/>
                  <a:gd name="T10" fmla="*/ 24 w 34"/>
                  <a:gd name="T11" fmla="*/ 2 h 34"/>
                  <a:gd name="T12" fmla="*/ 32 w 34"/>
                  <a:gd name="T13" fmla="*/ 11 h 34"/>
                  <a:gd name="T14" fmla="*/ 32 w 34"/>
                  <a:gd name="T15" fmla="*/ 24 h 34"/>
                  <a:gd name="T16" fmla="*/ 23 w 34"/>
                  <a:gd name="T17" fmla="*/ 33 h 34"/>
                  <a:gd name="T18" fmla="*/ 17 w 34"/>
                  <a:gd name="T19" fmla="*/ 34 h 34"/>
                  <a:gd name="T20" fmla="*/ 17 w 34"/>
                  <a:gd name="T21" fmla="*/ 8 h 34"/>
                  <a:gd name="T22" fmla="*/ 14 w 34"/>
                  <a:gd name="T23" fmla="*/ 9 h 34"/>
                  <a:gd name="T24" fmla="*/ 9 w 34"/>
                  <a:gd name="T25" fmla="*/ 13 h 34"/>
                  <a:gd name="T26" fmla="*/ 9 w 34"/>
                  <a:gd name="T27" fmla="*/ 20 h 34"/>
                  <a:gd name="T28" fmla="*/ 13 w 34"/>
                  <a:gd name="T29" fmla="*/ 25 h 34"/>
                  <a:gd name="T30" fmla="*/ 20 w 34"/>
                  <a:gd name="T31" fmla="*/ 25 h 34"/>
                  <a:gd name="T32" fmla="*/ 25 w 34"/>
                  <a:gd name="T33" fmla="*/ 21 h 34"/>
                  <a:gd name="T34" fmla="*/ 25 w 34"/>
                  <a:gd name="T35" fmla="*/ 14 h 34"/>
                  <a:gd name="T36" fmla="*/ 20 w 34"/>
                  <a:gd name="T37" fmla="*/ 9 h 34"/>
                  <a:gd name="T38" fmla="*/ 17 w 34"/>
                  <a:gd name="T39"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4">
                    <a:moveTo>
                      <a:pt x="17" y="34"/>
                    </a:moveTo>
                    <a:cubicBezTo>
                      <a:pt x="14" y="34"/>
                      <a:pt x="12" y="33"/>
                      <a:pt x="10" y="32"/>
                    </a:cubicBezTo>
                    <a:cubicBezTo>
                      <a:pt x="6" y="30"/>
                      <a:pt x="3" y="27"/>
                      <a:pt x="1" y="23"/>
                    </a:cubicBezTo>
                    <a:cubicBezTo>
                      <a:pt x="0" y="19"/>
                      <a:pt x="0" y="14"/>
                      <a:pt x="2" y="10"/>
                    </a:cubicBezTo>
                    <a:cubicBezTo>
                      <a:pt x="3" y="6"/>
                      <a:pt x="7" y="3"/>
                      <a:pt x="11" y="1"/>
                    </a:cubicBezTo>
                    <a:cubicBezTo>
                      <a:pt x="15" y="0"/>
                      <a:pt x="20" y="0"/>
                      <a:pt x="24" y="2"/>
                    </a:cubicBezTo>
                    <a:cubicBezTo>
                      <a:pt x="28" y="4"/>
                      <a:pt x="31" y="7"/>
                      <a:pt x="32" y="11"/>
                    </a:cubicBezTo>
                    <a:cubicBezTo>
                      <a:pt x="34" y="15"/>
                      <a:pt x="34" y="20"/>
                      <a:pt x="32" y="24"/>
                    </a:cubicBezTo>
                    <a:cubicBezTo>
                      <a:pt x="30" y="28"/>
                      <a:pt x="27" y="31"/>
                      <a:pt x="23" y="33"/>
                    </a:cubicBezTo>
                    <a:cubicBezTo>
                      <a:pt x="21" y="33"/>
                      <a:pt x="19" y="34"/>
                      <a:pt x="17" y="34"/>
                    </a:cubicBezTo>
                    <a:close/>
                    <a:moveTo>
                      <a:pt x="17" y="8"/>
                    </a:moveTo>
                    <a:cubicBezTo>
                      <a:pt x="16" y="8"/>
                      <a:pt x="15" y="9"/>
                      <a:pt x="14" y="9"/>
                    </a:cubicBezTo>
                    <a:cubicBezTo>
                      <a:pt x="12" y="10"/>
                      <a:pt x="10" y="11"/>
                      <a:pt x="9" y="13"/>
                    </a:cubicBezTo>
                    <a:cubicBezTo>
                      <a:pt x="8" y="16"/>
                      <a:pt x="8" y="18"/>
                      <a:pt x="9" y="20"/>
                    </a:cubicBezTo>
                    <a:cubicBezTo>
                      <a:pt x="10" y="22"/>
                      <a:pt x="11" y="24"/>
                      <a:pt x="13" y="25"/>
                    </a:cubicBezTo>
                    <a:cubicBezTo>
                      <a:pt x="15" y="26"/>
                      <a:pt x="18" y="26"/>
                      <a:pt x="20" y="25"/>
                    </a:cubicBezTo>
                    <a:cubicBezTo>
                      <a:pt x="22" y="24"/>
                      <a:pt x="24" y="23"/>
                      <a:pt x="25" y="21"/>
                    </a:cubicBezTo>
                    <a:cubicBezTo>
                      <a:pt x="26" y="18"/>
                      <a:pt x="26" y="16"/>
                      <a:pt x="25" y="14"/>
                    </a:cubicBezTo>
                    <a:cubicBezTo>
                      <a:pt x="24" y="12"/>
                      <a:pt x="22" y="10"/>
                      <a:pt x="20" y="9"/>
                    </a:cubicBezTo>
                    <a:cubicBezTo>
                      <a:pt x="19" y="9"/>
                      <a:pt x="18" y="8"/>
                      <a:pt x="17" y="8"/>
                    </a:cubicBezTo>
                    <a:close/>
                  </a:path>
                </a:pathLst>
              </a:custGeom>
              <a:solidFill>
                <a:srgbClr val="00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ea typeface="+mn-ea"/>
                  <a:cs typeface="+mn-cs"/>
                </a:endParaRPr>
              </a:p>
            </p:txBody>
          </p:sp>
          <p:sp>
            <p:nvSpPr>
              <p:cNvPr id="85" name="Freeform 84">
                <a:extLst>
                  <a:ext uri="{FF2B5EF4-FFF2-40B4-BE49-F238E27FC236}">
                    <a16:creationId xmlns:a16="http://schemas.microsoft.com/office/drawing/2014/main" id="{B545C231-BF45-23CC-1B62-E3FFB0E4FAF1}"/>
                  </a:ext>
                </a:extLst>
              </p:cNvPr>
              <p:cNvSpPr>
                <a:spLocks noEditPoints="1"/>
              </p:cNvSpPr>
              <p:nvPr/>
            </p:nvSpPr>
            <p:spPr bwMode="auto">
              <a:xfrm rot="4578748">
                <a:off x="2404680" y="1986515"/>
                <a:ext cx="42920" cy="59393"/>
              </a:xfrm>
              <a:custGeom>
                <a:avLst/>
                <a:gdLst>
                  <a:gd name="T0" fmla="*/ 17 w 36"/>
                  <a:gd name="T1" fmla="*/ 36 h 36"/>
                  <a:gd name="T2" fmla="*/ 10 w 36"/>
                  <a:gd name="T3" fmla="*/ 35 h 36"/>
                  <a:gd name="T4" fmla="*/ 2 w 36"/>
                  <a:gd name="T5" fmla="*/ 25 h 36"/>
                  <a:gd name="T6" fmla="*/ 2 w 36"/>
                  <a:gd name="T7" fmla="*/ 13 h 36"/>
                  <a:gd name="T8" fmla="*/ 24 w 36"/>
                  <a:gd name="T9" fmla="*/ 4 h 36"/>
                  <a:gd name="T10" fmla="*/ 32 w 36"/>
                  <a:gd name="T11" fmla="*/ 26 h 36"/>
                  <a:gd name="T12" fmla="*/ 23 w 36"/>
                  <a:gd name="T13" fmla="*/ 35 h 36"/>
                  <a:gd name="T14" fmla="*/ 17 w 36"/>
                  <a:gd name="T15" fmla="*/ 36 h 36"/>
                  <a:gd name="T16" fmla="*/ 17 w 36"/>
                  <a:gd name="T17" fmla="*/ 11 h 36"/>
                  <a:gd name="T18" fmla="*/ 9 w 36"/>
                  <a:gd name="T19" fmla="*/ 16 h 36"/>
                  <a:gd name="T20" fmla="*/ 9 w 36"/>
                  <a:gd name="T21" fmla="*/ 22 h 36"/>
                  <a:gd name="T22" fmla="*/ 14 w 36"/>
                  <a:gd name="T23" fmla="*/ 27 h 36"/>
                  <a:gd name="T24" fmla="*/ 20 w 36"/>
                  <a:gd name="T25" fmla="*/ 27 h 36"/>
                  <a:gd name="T26" fmla="*/ 25 w 36"/>
                  <a:gd name="T27" fmla="*/ 23 h 36"/>
                  <a:gd name="T28" fmla="*/ 25 w 36"/>
                  <a:gd name="T29" fmla="*/ 23 h 36"/>
                  <a:gd name="T30" fmla="*/ 21 w 36"/>
                  <a:gd name="T31" fmla="*/ 11 h 36"/>
                  <a:gd name="T32" fmla="*/ 17 w 36"/>
                  <a:gd name="T33"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6">
                    <a:moveTo>
                      <a:pt x="17" y="36"/>
                    </a:moveTo>
                    <a:cubicBezTo>
                      <a:pt x="15" y="36"/>
                      <a:pt x="12" y="36"/>
                      <a:pt x="10" y="35"/>
                    </a:cubicBezTo>
                    <a:cubicBezTo>
                      <a:pt x="6" y="33"/>
                      <a:pt x="3" y="29"/>
                      <a:pt x="2" y="25"/>
                    </a:cubicBezTo>
                    <a:cubicBezTo>
                      <a:pt x="0" y="21"/>
                      <a:pt x="0" y="17"/>
                      <a:pt x="2" y="13"/>
                    </a:cubicBezTo>
                    <a:cubicBezTo>
                      <a:pt x="6" y="4"/>
                      <a:pt x="16" y="0"/>
                      <a:pt x="24" y="4"/>
                    </a:cubicBezTo>
                    <a:cubicBezTo>
                      <a:pt x="32" y="8"/>
                      <a:pt x="36" y="18"/>
                      <a:pt x="32" y="26"/>
                    </a:cubicBezTo>
                    <a:cubicBezTo>
                      <a:pt x="30" y="30"/>
                      <a:pt x="27" y="33"/>
                      <a:pt x="23" y="35"/>
                    </a:cubicBezTo>
                    <a:cubicBezTo>
                      <a:pt x="21" y="36"/>
                      <a:pt x="19" y="36"/>
                      <a:pt x="17" y="36"/>
                    </a:cubicBezTo>
                    <a:close/>
                    <a:moveTo>
                      <a:pt x="17" y="11"/>
                    </a:moveTo>
                    <a:cubicBezTo>
                      <a:pt x="14" y="11"/>
                      <a:pt x="11" y="13"/>
                      <a:pt x="9" y="16"/>
                    </a:cubicBezTo>
                    <a:cubicBezTo>
                      <a:pt x="8" y="18"/>
                      <a:pt x="8" y="20"/>
                      <a:pt x="9" y="22"/>
                    </a:cubicBezTo>
                    <a:cubicBezTo>
                      <a:pt x="10" y="25"/>
                      <a:pt x="11" y="26"/>
                      <a:pt x="14" y="27"/>
                    </a:cubicBezTo>
                    <a:cubicBezTo>
                      <a:pt x="16" y="28"/>
                      <a:pt x="18" y="28"/>
                      <a:pt x="20" y="27"/>
                    </a:cubicBezTo>
                    <a:cubicBezTo>
                      <a:pt x="22" y="27"/>
                      <a:pt x="24" y="25"/>
                      <a:pt x="25" y="23"/>
                    </a:cubicBezTo>
                    <a:cubicBezTo>
                      <a:pt x="25" y="23"/>
                      <a:pt x="25" y="23"/>
                      <a:pt x="25" y="23"/>
                    </a:cubicBezTo>
                    <a:cubicBezTo>
                      <a:pt x="27" y="19"/>
                      <a:pt x="25" y="13"/>
                      <a:pt x="21" y="11"/>
                    </a:cubicBezTo>
                    <a:cubicBezTo>
                      <a:pt x="19" y="11"/>
                      <a:pt x="18" y="11"/>
                      <a:pt x="17" y="11"/>
                    </a:cubicBezTo>
                    <a:close/>
                  </a:path>
                </a:pathLst>
              </a:custGeom>
              <a:solidFill>
                <a:srgbClr val="00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ea typeface="+mn-ea"/>
                  <a:cs typeface="+mn-cs"/>
                </a:endParaRPr>
              </a:p>
            </p:txBody>
          </p:sp>
          <p:sp>
            <p:nvSpPr>
              <p:cNvPr id="86" name="Freeform 85">
                <a:extLst>
                  <a:ext uri="{FF2B5EF4-FFF2-40B4-BE49-F238E27FC236}">
                    <a16:creationId xmlns:a16="http://schemas.microsoft.com/office/drawing/2014/main" id="{5019BE6D-329D-C42D-F61A-3F65F8931058}"/>
                  </a:ext>
                </a:extLst>
              </p:cNvPr>
              <p:cNvSpPr>
                <a:spLocks/>
              </p:cNvSpPr>
              <p:nvPr/>
            </p:nvSpPr>
            <p:spPr bwMode="auto">
              <a:xfrm rot="4578748">
                <a:off x="2493115" y="1897378"/>
                <a:ext cx="58574" cy="88398"/>
              </a:xfrm>
              <a:custGeom>
                <a:avLst/>
                <a:gdLst>
                  <a:gd name="T0" fmla="*/ 5 w 49"/>
                  <a:gd name="T1" fmla="*/ 54 h 54"/>
                  <a:gd name="T2" fmla="*/ 2 w 49"/>
                  <a:gd name="T3" fmla="*/ 53 h 54"/>
                  <a:gd name="T4" fmla="*/ 1 w 49"/>
                  <a:gd name="T5" fmla="*/ 47 h 54"/>
                  <a:gd name="T6" fmla="*/ 41 w 49"/>
                  <a:gd name="T7" fmla="*/ 2 h 54"/>
                  <a:gd name="T8" fmla="*/ 47 w 49"/>
                  <a:gd name="T9" fmla="*/ 2 h 54"/>
                  <a:gd name="T10" fmla="*/ 47 w 49"/>
                  <a:gd name="T11" fmla="*/ 7 h 54"/>
                  <a:gd name="T12" fmla="*/ 8 w 49"/>
                  <a:gd name="T13" fmla="*/ 53 h 54"/>
                  <a:gd name="T14" fmla="*/ 5 w 49"/>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4">
                    <a:moveTo>
                      <a:pt x="5" y="54"/>
                    </a:moveTo>
                    <a:cubicBezTo>
                      <a:pt x="4" y="54"/>
                      <a:pt x="3" y="54"/>
                      <a:pt x="2" y="53"/>
                    </a:cubicBezTo>
                    <a:cubicBezTo>
                      <a:pt x="0" y="51"/>
                      <a:pt x="0" y="49"/>
                      <a:pt x="1" y="47"/>
                    </a:cubicBezTo>
                    <a:cubicBezTo>
                      <a:pt x="41" y="2"/>
                      <a:pt x="41" y="2"/>
                      <a:pt x="41" y="2"/>
                    </a:cubicBezTo>
                    <a:cubicBezTo>
                      <a:pt x="43" y="0"/>
                      <a:pt x="45" y="0"/>
                      <a:pt x="47" y="2"/>
                    </a:cubicBezTo>
                    <a:cubicBezTo>
                      <a:pt x="48" y="3"/>
                      <a:pt x="49" y="6"/>
                      <a:pt x="47" y="7"/>
                    </a:cubicBezTo>
                    <a:cubicBezTo>
                      <a:pt x="8" y="53"/>
                      <a:pt x="8" y="53"/>
                      <a:pt x="8" y="53"/>
                    </a:cubicBezTo>
                    <a:cubicBezTo>
                      <a:pt x="7" y="53"/>
                      <a:pt x="6" y="54"/>
                      <a:pt x="5" y="54"/>
                    </a:cubicBezTo>
                    <a:close/>
                  </a:path>
                </a:pathLst>
              </a:custGeom>
              <a:solidFill>
                <a:srgbClr val="00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ea typeface="+mn-ea"/>
                  <a:cs typeface="+mn-cs"/>
                </a:endParaRPr>
              </a:p>
            </p:txBody>
          </p:sp>
          <p:sp>
            <p:nvSpPr>
              <p:cNvPr id="87" name="Freeform 86">
                <a:extLst>
                  <a:ext uri="{FF2B5EF4-FFF2-40B4-BE49-F238E27FC236}">
                    <a16:creationId xmlns:a16="http://schemas.microsoft.com/office/drawing/2014/main" id="{20964FDA-BB69-9A20-2B55-1A59052F581F}"/>
                  </a:ext>
                </a:extLst>
              </p:cNvPr>
              <p:cNvSpPr>
                <a:spLocks/>
              </p:cNvSpPr>
              <p:nvPr/>
            </p:nvSpPr>
            <p:spPr bwMode="auto">
              <a:xfrm rot="4578748">
                <a:off x="2399097" y="1958810"/>
                <a:ext cx="58574" cy="31078"/>
              </a:xfrm>
              <a:custGeom>
                <a:avLst/>
                <a:gdLst>
                  <a:gd name="T0" fmla="*/ 44 w 49"/>
                  <a:gd name="T1" fmla="*/ 19 h 19"/>
                  <a:gd name="T2" fmla="*/ 43 w 49"/>
                  <a:gd name="T3" fmla="*/ 19 h 19"/>
                  <a:gd name="T4" fmla="*/ 4 w 49"/>
                  <a:gd name="T5" fmla="*/ 8 h 19"/>
                  <a:gd name="T6" fmla="*/ 1 w 49"/>
                  <a:gd name="T7" fmla="*/ 4 h 19"/>
                  <a:gd name="T8" fmla="*/ 6 w 49"/>
                  <a:gd name="T9" fmla="*/ 1 h 19"/>
                  <a:gd name="T10" fmla="*/ 45 w 49"/>
                  <a:gd name="T11" fmla="*/ 11 h 19"/>
                  <a:gd name="T12" fmla="*/ 48 w 49"/>
                  <a:gd name="T13" fmla="*/ 16 h 19"/>
                  <a:gd name="T14" fmla="*/ 44 w 49"/>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9">
                    <a:moveTo>
                      <a:pt x="44" y="19"/>
                    </a:moveTo>
                    <a:cubicBezTo>
                      <a:pt x="44" y="19"/>
                      <a:pt x="44" y="19"/>
                      <a:pt x="43" y="19"/>
                    </a:cubicBezTo>
                    <a:cubicBezTo>
                      <a:pt x="4" y="8"/>
                      <a:pt x="4" y="8"/>
                      <a:pt x="4" y="8"/>
                    </a:cubicBezTo>
                    <a:cubicBezTo>
                      <a:pt x="2" y="8"/>
                      <a:pt x="0" y="6"/>
                      <a:pt x="1" y="4"/>
                    </a:cubicBezTo>
                    <a:cubicBezTo>
                      <a:pt x="1" y="1"/>
                      <a:pt x="4" y="0"/>
                      <a:pt x="6" y="1"/>
                    </a:cubicBezTo>
                    <a:cubicBezTo>
                      <a:pt x="45" y="11"/>
                      <a:pt x="45" y="11"/>
                      <a:pt x="45" y="11"/>
                    </a:cubicBezTo>
                    <a:cubicBezTo>
                      <a:pt x="48" y="12"/>
                      <a:pt x="49" y="14"/>
                      <a:pt x="48" y="16"/>
                    </a:cubicBezTo>
                    <a:cubicBezTo>
                      <a:pt x="48" y="18"/>
                      <a:pt x="46" y="19"/>
                      <a:pt x="44" y="19"/>
                    </a:cubicBezTo>
                    <a:close/>
                  </a:path>
                </a:pathLst>
              </a:custGeom>
              <a:solidFill>
                <a:srgbClr val="00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ea typeface="+mn-ea"/>
                  <a:cs typeface="+mn-cs"/>
                </a:endParaRPr>
              </a:p>
            </p:txBody>
          </p:sp>
          <p:sp>
            <p:nvSpPr>
              <p:cNvPr id="88" name="Freeform 87">
                <a:extLst>
                  <a:ext uri="{FF2B5EF4-FFF2-40B4-BE49-F238E27FC236}">
                    <a16:creationId xmlns:a16="http://schemas.microsoft.com/office/drawing/2014/main" id="{6327A5CD-2C3E-6FD9-39DC-DC1182351953}"/>
                  </a:ext>
                </a:extLst>
              </p:cNvPr>
              <p:cNvSpPr>
                <a:spLocks/>
              </p:cNvSpPr>
              <p:nvPr/>
            </p:nvSpPr>
            <p:spPr bwMode="auto">
              <a:xfrm rot="4578748">
                <a:off x="2342048" y="1906053"/>
                <a:ext cx="26257" cy="87017"/>
              </a:xfrm>
              <a:custGeom>
                <a:avLst/>
                <a:gdLst>
                  <a:gd name="T0" fmla="*/ 17 w 22"/>
                  <a:gd name="T1" fmla="*/ 53 h 53"/>
                  <a:gd name="T2" fmla="*/ 13 w 22"/>
                  <a:gd name="T3" fmla="*/ 50 h 53"/>
                  <a:gd name="T4" fmla="*/ 1 w 22"/>
                  <a:gd name="T5" fmla="*/ 6 h 53"/>
                  <a:gd name="T6" fmla="*/ 4 w 22"/>
                  <a:gd name="T7" fmla="*/ 1 h 53"/>
                  <a:gd name="T8" fmla="*/ 8 w 22"/>
                  <a:gd name="T9" fmla="*/ 4 h 53"/>
                  <a:gd name="T10" fmla="*/ 21 w 22"/>
                  <a:gd name="T11" fmla="*/ 48 h 53"/>
                  <a:gd name="T12" fmla="*/ 18 w 22"/>
                  <a:gd name="T13" fmla="*/ 53 h 53"/>
                  <a:gd name="T14" fmla="*/ 17 w 22"/>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3">
                    <a:moveTo>
                      <a:pt x="17" y="53"/>
                    </a:moveTo>
                    <a:cubicBezTo>
                      <a:pt x="16" y="53"/>
                      <a:pt x="14" y="52"/>
                      <a:pt x="13" y="50"/>
                    </a:cubicBezTo>
                    <a:cubicBezTo>
                      <a:pt x="1" y="6"/>
                      <a:pt x="1" y="6"/>
                      <a:pt x="1" y="6"/>
                    </a:cubicBezTo>
                    <a:cubicBezTo>
                      <a:pt x="0" y="4"/>
                      <a:pt x="1" y="2"/>
                      <a:pt x="4" y="1"/>
                    </a:cubicBezTo>
                    <a:cubicBezTo>
                      <a:pt x="6" y="0"/>
                      <a:pt x="8" y="2"/>
                      <a:pt x="8" y="4"/>
                    </a:cubicBezTo>
                    <a:cubicBezTo>
                      <a:pt x="21" y="48"/>
                      <a:pt x="21" y="48"/>
                      <a:pt x="21" y="48"/>
                    </a:cubicBezTo>
                    <a:cubicBezTo>
                      <a:pt x="22" y="50"/>
                      <a:pt x="21" y="52"/>
                      <a:pt x="18" y="53"/>
                    </a:cubicBezTo>
                    <a:cubicBezTo>
                      <a:pt x="18" y="53"/>
                      <a:pt x="18" y="53"/>
                      <a:pt x="17" y="53"/>
                    </a:cubicBezTo>
                    <a:close/>
                  </a:path>
                </a:pathLst>
              </a:custGeom>
              <a:solidFill>
                <a:srgbClr val="00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ea typeface="+mn-ea"/>
                  <a:cs typeface="+mn-cs"/>
                </a:endParaRPr>
              </a:p>
            </p:txBody>
          </p:sp>
          <p:sp>
            <p:nvSpPr>
              <p:cNvPr id="89" name="Freeform 88">
                <a:extLst>
                  <a:ext uri="{FF2B5EF4-FFF2-40B4-BE49-F238E27FC236}">
                    <a16:creationId xmlns:a16="http://schemas.microsoft.com/office/drawing/2014/main" id="{25953A8A-55D0-93F0-D7FE-53DF6D0355B8}"/>
                  </a:ext>
                </a:extLst>
              </p:cNvPr>
              <p:cNvSpPr>
                <a:spLocks/>
              </p:cNvSpPr>
              <p:nvPr/>
            </p:nvSpPr>
            <p:spPr bwMode="auto">
              <a:xfrm rot="4578748">
                <a:off x="2341277" y="1843264"/>
                <a:ext cx="56554" cy="62155"/>
              </a:xfrm>
              <a:custGeom>
                <a:avLst/>
                <a:gdLst>
                  <a:gd name="T0" fmla="*/ 4 w 47"/>
                  <a:gd name="T1" fmla="*/ 38 h 38"/>
                  <a:gd name="T2" fmla="*/ 1 w 47"/>
                  <a:gd name="T3" fmla="*/ 37 h 38"/>
                  <a:gd name="T4" fmla="*/ 2 w 47"/>
                  <a:gd name="T5" fmla="*/ 31 h 38"/>
                  <a:gd name="T6" fmla="*/ 40 w 47"/>
                  <a:gd name="T7" fmla="*/ 2 h 38"/>
                  <a:gd name="T8" fmla="*/ 45 w 47"/>
                  <a:gd name="T9" fmla="*/ 2 h 38"/>
                  <a:gd name="T10" fmla="*/ 45 w 47"/>
                  <a:gd name="T11" fmla="*/ 8 h 38"/>
                  <a:gd name="T12" fmla="*/ 7 w 47"/>
                  <a:gd name="T13" fmla="*/ 37 h 38"/>
                  <a:gd name="T14" fmla="*/ 4 w 47"/>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8">
                    <a:moveTo>
                      <a:pt x="4" y="38"/>
                    </a:moveTo>
                    <a:cubicBezTo>
                      <a:pt x="3" y="38"/>
                      <a:pt x="2" y="38"/>
                      <a:pt x="1" y="37"/>
                    </a:cubicBezTo>
                    <a:cubicBezTo>
                      <a:pt x="0" y="35"/>
                      <a:pt x="0" y="32"/>
                      <a:pt x="2" y="31"/>
                    </a:cubicBezTo>
                    <a:cubicBezTo>
                      <a:pt x="40" y="2"/>
                      <a:pt x="40" y="2"/>
                      <a:pt x="40" y="2"/>
                    </a:cubicBezTo>
                    <a:cubicBezTo>
                      <a:pt x="41" y="0"/>
                      <a:pt x="44" y="1"/>
                      <a:pt x="45" y="2"/>
                    </a:cubicBezTo>
                    <a:cubicBezTo>
                      <a:pt x="47" y="4"/>
                      <a:pt x="46" y="7"/>
                      <a:pt x="45" y="8"/>
                    </a:cubicBezTo>
                    <a:cubicBezTo>
                      <a:pt x="7" y="37"/>
                      <a:pt x="7" y="37"/>
                      <a:pt x="7" y="37"/>
                    </a:cubicBezTo>
                    <a:cubicBezTo>
                      <a:pt x="6" y="38"/>
                      <a:pt x="5" y="38"/>
                      <a:pt x="4" y="38"/>
                    </a:cubicBezTo>
                    <a:close/>
                  </a:path>
                </a:pathLst>
              </a:custGeom>
              <a:solidFill>
                <a:srgbClr val="00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ea typeface="+mn-ea"/>
                  <a:cs typeface="+mn-cs"/>
                </a:endParaRPr>
              </a:p>
            </p:txBody>
          </p:sp>
          <p:sp>
            <p:nvSpPr>
              <p:cNvPr id="90" name="Freeform 89">
                <a:extLst>
                  <a:ext uri="{FF2B5EF4-FFF2-40B4-BE49-F238E27FC236}">
                    <a16:creationId xmlns:a16="http://schemas.microsoft.com/office/drawing/2014/main" id="{04BF41C4-1873-8E82-4A2F-45CF63ED7955}"/>
                  </a:ext>
                </a:extLst>
              </p:cNvPr>
              <p:cNvSpPr>
                <a:spLocks/>
              </p:cNvSpPr>
              <p:nvPr/>
            </p:nvSpPr>
            <p:spPr bwMode="auto">
              <a:xfrm rot="4578748">
                <a:off x="2454010" y="1838604"/>
                <a:ext cx="34841" cy="44199"/>
              </a:xfrm>
              <a:custGeom>
                <a:avLst/>
                <a:gdLst>
                  <a:gd name="T0" fmla="*/ 25 w 29"/>
                  <a:gd name="T1" fmla="*/ 27 h 27"/>
                  <a:gd name="T2" fmla="*/ 22 w 29"/>
                  <a:gd name="T3" fmla="*/ 26 h 27"/>
                  <a:gd name="T4" fmla="*/ 1 w 29"/>
                  <a:gd name="T5" fmla="*/ 7 h 27"/>
                  <a:gd name="T6" fmla="*/ 1 w 29"/>
                  <a:gd name="T7" fmla="*/ 2 h 27"/>
                  <a:gd name="T8" fmla="*/ 7 w 29"/>
                  <a:gd name="T9" fmla="*/ 2 h 27"/>
                  <a:gd name="T10" fmla="*/ 27 w 29"/>
                  <a:gd name="T11" fmla="*/ 20 h 27"/>
                  <a:gd name="T12" fmla="*/ 28 w 29"/>
                  <a:gd name="T13" fmla="*/ 26 h 27"/>
                  <a:gd name="T14" fmla="*/ 25 w 29"/>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7">
                    <a:moveTo>
                      <a:pt x="25" y="27"/>
                    </a:moveTo>
                    <a:cubicBezTo>
                      <a:pt x="24" y="27"/>
                      <a:pt x="23" y="27"/>
                      <a:pt x="22" y="26"/>
                    </a:cubicBezTo>
                    <a:cubicBezTo>
                      <a:pt x="1" y="7"/>
                      <a:pt x="1" y="7"/>
                      <a:pt x="1" y="7"/>
                    </a:cubicBezTo>
                    <a:cubicBezTo>
                      <a:pt x="0" y="6"/>
                      <a:pt x="0" y="3"/>
                      <a:pt x="1" y="2"/>
                    </a:cubicBezTo>
                    <a:cubicBezTo>
                      <a:pt x="2" y="0"/>
                      <a:pt x="5" y="0"/>
                      <a:pt x="7" y="2"/>
                    </a:cubicBezTo>
                    <a:cubicBezTo>
                      <a:pt x="27" y="20"/>
                      <a:pt x="27" y="20"/>
                      <a:pt x="27" y="20"/>
                    </a:cubicBezTo>
                    <a:cubicBezTo>
                      <a:pt x="29" y="22"/>
                      <a:pt x="29" y="24"/>
                      <a:pt x="28" y="26"/>
                    </a:cubicBezTo>
                    <a:cubicBezTo>
                      <a:pt x="27" y="27"/>
                      <a:pt x="26" y="27"/>
                      <a:pt x="25" y="27"/>
                    </a:cubicBezTo>
                    <a:close/>
                  </a:path>
                </a:pathLst>
              </a:custGeom>
              <a:solidFill>
                <a:srgbClr val="0080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ea typeface="+mn-ea"/>
                  <a:cs typeface="+mn-cs"/>
                </a:endParaRPr>
              </a:p>
            </p:txBody>
          </p:sp>
        </p:grpSp>
        <p:cxnSp>
          <p:nvCxnSpPr>
            <p:cNvPr id="72" name="Straight Connector 71">
              <a:extLst>
                <a:ext uri="{FF2B5EF4-FFF2-40B4-BE49-F238E27FC236}">
                  <a16:creationId xmlns:a16="http://schemas.microsoft.com/office/drawing/2014/main" id="{CCBFC9F4-FC60-7FDB-865D-64D9073EB1C3}"/>
                </a:ext>
              </a:extLst>
            </p:cNvPr>
            <p:cNvCxnSpPr>
              <a:cxnSpLocks/>
            </p:cNvCxnSpPr>
            <p:nvPr/>
          </p:nvCxnSpPr>
          <p:spPr>
            <a:xfrm flipV="1">
              <a:off x="9767719" y="5084266"/>
              <a:ext cx="149920" cy="82272"/>
            </a:xfrm>
            <a:prstGeom prst="line">
              <a:avLst/>
            </a:prstGeom>
            <a:noFill/>
            <a:ln w="12700" cap="rnd" cmpd="sng" algn="ctr">
              <a:solidFill>
                <a:schemeClr val="bg1">
                  <a:lumMod val="50000"/>
                </a:schemeClr>
              </a:solidFill>
              <a:prstDash val="dash"/>
              <a:tailEnd type="oval"/>
            </a:ln>
            <a:effectLst/>
          </p:spPr>
        </p:cxnSp>
        <p:pic>
          <p:nvPicPr>
            <p:cNvPr id="73" name="Picture 72">
              <a:extLst>
                <a:ext uri="{FF2B5EF4-FFF2-40B4-BE49-F238E27FC236}">
                  <a16:creationId xmlns:a16="http://schemas.microsoft.com/office/drawing/2014/main" id="{84226C6B-40D8-A750-F68F-A8E574BE18C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rot="3917313" flipH="1">
              <a:off x="9937458" y="4947727"/>
              <a:ext cx="174543" cy="174543"/>
            </a:xfrm>
            <a:prstGeom prst="rect">
              <a:avLst/>
            </a:prstGeom>
            <a:noFill/>
          </p:spPr>
        </p:pic>
        <p:cxnSp>
          <p:nvCxnSpPr>
            <p:cNvPr id="74" name="Straight Connector 73">
              <a:extLst>
                <a:ext uri="{FF2B5EF4-FFF2-40B4-BE49-F238E27FC236}">
                  <a16:creationId xmlns:a16="http://schemas.microsoft.com/office/drawing/2014/main" id="{3BFD998E-4030-65F1-0DC8-8CD266F7D0BD}"/>
                </a:ext>
              </a:extLst>
            </p:cNvPr>
            <p:cNvCxnSpPr>
              <a:cxnSpLocks/>
            </p:cNvCxnSpPr>
            <p:nvPr/>
          </p:nvCxnSpPr>
          <p:spPr>
            <a:xfrm rot="21427614" flipH="1" flipV="1">
              <a:off x="5480085" y="5089607"/>
              <a:ext cx="149920" cy="82272"/>
            </a:xfrm>
            <a:prstGeom prst="line">
              <a:avLst/>
            </a:prstGeom>
            <a:noFill/>
            <a:ln w="12700" cap="rnd" cmpd="sng" algn="ctr">
              <a:solidFill>
                <a:schemeClr val="bg1">
                  <a:lumMod val="50000"/>
                </a:schemeClr>
              </a:solidFill>
              <a:prstDash val="dash"/>
              <a:tailEnd type="oval"/>
            </a:ln>
            <a:effectLst/>
          </p:spPr>
        </p:cxnSp>
        <p:pic>
          <p:nvPicPr>
            <p:cNvPr id="75" name="Picture 74">
              <a:extLst>
                <a:ext uri="{FF2B5EF4-FFF2-40B4-BE49-F238E27FC236}">
                  <a16:creationId xmlns:a16="http://schemas.microsoft.com/office/drawing/2014/main" id="{1F2994F3-9A2C-D945-C6AE-366DD1086A3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rot="17510301">
              <a:off x="5281420" y="4962307"/>
              <a:ext cx="174543" cy="174543"/>
            </a:xfrm>
            <a:prstGeom prst="rect">
              <a:avLst/>
            </a:prstGeom>
            <a:noFill/>
          </p:spPr>
        </p:pic>
        <p:cxnSp>
          <p:nvCxnSpPr>
            <p:cNvPr id="76" name="Straight Connector 75">
              <a:extLst>
                <a:ext uri="{FF2B5EF4-FFF2-40B4-BE49-F238E27FC236}">
                  <a16:creationId xmlns:a16="http://schemas.microsoft.com/office/drawing/2014/main" id="{A6D161DE-189B-12ED-BFE1-E205399BBF82}"/>
                </a:ext>
              </a:extLst>
            </p:cNvPr>
            <p:cNvCxnSpPr>
              <a:cxnSpLocks/>
            </p:cNvCxnSpPr>
            <p:nvPr/>
          </p:nvCxnSpPr>
          <p:spPr>
            <a:xfrm flipV="1">
              <a:off x="9499335" y="4985814"/>
              <a:ext cx="149920" cy="82272"/>
            </a:xfrm>
            <a:prstGeom prst="line">
              <a:avLst/>
            </a:prstGeom>
            <a:noFill/>
            <a:ln w="12700" cap="rnd" cmpd="sng" algn="ctr">
              <a:solidFill>
                <a:schemeClr val="bg1">
                  <a:lumMod val="50000"/>
                </a:schemeClr>
              </a:solidFill>
              <a:prstDash val="dash"/>
              <a:tailEnd type="oval"/>
            </a:ln>
            <a:effectLst/>
          </p:spPr>
        </p:cxnSp>
        <p:pic>
          <p:nvPicPr>
            <p:cNvPr id="77" name="Picture 76">
              <a:extLst>
                <a:ext uri="{FF2B5EF4-FFF2-40B4-BE49-F238E27FC236}">
                  <a16:creationId xmlns:a16="http://schemas.microsoft.com/office/drawing/2014/main" id="{3A1B7F7F-BD02-3631-DBBB-D1317F62C29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rot="3917313" flipH="1">
              <a:off x="9669074" y="4849275"/>
              <a:ext cx="174543" cy="174543"/>
            </a:xfrm>
            <a:prstGeom prst="rect">
              <a:avLst/>
            </a:prstGeom>
            <a:noFill/>
          </p:spPr>
        </p:pic>
        <p:cxnSp>
          <p:nvCxnSpPr>
            <p:cNvPr id="78" name="Straight Connector 77">
              <a:extLst>
                <a:ext uri="{FF2B5EF4-FFF2-40B4-BE49-F238E27FC236}">
                  <a16:creationId xmlns:a16="http://schemas.microsoft.com/office/drawing/2014/main" id="{A76041F6-1BBE-14AA-A2A5-0EA811B03AE1}"/>
                </a:ext>
              </a:extLst>
            </p:cNvPr>
            <p:cNvCxnSpPr>
              <a:cxnSpLocks/>
            </p:cNvCxnSpPr>
            <p:nvPr/>
          </p:nvCxnSpPr>
          <p:spPr>
            <a:xfrm rot="21427614" flipH="1" flipV="1">
              <a:off x="5729589" y="4983063"/>
              <a:ext cx="149920" cy="82272"/>
            </a:xfrm>
            <a:prstGeom prst="line">
              <a:avLst/>
            </a:prstGeom>
            <a:noFill/>
            <a:ln w="12700" cap="rnd" cmpd="sng" algn="ctr">
              <a:solidFill>
                <a:schemeClr val="bg1">
                  <a:lumMod val="50000"/>
                </a:schemeClr>
              </a:solidFill>
              <a:prstDash val="dash"/>
              <a:tailEnd type="oval"/>
            </a:ln>
            <a:effectLst/>
          </p:spPr>
        </p:cxnSp>
        <p:pic>
          <p:nvPicPr>
            <p:cNvPr id="79" name="Picture 78">
              <a:extLst>
                <a:ext uri="{FF2B5EF4-FFF2-40B4-BE49-F238E27FC236}">
                  <a16:creationId xmlns:a16="http://schemas.microsoft.com/office/drawing/2014/main" id="{0CD91A7F-B31A-F77B-3D2B-A7CAF567AD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rot="17510301">
              <a:off x="5530924" y="4855763"/>
              <a:ext cx="174543" cy="174543"/>
            </a:xfrm>
            <a:prstGeom prst="rect">
              <a:avLst/>
            </a:prstGeom>
            <a:noFill/>
          </p:spPr>
        </p:pic>
      </p:grpSp>
      <p:sp>
        <p:nvSpPr>
          <p:cNvPr id="2" name="Rounded Rectangle 1">
            <a:extLst>
              <a:ext uri="{FF2B5EF4-FFF2-40B4-BE49-F238E27FC236}">
                <a16:creationId xmlns:a16="http://schemas.microsoft.com/office/drawing/2014/main" id="{5A0B8845-3598-F8F3-3F63-D7A2CF2890C0}"/>
              </a:ext>
            </a:extLst>
          </p:cNvPr>
          <p:cNvSpPr/>
          <p:nvPr/>
        </p:nvSpPr>
        <p:spPr>
          <a:xfrm>
            <a:off x="9292719" y="4620685"/>
            <a:ext cx="2665956" cy="693171"/>
          </a:xfrm>
          <a:prstGeom prst="roundRect">
            <a:avLst/>
          </a:prstGeom>
          <a:solidFill>
            <a:schemeClr val="accent1">
              <a:lumMod val="90000"/>
              <a:lumOff val="10000"/>
              <a:alpha val="72000"/>
            </a:schemeClr>
          </a:solidFill>
          <a:ln w="6350" cap="flat" cmpd="sng" algn="ctr">
            <a:solidFill>
              <a:schemeClr val="bg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400" b="1" i="0" u="none" strike="noStrike" kern="0" cap="none" spc="0" normalizeH="0" baseline="0" noProof="0">
                <a:ln>
                  <a:noFill/>
                </a:ln>
                <a:solidFill>
                  <a:srgbClr val="FFFFFF"/>
                </a:solidFill>
                <a:effectLst/>
                <a:uLnTx/>
                <a:uFillTx/>
                <a:ea typeface="+mn-ea"/>
                <a:cs typeface="+mn-cs"/>
              </a:rPr>
              <a:t>$3.5B+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0" i="0" u="none" strike="noStrike" kern="0" cap="none" spc="0" normalizeH="0" baseline="0" noProof="0">
                <a:ln>
                  <a:noFill/>
                </a:ln>
                <a:solidFill>
                  <a:srgbClr val="FFFFFF"/>
                </a:solidFill>
                <a:effectLst/>
                <a:uLnTx/>
                <a:uFillTx/>
                <a:ea typeface="+mn-ea"/>
                <a:cs typeface="+mn-cs"/>
              </a:rPr>
              <a:t>Annual Spend on innovation &amp; sustainability (30% profits reinvested)</a:t>
            </a:r>
          </a:p>
        </p:txBody>
      </p:sp>
      <p:sp>
        <p:nvSpPr>
          <p:cNvPr id="3" name="Rounded Rectangle 2">
            <a:extLst>
              <a:ext uri="{FF2B5EF4-FFF2-40B4-BE49-F238E27FC236}">
                <a16:creationId xmlns:a16="http://schemas.microsoft.com/office/drawing/2014/main" id="{CB7A1374-1507-D256-58C3-DE043E9EB282}"/>
              </a:ext>
            </a:extLst>
          </p:cNvPr>
          <p:cNvSpPr/>
          <p:nvPr/>
        </p:nvSpPr>
        <p:spPr>
          <a:xfrm>
            <a:off x="9292719" y="1628113"/>
            <a:ext cx="2665956" cy="693171"/>
          </a:xfrm>
          <a:prstGeom prst="roundRect">
            <a:avLst/>
          </a:prstGeom>
          <a:solidFill>
            <a:srgbClr val="A0B6C6"/>
          </a:solidFill>
          <a:ln w="6350" cap="flat" cmpd="sng" algn="ctr">
            <a:solidFill>
              <a:schemeClr val="bg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400" b="1" i="0" u="none" strike="noStrike" kern="0" cap="none" spc="0" normalizeH="0" baseline="0" noProof="0">
                <a:ln>
                  <a:noFill/>
                </a:ln>
                <a:solidFill>
                  <a:srgbClr val="FFFFFF"/>
                </a:solidFill>
                <a:effectLst/>
                <a:uLnTx/>
                <a:uFillTx/>
                <a:ea typeface="+mn-ea"/>
                <a:cs typeface="+mn-cs"/>
              </a:rPr>
              <a:t>5</a:t>
            </a:r>
            <a:r>
              <a:rPr kumimoji="1" lang="en-US" sz="1800" b="0" i="0" u="none" strike="noStrike" kern="0" cap="none" spc="0" normalizeH="0" baseline="0" noProof="0">
                <a:ln>
                  <a:noFill/>
                </a:ln>
                <a:solidFill>
                  <a:srgbClr val="FFFFFF"/>
                </a:solidFill>
                <a:effectLst/>
                <a:uLnTx/>
                <a:uFillTx/>
                <a:ea typeface="+mn-ea"/>
                <a:cs typeface="+mn-cs"/>
              </a:rPr>
              <a:t>th</a:t>
            </a:r>
            <a:endParaRPr kumimoji="1" lang="en-US" sz="2400" b="0" i="0" u="none" strike="noStrike" kern="0" cap="none" spc="0" normalizeH="0" baseline="0" noProof="0">
              <a:ln>
                <a:noFill/>
              </a:ln>
              <a:solidFill>
                <a:srgbClr val="FFFFFF"/>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0" i="0" u="none" strike="noStrike" kern="0" cap="none" spc="0" normalizeH="0" baseline="0" noProof="0">
                <a:ln>
                  <a:noFill/>
                </a:ln>
                <a:solidFill>
                  <a:srgbClr val="FFFFFF"/>
                </a:solidFill>
                <a:effectLst/>
                <a:uLnTx/>
                <a:uFillTx/>
                <a:ea typeface="+mn-ea"/>
                <a:cs typeface="+mn-cs"/>
              </a:rPr>
              <a:t>Largest Global IT Service Provider</a:t>
            </a:r>
          </a:p>
        </p:txBody>
      </p:sp>
      <p:sp>
        <p:nvSpPr>
          <p:cNvPr id="4" name="Rounded Rectangle 3">
            <a:extLst>
              <a:ext uri="{FF2B5EF4-FFF2-40B4-BE49-F238E27FC236}">
                <a16:creationId xmlns:a16="http://schemas.microsoft.com/office/drawing/2014/main" id="{EEFBDBA9-DF96-0609-47FC-B145C0A1B4FE}"/>
              </a:ext>
            </a:extLst>
          </p:cNvPr>
          <p:cNvSpPr/>
          <p:nvPr/>
        </p:nvSpPr>
        <p:spPr>
          <a:xfrm>
            <a:off x="9292719" y="3872542"/>
            <a:ext cx="2665956" cy="693171"/>
          </a:xfrm>
          <a:prstGeom prst="roundRect">
            <a:avLst/>
          </a:prstGeom>
          <a:solidFill>
            <a:srgbClr val="587689"/>
          </a:solidFill>
          <a:ln w="6350" cap="flat" cmpd="sng" algn="ctr">
            <a:solidFill>
              <a:schemeClr val="bg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1" i="0" u="none" strike="noStrike" kern="0" cap="none" spc="0" normalizeH="0" baseline="0" noProof="0">
                <a:ln>
                  <a:noFill/>
                </a:ln>
                <a:solidFill>
                  <a:srgbClr val="FFFFFF"/>
                </a:solidFill>
                <a:effectLst/>
                <a:uLnTx/>
                <a:uFillTx/>
                <a:ea typeface="+mn-ea"/>
                <a:cs typeface="+mn-cs"/>
              </a:rPr>
              <a:t>2</a:t>
            </a:r>
            <a:r>
              <a:rPr kumimoji="1" lang="en-US" sz="2400" b="1" i="0" u="none" strike="noStrike" kern="0" cap="none" spc="0" normalizeH="0" baseline="30000" noProof="0">
                <a:ln>
                  <a:noFill/>
                </a:ln>
                <a:solidFill>
                  <a:srgbClr val="FFFFFF"/>
                </a:solidFill>
                <a:effectLst/>
                <a:uLnTx/>
                <a:uFillTx/>
                <a:ea typeface="+mn-ea"/>
                <a:cs typeface="+mn-cs"/>
              </a:rPr>
              <a:t>nd</a:t>
            </a:r>
            <a:endParaRPr kumimoji="1" lang="en-US" sz="2400" b="0" i="0" u="none" strike="noStrike" kern="0" cap="none" spc="0" normalizeH="0" baseline="0" noProof="0">
              <a:ln>
                <a:noFill/>
              </a:ln>
              <a:solidFill>
                <a:srgbClr val="FFFFFF"/>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0" i="0" u="none" strike="noStrike" kern="0" cap="none" spc="0" normalizeH="0" baseline="0" noProof="0">
                <a:ln>
                  <a:noFill/>
                </a:ln>
                <a:solidFill>
                  <a:srgbClr val="FFFFFF"/>
                </a:solidFill>
                <a:effectLst/>
                <a:uLnTx/>
                <a:uFillTx/>
                <a:ea typeface="+mn-ea"/>
                <a:cs typeface="+mn-cs"/>
              </a:rPr>
              <a:t>Largest Managed Service Provider</a:t>
            </a:r>
          </a:p>
        </p:txBody>
      </p:sp>
      <p:sp>
        <p:nvSpPr>
          <p:cNvPr id="5" name="Rounded Rectangle 4">
            <a:extLst>
              <a:ext uri="{FF2B5EF4-FFF2-40B4-BE49-F238E27FC236}">
                <a16:creationId xmlns:a16="http://schemas.microsoft.com/office/drawing/2014/main" id="{FC14D5B1-FC7A-4E29-F217-5583CA810887}"/>
              </a:ext>
            </a:extLst>
          </p:cNvPr>
          <p:cNvSpPr/>
          <p:nvPr/>
        </p:nvSpPr>
        <p:spPr>
          <a:xfrm>
            <a:off x="9292719" y="3124399"/>
            <a:ext cx="2665956" cy="693171"/>
          </a:xfrm>
          <a:prstGeom prst="roundRect">
            <a:avLst/>
          </a:prstGeom>
          <a:solidFill>
            <a:srgbClr val="5890B4"/>
          </a:solidFill>
          <a:ln w="6350" cap="flat" cmpd="sng" algn="ctr">
            <a:solidFill>
              <a:schemeClr val="bg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1" i="0" u="none" strike="noStrike" kern="0" cap="none" spc="0" normalizeH="0" baseline="0" noProof="0">
                <a:ln>
                  <a:noFill/>
                </a:ln>
                <a:solidFill>
                  <a:srgbClr val="FFFFFF"/>
                </a:solidFill>
                <a:effectLst/>
                <a:uLnTx/>
                <a:uFillTx/>
                <a:ea typeface="+mn-ea"/>
                <a:cs typeface="+mn-cs"/>
              </a:rPr>
              <a:t>2</a:t>
            </a:r>
            <a:r>
              <a:rPr kumimoji="1" lang="en-US" sz="2400" b="1" i="0" u="none" strike="noStrike" kern="0" cap="none" spc="0" normalizeH="0" baseline="30000" noProof="0">
                <a:ln>
                  <a:noFill/>
                </a:ln>
                <a:solidFill>
                  <a:srgbClr val="FFFFFF"/>
                </a:solidFill>
                <a:effectLst/>
                <a:uLnTx/>
                <a:uFillTx/>
                <a:ea typeface="+mn-ea"/>
                <a:cs typeface="+mn-cs"/>
              </a:rPr>
              <a:t>nd</a:t>
            </a:r>
            <a:endParaRPr kumimoji="1" lang="en-US" sz="1000" b="0" i="0" u="none" strike="noStrike" kern="0" cap="none" spc="0" normalizeH="0" baseline="0" noProof="0">
              <a:ln>
                <a:noFill/>
              </a:ln>
              <a:solidFill>
                <a:srgbClr val="FFFFFF"/>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0" i="0" u="none" strike="noStrike" kern="0" cap="none" spc="0" normalizeH="0" baseline="0" noProof="0">
                <a:ln>
                  <a:noFill/>
                </a:ln>
                <a:solidFill>
                  <a:srgbClr val="FFFFFF"/>
                </a:solidFill>
                <a:effectLst/>
                <a:uLnTx/>
                <a:uFillTx/>
                <a:ea typeface="+mn-ea"/>
                <a:cs typeface="+mn-cs"/>
              </a:rPr>
              <a:t>Largest Banking IT Service Provider</a:t>
            </a:r>
          </a:p>
        </p:txBody>
      </p:sp>
      <p:sp>
        <p:nvSpPr>
          <p:cNvPr id="6" name="TextBox 5">
            <a:extLst>
              <a:ext uri="{FF2B5EF4-FFF2-40B4-BE49-F238E27FC236}">
                <a16:creationId xmlns:a16="http://schemas.microsoft.com/office/drawing/2014/main" id="{832E426C-C9C7-7A3D-FB94-9C59C63F6CDA}"/>
              </a:ext>
            </a:extLst>
          </p:cNvPr>
          <p:cNvSpPr txBox="1"/>
          <p:nvPr/>
        </p:nvSpPr>
        <p:spPr>
          <a:xfrm>
            <a:off x="9316537" y="1134224"/>
            <a:ext cx="259537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1200" b="0" i="0" u="none" strike="noStrike" kern="1200" cap="none" spc="0" normalizeH="0" baseline="0" noProof="0">
                <a:ln>
                  <a:noFill/>
                </a:ln>
                <a:solidFill>
                  <a:srgbClr val="404040"/>
                </a:solidFill>
                <a:effectLst/>
                <a:uLnTx/>
                <a:uFillTx/>
                <a:ea typeface="+mn-ea"/>
                <a:cs typeface="+mn-cs"/>
              </a:rPr>
              <a:t>We Operate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1200" b="0" i="0" u="none" strike="noStrike" kern="1200" cap="none" spc="0" normalizeH="0" baseline="0" noProof="0">
                <a:ln>
                  <a:noFill/>
                </a:ln>
                <a:solidFill>
                  <a:srgbClr val="404040"/>
                </a:solidFill>
                <a:effectLst/>
                <a:uLnTx/>
                <a:uFillTx/>
                <a:ea typeface="+mn-ea"/>
                <a:cs typeface="+mn-cs"/>
              </a:rPr>
              <a:t>Global Scale and Scope</a:t>
            </a:r>
            <a:endParaRPr kumimoji="1" lang="en-US" sz="1200" b="0" i="0" u="none" strike="noStrike" kern="1200" cap="none" spc="0" normalizeH="0" baseline="0" noProof="0">
              <a:ln>
                <a:noFill/>
              </a:ln>
              <a:solidFill>
                <a:srgbClr val="404040"/>
              </a:solidFill>
              <a:effectLst/>
              <a:uLnTx/>
              <a:uFillTx/>
              <a:ea typeface="+mn-ea"/>
              <a:cs typeface="+mn-cs"/>
            </a:endParaRPr>
          </a:p>
        </p:txBody>
      </p:sp>
      <p:sp>
        <p:nvSpPr>
          <p:cNvPr id="9" name="Rounded Rectangle 8">
            <a:extLst>
              <a:ext uri="{FF2B5EF4-FFF2-40B4-BE49-F238E27FC236}">
                <a16:creationId xmlns:a16="http://schemas.microsoft.com/office/drawing/2014/main" id="{4F2FA29A-217D-511D-D55A-60AEBEF95E2D}"/>
              </a:ext>
            </a:extLst>
          </p:cNvPr>
          <p:cNvSpPr/>
          <p:nvPr/>
        </p:nvSpPr>
        <p:spPr>
          <a:xfrm>
            <a:off x="9292719" y="2376256"/>
            <a:ext cx="2665956" cy="693171"/>
          </a:xfrm>
          <a:prstGeom prst="roundRect">
            <a:avLst/>
          </a:prstGeom>
          <a:solidFill>
            <a:srgbClr val="4EA4C6"/>
          </a:solidFill>
          <a:ln w="6350" cap="flat" cmpd="sng" algn="ctr">
            <a:solidFill>
              <a:schemeClr val="bg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400" b="1" i="0" u="none" strike="noStrike" kern="0" cap="none" spc="0" normalizeH="0" baseline="0" noProof="0">
                <a:ln>
                  <a:noFill/>
                </a:ln>
                <a:solidFill>
                  <a:srgbClr val="FFFFFF"/>
                </a:solidFill>
                <a:effectLst/>
                <a:uLnTx/>
                <a:uFillTx/>
                <a:ea typeface="+mn-ea"/>
                <a:cs typeface="+mn-cs"/>
              </a:rPr>
              <a:t>$30B+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0" i="0" u="none" strike="noStrike" kern="0" cap="none" spc="0" normalizeH="0" baseline="0" noProof="0">
                <a:ln>
                  <a:noFill/>
                </a:ln>
                <a:solidFill>
                  <a:srgbClr val="FFFFFF"/>
                </a:solidFill>
                <a:effectLst/>
                <a:uLnTx/>
                <a:uFillTx/>
                <a:ea typeface="+mn-ea"/>
                <a:cs typeface="+mn-cs"/>
              </a:rPr>
              <a:t>(50+ Countries, 195k Employees)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0" i="0" u="none" strike="noStrike" kern="0" cap="none" spc="0" normalizeH="0" baseline="0" noProof="0">
                <a:ln>
                  <a:noFill/>
                </a:ln>
                <a:solidFill>
                  <a:srgbClr val="FFFFFF"/>
                </a:solidFill>
                <a:effectLst/>
                <a:uLnTx/>
                <a:uFillTx/>
                <a:ea typeface="+mn-ea"/>
                <a:cs typeface="+mn-cs"/>
              </a:rPr>
              <a:t>Annual Revenue</a:t>
            </a:r>
          </a:p>
        </p:txBody>
      </p:sp>
      <p:grpSp>
        <p:nvGrpSpPr>
          <p:cNvPr id="16" name="Group 15">
            <a:extLst>
              <a:ext uri="{FF2B5EF4-FFF2-40B4-BE49-F238E27FC236}">
                <a16:creationId xmlns:a16="http://schemas.microsoft.com/office/drawing/2014/main" id="{B6CB4BD8-F969-5E07-2A4C-CEAA32535362}"/>
              </a:ext>
            </a:extLst>
          </p:cNvPr>
          <p:cNvGrpSpPr/>
          <p:nvPr/>
        </p:nvGrpSpPr>
        <p:grpSpPr>
          <a:xfrm>
            <a:off x="-31137" y="1974480"/>
            <a:ext cx="978471" cy="3900174"/>
            <a:chOff x="-31137" y="1974480"/>
            <a:chExt cx="978471" cy="3900174"/>
          </a:xfrm>
        </p:grpSpPr>
        <p:cxnSp>
          <p:nvCxnSpPr>
            <p:cNvPr id="17" name="Straight Arrow Connector 16">
              <a:extLst>
                <a:ext uri="{FF2B5EF4-FFF2-40B4-BE49-F238E27FC236}">
                  <a16:creationId xmlns:a16="http://schemas.microsoft.com/office/drawing/2014/main" id="{5B247820-AC54-8F7A-C003-6C5564837146}"/>
                </a:ext>
              </a:extLst>
            </p:cNvPr>
            <p:cNvCxnSpPr>
              <a:cxnSpLocks/>
            </p:cNvCxnSpPr>
            <p:nvPr/>
          </p:nvCxnSpPr>
          <p:spPr>
            <a:xfrm flipV="1">
              <a:off x="465037" y="1974480"/>
              <a:ext cx="0" cy="127859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65607C-A0CC-13C8-587C-749409CDA8F5}"/>
                </a:ext>
              </a:extLst>
            </p:cNvPr>
            <p:cNvSpPr txBox="1"/>
            <p:nvPr/>
          </p:nvSpPr>
          <p:spPr>
            <a:xfrm>
              <a:off x="-31137" y="3415752"/>
              <a:ext cx="978471" cy="418940"/>
            </a:xfrm>
            <a:prstGeom prst="rect">
              <a:avLst/>
            </a:prstGeom>
          </p:spPr>
          <p:txBody>
            <a:bodyPr vert="horz"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lumMod val="50000"/>
                    </a:srgbClr>
                  </a:solidFill>
                  <a:effectLst/>
                  <a:uLnTx/>
                  <a:uFillTx/>
                  <a:ea typeface="+mn-ea"/>
                  <a:cs typeface="+mn-cs"/>
                </a:rPr>
                <a:t>Systems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lumMod val="50000"/>
                    </a:srgbClr>
                  </a:solidFill>
                  <a:effectLst/>
                  <a:uLnTx/>
                  <a:uFillTx/>
                  <a:ea typeface="+mn-ea"/>
                  <a:cs typeface="+mn-cs"/>
                </a:rPr>
                <a:t>Integrator</a:t>
              </a:r>
            </a:p>
          </p:txBody>
        </p:sp>
        <p:cxnSp>
          <p:nvCxnSpPr>
            <p:cNvPr id="22" name="Straight Arrow Connector 21">
              <a:extLst>
                <a:ext uri="{FF2B5EF4-FFF2-40B4-BE49-F238E27FC236}">
                  <a16:creationId xmlns:a16="http://schemas.microsoft.com/office/drawing/2014/main" id="{6F52BB0C-8226-4CA4-9923-03BFDA9A595C}"/>
                </a:ext>
              </a:extLst>
            </p:cNvPr>
            <p:cNvCxnSpPr>
              <a:cxnSpLocks/>
            </p:cNvCxnSpPr>
            <p:nvPr/>
          </p:nvCxnSpPr>
          <p:spPr>
            <a:xfrm>
              <a:off x="468984" y="4596063"/>
              <a:ext cx="0" cy="127859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11937EA-BC63-9FA0-515F-5BCEB029DC9A}"/>
                </a:ext>
              </a:extLst>
            </p:cNvPr>
            <p:cNvSpPr txBox="1"/>
            <p:nvPr/>
          </p:nvSpPr>
          <p:spPr>
            <a:xfrm>
              <a:off x="33276" y="4081129"/>
              <a:ext cx="889519" cy="418940"/>
            </a:xfrm>
            <a:prstGeom prst="rect">
              <a:avLst/>
            </a:prstGeom>
          </p:spPr>
          <p:txBody>
            <a:bodyPr vert="horz"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lumMod val="50000"/>
                    </a:srgbClr>
                  </a:solidFill>
                  <a:effectLst/>
                  <a:uLnTx/>
                  <a:uFillTx/>
                  <a:ea typeface="+mn-ea"/>
                  <a:cs typeface="+mn-cs"/>
                </a:rPr>
                <a:t>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lumMod val="50000"/>
                    </a:srgbClr>
                  </a:solidFill>
                  <a:effectLst/>
                  <a:uLnTx/>
                  <a:uFillTx/>
                  <a:ea typeface="+mn-ea"/>
                  <a:cs typeface="+mn-cs"/>
                </a:rPr>
                <a:t>Transformer</a:t>
              </a:r>
            </a:p>
          </p:txBody>
        </p:sp>
      </p:grpSp>
      <p:sp>
        <p:nvSpPr>
          <p:cNvPr id="11" name="Slide Number Placeholder 3">
            <a:extLst>
              <a:ext uri="{FF2B5EF4-FFF2-40B4-BE49-F238E27FC236}">
                <a16:creationId xmlns:a16="http://schemas.microsoft.com/office/drawing/2014/main" id="{C15E8A41-7850-B800-C730-0A036A737317}"/>
              </a:ext>
            </a:extLst>
          </p:cNvPr>
          <p:cNvSpPr txBox="1">
            <a:spLocks/>
          </p:cNvSpPr>
          <p:nvPr/>
        </p:nvSpPr>
        <p:spPr>
          <a:xfrm>
            <a:off x="5831462" y="6563358"/>
            <a:ext cx="304800" cy="889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cxnSp>
        <p:nvCxnSpPr>
          <p:cNvPr id="114" name="Straight Arrow Connector 113">
            <a:extLst>
              <a:ext uri="{FF2B5EF4-FFF2-40B4-BE49-F238E27FC236}">
                <a16:creationId xmlns:a16="http://schemas.microsoft.com/office/drawing/2014/main" id="{8BAE3786-1487-F655-1A0A-44EBC043A310}"/>
              </a:ext>
            </a:extLst>
          </p:cNvPr>
          <p:cNvCxnSpPr>
            <a:cxnSpLocks/>
          </p:cNvCxnSpPr>
          <p:nvPr/>
        </p:nvCxnSpPr>
        <p:spPr>
          <a:xfrm flipH="1">
            <a:off x="5680893" y="2111950"/>
            <a:ext cx="576656" cy="0"/>
          </a:xfrm>
          <a:prstGeom prst="straightConnector1">
            <a:avLst/>
          </a:prstGeom>
          <a:noFill/>
          <a:ln w="12700" cap="flat" cmpd="sng" algn="ctr">
            <a:solidFill>
              <a:srgbClr val="6785C1">
                <a:lumMod val="60000"/>
                <a:lumOff val="40000"/>
              </a:srgbClr>
            </a:solidFill>
            <a:prstDash val="solid"/>
            <a:headEnd type="none" w="med" len="med"/>
            <a:tailEnd type="none" w="med" len="med"/>
          </a:ln>
          <a:effectLst/>
        </p:spPr>
      </p:cxnSp>
      <p:cxnSp>
        <p:nvCxnSpPr>
          <p:cNvPr id="115" name="Straight Arrow Connector 114">
            <a:extLst>
              <a:ext uri="{FF2B5EF4-FFF2-40B4-BE49-F238E27FC236}">
                <a16:creationId xmlns:a16="http://schemas.microsoft.com/office/drawing/2014/main" id="{C39DADEB-2668-DC2C-48EB-928DA19B3538}"/>
              </a:ext>
            </a:extLst>
          </p:cNvPr>
          <p:cNvCxnSpPr>
            <a:cxnSpLocks/>
          </p:cNvCxnSpPr>
          <p:nvPr/>
        </p:nvCxnSpPr>
        <p:spPr>
          <a:xfrm flipH="1">
            <a:off x="5680893" y="3440782"/>
            <a:ext cx="576656" cy="0"/>
          </a:xfrm>
          <a:prstGeom prst="straightConnector1">
            <a:avLst/>
          </a:prstGeom>
          <a:noFill/>
          <a:ln w="12700" cap="flat" cmpd="sng" algn="ctr">
            <a:solidFill>
              <a:srgbClr val="0080B1"/>
            </a:solidFill>
            <a:prstDash val="solid"/>
            <a:headEnd type="none" w="med" len="med"/>
            <a:tailEnd type="none" w="med" len="med"/>
          </a:ln>
          <a:effectLst/>
        </p:spPr>
      </p:cxnSp>
      <p:cxnSp>
        <p:nvCxnSpPr>
          <p:cNvPr id="116" name="Straight Arrow Connector 115">
            <a:extLst>
              <a:ext uri="{FF2B5EF4-FFF2-40B4-BE49-F238E27FC236}">
                <a16:creationId xmlns:a16="http://schemas.microsoft.com/office/drawing/2014/main" id="{64A058DC-4909-F681-921F-7F93A60F8E2E}"/>
              </a:ext>
            </a:extLst>
          </p:cNvPr>
          <p:cNvCxnSpPr>
            <a:cxnSpLocks/>
          </p:cNvCxnSpPr>
          <p:nvPr/>
        </p:nvCxnSpPr>
        <p:spPr>
          <a:xfrm flipH="1">
            <a:off x="5680893" y="4333725"/>
            <a:ext cx="576656" cy="0"/>
          </a:xfrm>
          <a:prstGeom prst="straightConnector1">
            <a:avLst/>
          </a:prstGeom>
          <a:noFill/>
          <a:ln w="12700" cap="flat" cmpd="sng" algn="ctr">
            <a:solidFill>
              <a:srgbClr val="6785C1"/>
            </a:solidFill>
            <a:prstDash val="solid"/>
            <a:headEnd type="none" w="med" len="med"/>
            <a:tailEnd type="none" w="med" len="med"/>
          </a:ln>
          <a:effectLst/>
        </p:spPr>
      </p:cxnSp>
      <p:cxnSp>
        <p:nvCxnSpPr>
          <p:cNvPr id="117" name="Straight Arrow Connector 116">
            <a:extLst>
              <a:ext uri="{FF2B5EF4-FFF2-40B4-BE49-F238E27FC236}">
                <a16:creationId xmlns:a16="http://schemas.microsoft.com/office/drawing/2014/main" id="{54C550FC-64AC-47CB-0AE1-26F6573D28F3}"/>
              </a:ext>
            </a:extLst>
          </p:cNvPr>
          <p:cNvCxnSpPr>
            <a:cxnSpLocks/>
          </p:cNvCxnSpPr>
          <p:nvPr/>
        </p:nvCxnSpPr>
        <p:spPr>
          <a:xfrm flipH="1">
            <a:off x="5680893" y="4790836"/>
            <a:ext cx="576656" cy="0"/>
          </a:xfrm>
          <a:prstGeom prst="straightConnector1">
            <a:avLst/>
          </a:prstGeom>
          <a:noFill/>
          <a:ln w="12700" cap="flat" cmpd="sng" algn="ctr">
            <a:solidFill>
              <a:srgbClr val="6785C1">
                <a:lumMod val="75000"/>
              </a:srgbClr>
            </a:solidFill>
            <a:prstDash val="solid"/>
            <a:headEnd type="none" w="med" len="med"/>
            <a:tailEnd type="none" w="med" len="med"/>
          </a:ln>
          <a:effectLst/>
        </p:spPr>
      </p:cxnSp>
      <p:cxnSp>
        <p:nvCxnSpPr>
          <p:cNvPr id="118" name="Straight Arrow Connector 117">
            <a:extLst>
              <a:ext uri="{FF2B5EF4-FFF2-40B4-BE49-F238E27FC236}">
                <a16:creationId xmlns:a16="http://schemas.microsoft.com/office/drawing/2014/main" id="{BA74E554-C153-AFFE-DEA7-D6D8CE5B05E8}"/>
              </a:ext>
            </a:extLst>
          </p:cNvPr>
          <p:cNvCxnSpPr>
            <a:cxnSpLocks/>
          </p:cNvCxnSpPr>
          <p:nvPr/>
        </p:nvCxnSpPr>
        <p:spPr>
          <a:xfrm flipH="1">
            <a:off x="5680893" y="5426277"/>
            <a:ext cx="576656" cy="0"/>
          </a:xfrm>
          <a:prstGeom prst="straightConnector1">
            <a:avLst/>
          </a:prstGeom>
          <a:noFill/>
          <a:ln w="12700" cap="flat" cmpd="sng" algn="ctr">
            <a:solidFill>
              <a:srgbClr val="404040">
                <a:lumMod val="75000"/>
              </a:srgbClr>
            </a:solidFill>
            <a:prstDash val="solid"/>
            <a:headEnd type="none" w="med" len="med"/>
            <a:tailEnd type="none" w="med" len="med"/>
          </a:ln>
          <a:effectLst/>
        </p:spPr>
      </p:cxnSp>
      <p:cxnSp>
        <p:nvCxnSpPr>
          <p:cNvPr id="119" name="Straight Arrow Connector 118">
            <a:extLst>
              <a:ext uri="{FF2B5EF4-FFF2-40B4-BE49-F238E27FC236}">
                <a16:creationId xmlns:a16="http://schemas.microsoft.com/office/drawing/2014/main" id="{D2B7B25A-71A1-0E15-96B2-E693C6F25CAD}"/>
              </a:ext>
            </a:extLst>
          </p:cNvPr>
          <p:cNvCxnSpPr>
            <a:cxnSpLocks/>
          </p:cNvCxnSpPr>
          <p:nvPr/>
        </p:nvCxnSpPr>
        <p:spPr>
          <a:xfrm flipH="1">
            <a:off x="5680893" y="2770974"/>
            <a:ext cx="576656" cy="0"/>
          </a:xfrm>
          <a:prstGeom prst="straightConnector1">
            <a:avLst/>
          </a:prstGeom>
          <a:noFill/>
          <a:ln w="12700" cap="flat" cmpd="sng" algn="ctr">
            <a:solidFill>
              <a:srgbClr val="0080B1"/>
            </a:solidFill>
            <a:prstDash val="solid"/>
            <a:headEnd type="none" w="med" len="med"/>
            <a:tailEnd type="none" w="med" len="med"/>
          </a:ln>
          <a:effectLst/>
        </p:spPr>
      </p:cxnSp>
      <p:sp>
        <p:nvSpPr>
          <p:cNvPr id="44" name="Rounded Rectangle 4">
            <a:extLst>
              <a:ext uri="{FF2B5EF4-FFF2-40B4-BE49-F238E27FC236}">
                <a16:creationId xmlns:a16="http://schemas.microsoft.com/office/drawing/2014/main" id="{9EE909E8-ACC0-C78C-6878-F081DFB53499}"/>
              </a:ext>
            </a:extLst>
          </p:cNvPr>
          <p:cNvSpPr/>
          <p:nvPr/>
        </p:nvSpPr>
        <p:spPr>
          <a:xfrm>
            <a:off x="9292719" y="5368827"/>
            <a:ext cx="2665956" cy="693171"/>
          </a:xfrm>
          <a:prstGeom prst="roundRect">
            <a:avLst/>
          </a:prstGeom>
          <a:solidFill>
            <a:srgbClr val="676D71"/>
          </a:solidFill>
          <a:ln w="6350" cap="flat" cmpd="sng" algn="ctr">
            <a:solidFill>
              <a:schemeClr val="bg1"/>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400" b="1" i="0" u="none" strike="noStrike" kern="0" cap="none" spc="0" normalizeH="0" baseline="0" noProof="0">
                <a:ln>
                  <a:noFill/>
                </a:ln>
                <a:solidFill>
                  <a:srgbClr val="FFFFFF"/>
                </a:solidFill>
                <a:effectLst/>
                <a:uLnTx/>
                <a:uFillTx/>
                <a:ea typeface="+mn-ea"/>
                <a:cs typeface="+mn-cs"/>
              </a:rPr>
              <a:t>29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0" i="0" u="none" strike="noStrike" kern="0" cap="none" spc="0" normalizeH="0" baseline="0" noProof="0">
                <a:ln>
                  <a:noFill/>
                </a:ln>
                <a:solidFill>
                  <a:srgbClr val="FFFFFF"/>
                </a:solidFill>
                <a:effectLst/>
                <a:uLnTx/>
                <a:uFillTx/>
                <a:ea typeface="+mn-ea"/>
                <a:cs typeface="+mn-cs"/>
              </a:rPr>
              <a:t>Countries rated top Employer in</a:t>
            </a:r>
          </a:p>
        </p:txBody>
      </p:sp>
      <p:sp>
        <p:nvSpPr>
          <p:cNvPr id="46" name="TextBox 45">
            <a:extLst>
              <a:ext uri="{FF2B5EF4-FFF2-40B4-BE49-F238E27FC236}">
                <a16:creationId xmlns:a16="http://schemas.microsoft.com/office/drawing/2014/main" id="{616BE744-B83D-475C-DE68-2DBF762C735F}"/>
              </a:ext>
            </a:extLst>
          </p:cNvPr>
          <p:cNvSpPr txBox="1"/>
          <p:nvPr/>
        </p:nvSpPr>
        <p:spPr>
          <a:xfrm>
            <a:off x="9363300" y="6120518"/>
            <a:ext cx="259537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1200" b="0" i="0" u="none" strike="noStrike" kern="1200" cap="none" spc="0" normalizeH="0" baseline="0" noProof="0">
                <a:ln>
                  <a:noFill/>
                </a:ln>
                <a:solidFill>
                  <a:srgbClr val="404040"/>
                </a:solidFill>
                <a:effectLst/>
                <a:uLnTx/>
                <a:uFillTx/>
                <a:ea typeface="+mn-ea"/>
                <a:cs typeface="+mn-cs"/>
              </a:rPr>
              <a:t>Lead with innovation and assets</a:t>
            </a:r>
            <a:endParaRPr kumimoji="1" lang="en-US" sz="1200" b="0" i="0" u="none" strike="noStrike" kern="1200" cap="none" spc="0" normalizeH="0" baseline="0" noProof="0">
              <a:ln>
                <a:noFill/>
              </a:ln>
              <a:solidFill>
                <a:srgbClr val="404040"/>
              </a:solidFill>
              <a:effectLst/>
              <a:uLnTx/>
              <a:uFillTx/>
              <a:ea typeface="+mn-ea"/>
              <a:cs typeface="+mn-cs"/>
            </a:endParaRPr>
          </a:p>
        </p:txBody>
      </p:sp>
      <p:grpSp>
        <p:nvGrpSpPr>
          <p:cNvPr id="8" name="Group 7">
            <a:extLst>
              <a:ext uri="{FF2B5EF4-FFF2-40B4-BE49-F238E27FC236}">
                <a16:creationId xmlns:a16="http://schemas.microsoft.com/office/drawing/2014/main" id="{E7521C9E-03DB-D398-5555-6D73901A03F7}"/>
              </a:ext>
            </a:extLst>
          </p:cNvPr>
          <p:cNvGrpSpPr/>
          <p:nvPr/>
        </p:nvGrpSpPr>
        <p:grpSpPr>
          <a:xfrm>
            <a:off x="6625641" y="1852921"/>
            <a:ext cx="2259194" cy="3784632"/>
            <a:chOff x="6625641" y="1852921"/>
            <a:chExt cx="2259194" cy="3784632"/>
          </a:xfrm>
        </p:grpSpPr>
        <p:grpSp>
          <p:nvGrpSpPr>
            <p:cNvPr id="7" name="Group 6">
              <a:extLst>
                <a:ext uri="{FF2B5EF4-FFF2-40B4-BE49-F238E27FC236}">
                  <a16:creationId xmlns:a16="http://schemas.microsoft.com/office/drawing/2014/main" id="{D8380F4C-369F-8ACA-8BB6-C98D6209D9CF}"/>
                </a:ext>
              </a:extLst>
            </p:cNvPr>
            <p:cNvGrpSpPr/>
            <p:nvPr/>
          </p:nvGrpSpPr>
          <p:grpSpPr>
            <a:xfrm>
              <a:off x="6625641" y="1852921"/>
              <a:ext cx="2259194" cy="3784632"/>
              <a:chOff x="6625641" y="1852921"/>
              <a:chExt cx="2259194" cy="3784632"/>
            </a:xfrm>
          </p:grpSpPr>
          <p:grpSp>
            <p:nvGrpSpPr>
              <p:cNvPr id="126" name="Group 125">
                <a:extLst>
                  <a:ext uri="{FF2B5EF4-FFF2-40B4-BE49-F238E27FC236}">
                    <a16:creationId xmlns:a16="http://schemas.microsoft.com/office/drawing/2014/main" id="{D2BBBA00-4D57-B9AE-3DA1-338445A2D84B}"/>
                  </a:ext>
                </a:extLst>
              </p:cNvPr>
              <p:cNvGrpSpPr/>
              <p:nvPr/>
            </p:nvGrpSpPr>
            <p:grpSpPr>
              <a:xfrm>
                <a:off x="6625641" y="1852921"/>
                <a:ext cx="2115026" cy="3784632"/>
                <a:chOff x="6625641" y="1852921"/>
                <a:chExt cx="2115026" cy="3784632"/>
              </a:xfrm>
            </p:grpSpPr>
            <p:pic>
              <p:nvPicPr>
                <p:cNvPr id="15" name="Picture 14" descr="Wells Fargo - Wikipedia">
                  <a:extLst>
                    <a:ext uri="{FF2B5EF4-FFF2-40B4-BE49-F238E27FC236}">
                      <a16:creationId xmlns:a16="http://schemas.microsoft.com/office/drawing/2014/main" id="{95F1AD80-1663-381D-A104-C1B1A92AD1F2}"/>
                    </a:ext>
                  </a:extLst>
                </p:cNvPr>
                <p:cNvPicPr>
                  <a:picLocks noChangeAspect="1"/>
                </p:cNvPicPr>
                <p:nvPr/>
              </p:nvPicPr>
              <p:blipFill>
                <a:blip r:embed="rId4"/>
                <a:stretch>
                  <a:fillRect/>
                </a:stretch>
              </p:blipFill>
              <p:spPr>
                <a:xfrm>
                  <a:off x="7493366" y="1923572"/>
                  <a:ext cx="407105" cy="436845"/>
                </a:xfrm>
                <a:prstGeom prst="rect">
                  <a:avLst/>
                </a:prstGeom>
              </p:spPr>
            </p:pic>
            <p:pic>
              <p:nvPicPr>
                <p:cNvPr id="48" name="Picture 47" descr="BBVA integrates Bizum's digital identification tool for e-commerce">
                  <a:extLst>
                    <a:ext uri="{FF2B5EF4-FFF2-40B4-BE49-F238E27FC236}">
                      <a16:creationId xmlns:a16="http://schemas.microsoft.com/office/drawing/2014/main" id="{86F31859-D0E2-3649-83BF-D1B4D7645A8E}"/>
                    </a:ext>
                  </a:extLst>
                </p:cNvPr>
                <p:cNvPicPr>
                  <a:picLocks noChangeAspect="1"/>
                </p:cNvPicPr>
                <p:nvPr/>
              </p:nvPicPr>
              <p:blipFill>
                <a:blip r:embed="rId5"/>
                <a:stretch>
                  <a:fillRect/>
                </a:stretch>
              </p:blipFill>
              <p:spPr>
                <a:xfrm>
                  <a:off x="7516403" y="3254305"/>
                  <a:ext cx="361030" cy="422480"/>
                </a:xfrm>
                <a:prstGeom prst="rect">
                  <a:avLst/>
                </a:prstGeom>
              </p:spPr>
            </p:pic>
            <p:pic>
              <p:nvPicPr>
                <p:cNvPr id="49" name="Picture 48" descr="Bank of America Reports Third-Quarter 2023 Financial Results">
                  <a:extLst>
                    <a:ext uri="{FF2B5EF4-FFF2-40B4-BE49-F238E27FC236}">
                      <a16:creationId xmlns:a16="http://schemas.microsoft.com/office/drawing/2014/main" id="{D4ADCE93-7619-54A6-E349-A07A0C614A1A}"/>
                    </a:ext>
                  </a:extLst>
                </p:cNvPr>
                <p:cNvPicPr>
                  <a:picLocks noChangeAspect="1"/>
                </p:cNvPicPr>
                <p:nvPr/>
              </p:nvPicPr>
              <p:blipFill>
                <a:blip r:embed="rId6"/>
                <a:stretch>
                  <a:fillRect/>
                </a:stretch>
              </p:blipFill>
              <p:spPr>
                <a:xfrm>
                  <a:off x="6649085" y="3322366"/>
                  <a:ext cx="598571" cy="335348"/>
                </a:xfrm>
                <a:prstGeom prst="rect">
                  <a:avLst/>
                </a:prstGeom>
              </p:spPr>
            </p:pic>
            <p:pic>
              <p:nvPicPr>
                <p:cNvPr id="59" name="Picture 58" descr="Santander Logo - Spain | Santander, Letter s, ? logo">
                  <a:extLst>
                    <a:ext uri="{FF2B5EF4-FFF2-40B4-BE49-F238E27FC236}">
                      <a16:creationId xmlns:a16="http://schemas.microsoft.com/office/drawing/2014/main" id="{CC57C2B6-4264-1848-508F-0B46E84194F5}"/>
                    </a:ext>
                  </a:extLst>
                </p:cNvPr>
                <p:cNvPicPr>
                  <a:picLocks noChangeAspect="1"/>
                </p:cNvPicPr>
                <p:nvPr/>
              </p:nvPicPr>
              <p:blipFill>
                <a:blip r:embed="rId7"/>
                <a:stretch>
                  <a:fillRect/>
                </a:stretch>
              </p:blipFill>
              <p:spPr>
                <a:xfrm>
                  <a:off x="8080751" y="1852921"/>
                  <a:ext cx="659916" cy="600428"/>
                </a:xfrm>
                <a:prstGeom prst="rect">
                  <a:avLst/>
                </a:prstGeom>
              </p:spPr>
            </p:pic>
            <p:pic>
              <p:nvPicPr>
                <p:cNvPr id="63" name="Picture 62" descr="BBVA integrates Bizum's digital identification tool for e-commerce">
                  <a:extLst>
                    <a:ext uri="{FF2B5EF4-FFF2-40B4-BE49-F238E27FC236}">
                      <a16:creationId xmlns:a16="http://schemas.microsoft.com/office/drawing/2014/main" id="{1FF6C8E2-C94F-5D69-3407-5C50559DC667}"/>
                    </a:ext>
                  </a:extLst>
                </p:cNvPr>
                <p:cNvPicPr>
                  <a:picLocks noChangeAspect="1"/>
                </p:cNvPicPr>
                <p:nvPr/>
              </p:nvPicPr>
              <p:blipFill>
                <a:blip r:embed="rId5"/>
                <a:stretch>
                  <a:fillRect/>
                </a:stretch>
              </p:blipFill>
              <p:spPr>
                <a:xfrm>
                  <a:off x="7516403" y="5215073"/>
                  <a:ext cx="361030" cy="422480"/>
                </a:xfrm>
                <a:prstGeom prst="rect">
                  <a:avLst/>
                </a:prstGeom>
              </p:spPr>
            </p:pic>
            <p:pic>
              <p:nvPicPr>
                <p:cNvPr id="96" name="Picture 95" descr="Mizuho Bank in core banking tech overhaul with Oracle - FinTech Futures:  Fintech news">
                  <a:extLst>
                    <a:ext uri="{FF2B5EF4-FFF2-40B4-BE49-F238E27FC236}">
                      <a16:creationId xmlns:a16="http://schemas.microsoft.com/office/drawing/2014/main" id="{AE3355F7-ABD0-F0F5-E8D7-33437B49A5DD}"/>
                    </a:ext>
                  </a:extLst>
                </p:cNvPr>
                <p:cNvPicPr>
                  <a:picLocks noChangeAspect="1"/>
                </p:cNvPicPr>
                <p:nvPr/>
              </p:nvPicPr>
              <p:blipFill>
                <a:blip r:embed="rId8"/>
                <a:stretch>
                  <a:fillRect/>
                </a:stretch>
              </p:blipFill>
              <p:spPr>
                <a:xfrm>
                  <a:off x="8186702" y="3167131"/>
                  <a:ext cx="520665" cy="610047"/>
                </a:xfrm>
                <a:prstGeom prst="rect">
                  <a:avLst/>
                </a:prstGeom>
              </p:spPr>
            </p:pic>
            <p:pic>
              <p:nvPicPr>
                <p:cNvPr id="120" name="Picture 2" descr="UBS | World Economic Forum">
                  <a:extLst>
                    <a:ext uri="{FF2B5EF4-FFF2-40B4-BE49-F238E27FC236}">
                      <a16:creationId xmlns:a16="http://schemas.microsoft.com/office/drawing/2014/main" id="{078F3CAA-7223-49F9-8AB4-6C1500664F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93668" y="2715982"/>
                  <a:ext cx="542350" cy="1957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2302C2E-370B-90B1-23CF-B1E47C46E4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51058" y="2653929"/>
                  <a:ext cx="366126" cy="237987"/>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descr="Santander Logo - Spain | Santander, Letter s, ? logo">
                  <a:extLst>
                    <a:ext uri="{FF2B5EF4-FFF2-40B4-BE49-F238E27FC236}">
                      <a16:creationId xmlns:a16="http://schemas.microsoft.com/office/drawing/2014/main" id="{A32CB4DF-D792-5806-CEBC-B76EC72DC0A3}"/>
                    </a:ext>
                  </a:extLst>
                </p:cNvPr>
                <p:cNvPicPr>
                  <a:picLocks noChangeAspect="1"/>
                </p:cNvPicPr>
                <p:nvPr/>
              </p:nvPicPr>
              <p:blipFill>
                <a:blip r:embed="rId7"/>
                <a:stretch>
                  <a:fillRect/>
                </a:stretch>
              </p:blipFill>
              <p:spPr>
                <a:xfrm>
                  <a:off x="6625641" y="3982709"/>
                  <a:ext cx="659916" cy="600428"/>
                </a:xfrm>
                <a:prstGeom prst="rect">
                  <a:avLst/>
                </a:prstGeom>
              </p:spPr>
            </p:pic>
            <p:pic>
              <p:nvPicPr>
                <p:cNvPr id="123" name="Picture 122" descr="BBVA integrates Bizum's digital identification tool for e-commerce">
                  <a:extLst>
                    <a:ext uri="{FF2B5EF4-FFF2-40B4-BE49-F238E27FC236}">
                      <a16:creationId xmlns:a16="http://schemas.microsoft.com/office/drawing/2014/main" id="{92EE9BFF-76B8-6AC6-541F-B68E0160DD95}"/>
                    </a:ext>
                  </a:extLst>
                </p:cNvPr>
                <p:cNvPicPr>
                  <a:picLocks noChangeAspect="1"/>
                </p:cNvPicPr>
                <p:nvPr/>
              </p:nvPicPr>
              <p:blipFill>
                <a:blip r:embed="rId5"/>
                <a:stretch>
                  <a:fillRect/>
                </a:stretch>
              </p:blipFill>
              <p:spPr>
                <a:xfrm>
                  <a:off x="8194934" y="4044612"/>
                  <a:ext cx="361030" cy="422480"/>
                </a:xfrm>
                <a:prstGeom prst="rect">
                  <a:avLst/>
                </a:prstGeom>
              </p:spPr>
            </p:pic>
            <p:pic>
              <p:nvPicPr>
                <p:cNvPr id="4102" name="Picture 6" descr="Goldman Sachs Logo PNG Transparent Images - PNG All">
                  <a:extLst>
                    <a:ext uri="{FF2B5EF4-FFF2-40B4-BE49-F238E27FC236}">
                      <a16:creationId xmlns:a16="http://schemas.microsoft.com/office/drawing/2014/main" id="{B57DB739-B5CE-AE7D-D47A-832F7FC3DB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21126" y="4604324"/>
                  <a:ext cx="645607" cy="430405"/>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4">
                  <a:extLst>
                    <a:ext uri="{FF2B5EF4-FFF2-40B4-BE49-F238E27FC236}">
                      <a16:creationId xmlns:a16="http://schemas.microsoft.com/office/drawing/2014/main" id="{E20CE64B-03CD-D37A-7607-016BFF83A5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4747" y="5274763"/>
                  <a:ext cx="366126" cy="23798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See related image detail. aib-logo | First Choice Credit Union">
                <a:extLst>
                  <a:ext uri="{FF2B5EF4-FFF2-40B4-BE49-F238E27FC236}">
                    <a16:creationId xmlns:a16="http://schemas.microsoft.com/office/drawing/2014/main" id="{238139B3-0A20-C9FE-6C40-A46CA3EB55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96777" y="4035539"/>
                <a:ext cx="425160" cy="42516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See related image detail. aib-logo | First Choice Credit Union">
                <a:extLst>
                  <a:ext uri="{FF2B5EF4-FFF2-40B4-BE49-F238E27FC236}">
                    <a16:creationId xmlns:a16="http://schemas.microsoft.com/office/drawing/2014/main" id="{B0816150-7FBB-14EA-EA52-D28BBA1C6C1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91376" y="1934002"/>
                <a:ext cx="425160" cy="4251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MB Law – A full service law firm">
                <a:extLst>
                  <a:ext uri="{FF2B5EF4-FFF2-40B4-BE49-F238E27FC236}">
                    <a16:creationId xmlns:a16="http://schemas.microsoft.com/office/drawing/2014/main" id="{7AE212F6-0E9B-78F3-7AB5-6D361D96FAA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53497" y="4620685"/>
                <a:ext cx="1031338" cy="51566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descr="A green and white logo&#10;&#10;Description automatically generated">
                <a:extLst>
                  <a:ext uri="{FF2B5EF4-FFF2-40B4-BE49-F238E27FC236}">
                    <a16:creationId xmlns:a16="http://schemas.microsoft.com/office/drawing/2014/main" id="{1C56F4FC-26D3-B1EF-12F6-181583A70455}"/>
                  </a:ext>
                </a:extLst>
              </p:cNvPr>
              <p:cNvPicPr>
                <a:picLocks noChangeAspect="1"/>
              </p:cNvPicPr>
              <p:nvPr/>
            </p:nvPicPr>
            <p:blipFill rotWithShape="1">
              <a:blip r:embed="rId14">
                <a:extLst>
                  <a:ext uri="{28A0092B-C50C-407E-A947-70E740481C1C}">
                    <a14:useLocalDpi xmlns:a14="http://schemas.microsoft.com/office/drawing/2010/main" val="0"/>
                  </a:ext>
                </a:extLst>
              </a:blip>
              <a:srcRect b="53090"/>
              <a:stretch/>
            </p:blipFill>
            <p:spPr>
              <a:xfrm>
                <a:off x="7484127" y="4732433"/>
                <a:ext cx="450460" cy="260474"/>
              </a:xfrm>
              <a:prstGeom prst="rect">
                <a:avLst/>
              </a:prstGeom>
            </p:spPr>
          </p:pic>
        </p:grpSp>
        <p:pic>
          <p:nvPicPr>
            <p:cNvPr id="1026" name="Picture 2" descr="Standard Chartered is transforming client experience with smart technologies">
              <a:extLst>
                <a:ext uri="{FF2B5EF4-FFF2-40B4-BE49-F238E27FC236}">
                  <a16:creationId xmlns:a16="http://schemas.microsoft.com/office/drawing/2014/main" id="{EC7BE59E-32E9-7630-118E-F4C57432BD9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8074" y="2567485"/>
              <a:ext cx="826052" cy="464654"/>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Footer Placeholder 2">
            <a:extLst>
              <a:ext uri="{FF2B5EF4-FFF2-40B4-BE49-F238E27FC236}">
                <a16:creationId xmlns:a16="http://schemas.microsoft.com/office/drawing/2014/main" id="{0676F2CB-7B15-2297-8379-A1963CD3B0ED}"/>
              </a:ext>
            </a:extLst>
          </p:cNvPr>
          <p:cNvSpPr txBox="1">
            <a:spLocks/>
          </p:cNvSpPr>
          <p:nvPr/>
        </p:nvSpPr>
        <p:spPr>
          <a:xfrm>
            <a:off x="371475" y="6563358"/>
            <a:ext cx="4852035" cy="889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2024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589944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ppt_x</p:attrName>
                                        </p:attrNameLst>
                                      </p:cBhvr>
                                      <p:tavLst>
                                        <p:tav tm="0">
                                          <p:val>
                                            <p:strVal val="#ppt_x-#ppt_w*1.125000"/>
                                          </p:val>
                                        </p:tav>
                                        <p:tav tm="100000">
                                          <p:val>
                                            <p:strVal val="#ppt_x"/>
                                          </p:val>
                                        </p:tav>
                                      </p:tavLst>
                                    </p:anim>
                                    <p:animEffect transition="in" filter="wipe(right)">
                                      <p:cBhvr>
                                        <p:cTn id="8" dur="500"/>
                                        <p:tgtEl>
                                          <p:spTgt spid="1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14"/>
                                        </p:tgtEl>
                                        <p:attrNameLst>
                                          <p:attrName>style.visibility</p:attrName>
                                        </p:attrNameLst>
                                      </p:cBhvr>
                                      <p:to>
                                        <p:strVal val="visible"/>
                                      </p:to>
                                    </p:set>
                                    <p:anim calcmode="lin" valueType="num">
                                      <p:cBhvr additive="base">
                                        <p:cTn id="13" dur="500"/>
                                        <p:tgtEl>
                                          <p:spTgt spid="114"/>
                                        </p:tgtEl>
                                        <p:attrNameLst>
                                          <p:attrName>ppt_x</p:attrName>
                                        </p:attrNameLst>
                                      </p:cBhvr>
                                      <p:tavLst>
                                        <p:tav tm="0">
                                          <p:val>
                                            <p:strVal val="#ppt_x-#ppt_w*1.125000"/>
                                          </p:val>
                                        </p:tav>
                                        <p:tav tm="100000">
                                          <p:val>
                                            <p:strVal val="#ppt_x"/>
                                          </p:val>
                                        </p:tav>
                                      </p:tavLst>
                                    </p:anim>
                                    <p:animEffect transition="in" filter="wipe(right)">
                                      <p:cBhvr>
                                        <p:cTn id="14" dur="500"/>
                                        <p:tgtEl>
                                          <p:spTgt spid="114"/>
                                        </p:tgtEl>
                                      </p:cBhvr>
                                    </p:animEffect>
                                  </p:childTnLst>
                                </p:cTn>
                              </p:par>
                              <p:par>
                                <p:cTn id="15" presetID="12" presetClass="entr" presetSubtype="8"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anim calcmode="lin" valueType="num">
                                      <p:cBhvr additive="base">
                                        <p:cTn id="17" dur="500"/>
                                        <p:tgtEl>
                                          <p:spTgt spid="115"/>
                                        </p:tgtEl>
                                        <p:attrNameLst>
                                          <p:attrName>ppt_x</p:attrName>
                                        </p:attrNameLst>
                                      </p:cBhvr>
                                      <p:tavLst>
                                        <p:tav tm="0">
                                          <p:val>
                                            <p:strVal val="#ppt_x-#ppt_w*1.125000"/>
                                          </p:val>
                                        </p:tav>
                                        <p:tav tm="100000">
                                          <p:val>
                                            <p:strVal val="#ppt_x"/>
                                          </p:val>
                                        </p:tav>
                                      </p:tavLst>
                                    </p:anim>
                                    <p:animEffect transition="in" filter="wipe(right)">
                                      <p:cBhvr>
                                        <p:cTn id="18" dur="500"/>
                                        <p:tgtEl>
                                          <p:spTgt spid="115"/>
                                        </p:tgtEl>
                                      </p:cBhvr>
                                    </p:animEffect>
                                  </p:childTnLst>
                                </p:cTn>
                              </p:par>
                              <p:par>
                                <p:cTn id="19" presetID="12" presetClass="entr" presetSubtype="8" fill="hold" nodeType="withEffect">
                                  <p:stCondLst>
                                    <p:cond delay="0"/>
                                  </p:stCondLst>
                                  <p:childTnLst>
                                    <p:set>
                                      <p:cBhvr>
                                        <p:cTn id="20" dur="1" fill="hold">
                                          <p:stCondLst>
                                            <p:cond delay="0"/>
                                          </p:stCondLst>
                                        </p:cTn>
                                        <p:tgtEl>
                                          <p:spTgt spid="116"/>
                                        </p:tgtEl>
                                        <p:attrNameLst>
                                          <p:attrName>style.visibility</p:attrName>
                                        </p:attrNameLst>
                                      </p:cBhvr>
                                      <p:to>
                                        <p:strVal val="visible"/>
                                      </p:to>
                                    </p:set>
                                    <p:anim calcmode="lin" valueType="num">
                                      <p:cBhvr additive="base">
                                        <p:cTn id="21" dur="500"/>
                                        <p:tgtEl>
                                          <p:spTgt spid="116"/>
                                        </p:tgtEl>
                                        <p:attrNameLst>
                                          <p:attrName>ppt_x</p:attrName>
                                        </p:attrNameLst>
                                      </p:cBhvr>
                                      <p:tavLst>
                                        <p:tav tm="0">
                                          <p:val>
                                            <p:strVal val="#ppt_x-#ppt_w*1.125000"/>
                                          </p:val>
                                        </p:tav>
                                        <p:tav tm="100000">
                                          <p:val>
                                            <p:strVal val="#ppt_x"/>
                                          </p:val>
                                        </p:tav>
                                      </p:tavLst>
                                    </p:anim>
                                    <p:animEffect transition="in" filter="wipe(right)">
                                      <p:cBhvr>
                                        <p:cTn id="22" dur="500"/>
                                        <p:tgtEl>
                                          <p:spTgt spid="116"/>
                                        </p:tgtEl>
                                      </p:cBhvr>
                                    </p:animEffect>
                                  </p:childTnLst>
                                </p:cTn>
                              </p:par>
                              <p:par>
                                <p:cTn id="23" presetID="12" presetClass="entr" presetSubtype="8" fill="hold" nodeType="withEffect">
                                  <p:stCondLst>
                                    <p:cond delay="0"/>
                                  </p:stCondLst>
                                  <p:childTnLst>
                                    <p:set>
                                      <p:cBhvr>
                                        <p:cTn id="24" dur="1" fill="hold">
                                          <p:stCondLst>
                                            <p:cond delay="0"/>
                                          </p:stCondLst>
                                        </p:cTn>
                                        <p:tgtEl>
                                          <p:spTgt spid="117"/>
                                        </p:tgtEl>
                                        <p:attrNameLst>
                                          <p:attrName>style.visibility</p:attrName>
                                        </p:attrNameLst>
                                      </p:cBhvr>
                                      <p:to>
                                        <p:strVal val="visible"/>
                                      </p:to>
                                    </p:set>
                                    <p:anim calcmode="lin" valueType="num">
                                      <p:cBhvr additive="base">
                                        <p:cTn id="25" dur="500"/>
                                        <p:tgtEl>
                                          <p:spTgt spid="117"/>
                                        </p:tgtEl>
                                        <p:attrNameLst>
                                          <p:attrName>ppt_x</p:attrName>
                                        </p:attrNameLst>
                                      </p:cBhvr>
                                      <p:tavLst>
                                        <p:tav tm="0">
                                          <p:val>
                                            <p:strVal val="#ppt_x-#ppt_w*1.125000"/>
                                          </p:val>
                                        </p:tav>
                                        <p:tav tm="100000">
                                          <p:val>
                                            <p:strVal val="#ppt_x"/>
                                          </p:val>
                                        </p:tav>
                                      </p:tavLst>
                                    </p:anim>
                                    <p:animEffect transition="in" filter="wipe(right)">
                                      <p:cBhvr>
                                        <p:cTn id="26" dur="500"/>
                                        <p:tgtEl>
                                          <p:spTgt spid="117"/>
                                        </p:tgtEl>
                                      </p:cBhvr>
                                    </p:animEffect>
                                  </p:childTnLst>
                                </p:cTn>
                              </p:par>
                              <p:par>
                                <p:cTn id="27" presetID="12" presetClass="entr" presetSubtype="8"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anim calcmode="lin" valueType="num">
                                      <p:cBhvr additive="base">
                                        <p:cTn id="29" dur="500"/>
                                        <p:tgtEl>
                                          <p:spTgt spid="118"/>
                                        </p:tgtEl>
                                        <p:attrNameLst>
                                          <p:attrName>ppt_x</p:attrName>
                                        </p:attrNameLst>
                                      </p:cBhvr>
                                      <p:tavLst>
                                        <p:tav tm="0">
                                          <p:val>
                                            <p:strVal val="#ppt_x-#ppt_w*1.125000"/>
                                          </p:val>
                                        </p:tav>
                                        <p:tav tm="100000">
                                          <p:val>
                                            <p:strVal val="#ppt_x"/>
                                          </p:val>
                                        </p:tav>
                                      </p:tavLst>
                                    </p:anim>
                                    <p:animEffect transition="in" filter="wipe(right)">
                                      <p:cBhvr>
                                        <p:cTn id="30" dur="500"/>
                                        <p:tgtEl>
                                          <p:spTgt spid="118"/>
                                        </p:tgtEl>
                                      </p:cBhvr>
                                    </p:animEffect>
                                  </p:childTnLst>
                                </p:cTn>
                              </p:par>
                              <p:par>
                                <p:cTn id="31" presetID="12" presetClass="entr" presetSubtype="8" fill="hold" nodeType="withEffect">
                                  <p:stCondLst>
                                    <p:cond delay="0"/>
                                  </p:stCondLst>
                                  <p:childTnLst>
                                    <p:set>
                                      <p:cBhvr>
                                        <p:cTn id="32" dur="1" fill="hold">
                                          <p:stCondLst>
                                            <p:cond delay="0"/>
                                          </p:stCondLst>
                                        </p:cTn>
                                        <p:tgtEl>
                                          <p:spTgt spid="119"/>
                                        </p:tgtEl>
                                        <p:attrNameLst>
                                          <p:attrName>style.visibility</p:attrName>
                                        </p:attrNameLst>
                                      </p:cBhvr>
                                      <p:to>
                                        <p:strVal val="visible"/>
                                      </p:to>
                                    </p:set>
                                    <p:anim calcmode="lin" valueType="num">
                                      <p:cBhvr additive="base">
                                        <p:cTn id="33" dur="500"/>
                                        <p:tgtEl>
                                          <p:spTgt spid="119"/>
                                        </p:tgtEl>
                                        <p:attrNameLst>
                                          <p:attrName>ppt_x</p:attrName>
                                        </p:attrNameLst>
                                      </p:cBhvr>
                                      <p:tavLst>
                                        <p:tav tm="0">
                                          <p:val>
                                            <p:strVal val="#ppt_x-#ppt_w*1.125000"/>
                                          </p:val>
                                        </p:tav>
                                        <p:tav tm="100000">
                                          <p:val>
                                            <p:strVal val="#ppt_x"/>
                                          </p:val>
                                        </p:tav>
                                      </p:tavLst>
                                    </p:anim>
                                    <p:animEffect transition="in" filter="wipe(right)">
                                      <p:cBhvr>
                                        <p:cTn id="34" dur="500"/>
                                        <p:tgtEl>
                                          <p:spTgt spid="119"/>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p:tgtEl>
                                          <p:spTgt spid="2"/>
                                        </p:tgtEl>
                                        <p:attrNameLst>
                                          <p:attrName>ppt_x</p:attrName>
                                        </p:attrNameLst>
                                      </p:cBhvr>
                                      <p:tavLst>
                                        <p:tav tm="0">
                                          <p:val>
                                            <p:strVal val="#ppt_x-#ppt_w*1.125000"/>
                                          </p:val>
                                        </p:tav>
                                        <p:tav tm="100000">
                                          <p:val>
                                            <p:strVal val="#ppt_x"/>
                                          </p:val>
                                        </p:tav>
                                      </p:tavLst>
                                    </p:anim>
                                    <p:animEffect transition="in" filter="wipe(right)">
                                      <p:cBhvr>
                                        <p:cTn id="40" dur="500"/>
                                        <p:tgtEl>
                                          <p:spTgt spid="2"/>
                                        </p:tgtEl>
                                      </p:cBhvr>
                                    </p:animEffect>
                                  </p:childTnLst>
                                </p:cTn>
                              </p:par>
                              <p:par>
                                <p:cTn id="41" presetID="12" presetClass="entr" presetSubtype="8"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p:tgtEl>
                                          <p:spTgt spid="3"/>
                                        </p:tgtEl>
                                        <p:attrNameLst>
                                          <p:attrName>ppt_x</p:attrName>
                                        </p:attrNameLst>
                                      </p:cBhvr>
                                      <p:tavLst>
                                        <p:tav tm="0">
                                          <p:val>
                                            <p:strVal val="#ppt_x-#ppt_w*1.125000"/>
                                          </p:val>
                                        </p:tav>
                                        <p:tav tm="100000">
                                          <p:val>
                                            <p:strVal val="#ppt_x"/>
                                          </p:val>
                                        </p:tav>
                                      </p:tavLst>
                                    </p:anim>
                                    <p:animEffect transition="in" filter="wipe(right)">
                                      <p:cBhvr>
                                        <p:cTn id="44" dur="500"/>
                                        <p:tgtEl>
                                          <p:spTgt spid="3"/>
                                        </p:tgtEl>
                                      </p:cBhvr>
                                    </p:animEffect>
                                  </p:childTnLst>
                                </p:cTn>
                              </p:par>
                              <p:par>
                                <p:cTn id="45" presetID="12" presetClass="entr" presetSubtype="8"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p:tgtEl>
                                          <p:spTgt spid="4"/>
                                        </p:tgtEl>
                                        <p:attrNameLst>
                                          <p:attrName>ppt_x</p:attrName>
                                        </p:attrNameLst>
                                      </p:cBhvr>
                                      <p:tavLst>
                                        <p:tav tm="0">
                                          <p:val>
                                            <p:strVal val="#ppt_x-#ppt_w*1.125000"/>
                                          </p:val>
                                        </p:tav>
                                        <p:tav tm="100000">
                                          <p:val>
                                            <p:strVal val="#ppt_x"/>
                                          </p:val>
                                        </p:tav>
                                      </p:tavLst>
                                    </p:anim>
                                    <p:animEffect transition="in" filter="wipe(right)">
                                      <p:cBhvr>
                                        <p:cTn id="48" dur="500"/>
                                        <p:tgtEl>
                                          <p:spTgt spid="4"/>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p:tgtEl>
                                          <p:spTgt spid="5"/>
                                        </p:tgtEl>
                                        <p:attrNameLst>
                                          <p:attrName>ppt_x</p:attrName>
                                        </p:attrNameLst>
                                      </p:cBhvr>
                                      <p:tavLst>
                                        <p:tav tm="0">
                                          <p:val>
                                            <p:strVal val="#ppt_x-#ppt_w*1.125000"/>
                                          </p:val>
                                        </p:tav>
                                        <p:tav tm="100000">
                                          <p:val>
                                            <p:strVal val="#ppt_x"/>
                                          </p:val>
                                        </p:tav>
                                      </p:tavLst>
                                    </p:anim>
                                    <p:animEffect transition="in" filter="wipe(right)">
                                      <p:cBhvr>
                                        <p:cTn id="52" dur="500"/>
                                        <p:tgtEl>
                                          <p:spTgt spid="5"/>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p:tgtEl>
                                          <p:spTgt spid="6"/>
                                        </p:tgtEl>
                                        <p:attrNameLst>
                                          <p:attrName>ppt_x</p:attrName>
                                        </p:attrNameLst>
                                      </p:cBhvr>
                                      <p:tavLst>
                                        <p:tav tm="0">
                                          <p:val>
                                            <p:strVal val="#ppt_x-#ppt_w*1.125000"/>
                                          </p:val>
                                        </p:tav>
                                        <p:tav tm="100000">
                                          <p:val>
                                            <p:strVal val="#ppt_x"/>
                                          </p:val>
                                        </p:tav>
                                      </p:tavLst>
                                    </p:anim>
                                    <p:animEffect transition="in" filter="wipe(right)">
                                      <p:cBhvr>
                                        <p:cTn id="56" dur="500"/>
                                        <p:tgtEl>
                                          <p:spTgt spid="6"/>
                                        </p:tgtEl>
                                      </p:cBhvr>
                                    </p:animEffect>
                                  </p:childTnLst>
                                </p:cTn>
                              </p:par>
                              <p:par>
                                <p:cTn id="57" presetID="12" presetClass="entr" presetSubtype="8"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p:tgtEl>
                                          <p:spTgt spid="9"/>
                                        </p:tgtEl>
                                        <p:attrNameLst>
                                          <p:attrName>ppt_x</p:attrName>
                                        </p:attrNameLst>
                                      </p:cBhvr>
                                      <p:tavLst>
                                        <p:tav tm="0">
                                          <p:val>
                                            <p:strVal val="#ppt_x-#ppt_w*1.125000"/>
                                          </p:val>
                                        </p:tav>
                                        <p:tav tm="100000">
                                          <p:val>
                                            <p:strVal val="#ppt_x"/>
                                          </p:val>
                                        </p:tav>
                                      </p:tavLst>
                                    </p:anim>
                                    <p:animEffect transition="in" filter="wipe(right)">
                                      <p:cBhvr>
                                        <p:cTn id="60" dur="500"/>
                                        <p:tgtEl>
                                          <p:spTgt spid="9"/>
                                        </p:tgtEl>
                                      </p:cBhvr>
                                    </p:animEffect>
                                  </p:childTnLst>
                                </p:cTn>
                              </p:par>
                              <p:par>
                                <p:cTn id="61" presetID="12" presetClass="entr" presetSubtype="8"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500"/>
                                        <p:tgtEl>
                                          <p:spTgt spid="44"/>
                                        </p:tgtEl>
                                        <p:attrNameLst>
                                          <p:attrName>ppt_x</p:attrName>
                                        </p:attrNameLst>
                                      </p:cBhvr>
                                      <p:tavLst>
                                        <p:tav tm="0">
                                          <p:val>
                                            <p:strVal val="#ppt_x-#ppt_w*1.125000"/>
                                          </p:val>
                                        </p:tav>
                                        <p:tav tm="100000">
                                          <p:val>
                                            <p:strVal val="#ppt_x"/>
                                          </p:val>
                                        </p:tav>
                                      </p:tavLst>
                                    </p:anim>
                                    <p:animEffect transition="in" filter="wipe(right)">
                                      <p:cBhvr>
                                        <p:cTn id="64" dur="500"/>
                                        <p:tgtEl>
                                          <p:spTgt spid="44"/>
                                        </p:tgtEl>
                                      </p:cBhvr>
                                    </p:animEffect>
                                  </p:childTnLst>
                                </p:cTn>
                              </p:par>
                              <p:par>
                                <p:cTn id="65" presetID="12" presetClass="entr" presetSubtype="8"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additive="base">
                                        <p:cTn id="67" dur="500"/>
                                        <p:tgtEl>
                                          <p:spTgt spid="46"/>
                                        </p:tgtEl>
                                        <p:attrNameLst>
                                          <p:attrName>ppt_x</p:attrName>
                                        </p:attrNameLst>
                                      </p:cBhvr>
                                      <p:tavLst>
                                        <p:tav tm="0">
                                          <p:val>
                                            <p:strVal val="#ppt_x-#ppt_w*1.125000"/>
                                          </p:val>
                                        </p:tav>
                                        <p:tav tm="100000">
                                          <p:val>
                                            <p:strVal val="#ppt_x"/>
                                          </p:val>
                                        </p:tav>
                                      </p:tavLst>
                                    </p:anim>
                                    <p:animEffect transition="in" filter="wipe(right)">
                                      <p:cBhvr>
                                        <p:cTn id="6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9" grpId="0" animBg="1"/>
      <p:bldP spid="44" grpId="0" animBg="1"/>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2">
            <a:extLst>
              <a:ext uri="{FF2B5EF4-FFF2-40B4-BE49-F238E27FC236}">
                <a16:creationId xmlns:a16="http://schemas.microsoft.com/office/drawing/2014/main" id="{6CBC3C3E-45FB-55F0-2137-E0159E1E91C0}"/>
              </a:ext>
            </a:extLst>
          </p:cNvPr>
          <p:cNvCxnSpPr/>
          <p:nvPr/>
        </p:nvCxnSpPr>
        <p:spPr>
          <a:xfrm flipV="1">
            <a:off x="10639057" y="4527432"/>
            <a:ext cx="0" cy="393054"/>
          </a:xfrm>
          <a:prstGeom prst="straightConnector1">
            <a:avLst/>
          </a:prstGeom>
          <a:noFill/>
          <a:ln w="9528" cap="flat">
            <a:solidFill>
              <a:srgbClr val="9F9F9F"/>
            </a:solidFill>
            <a:custDash>
              <a:ds d="100000" sp="100000"/>
            </a:custDash>
          </a:ln>
        </p:spPr>
      </p:cxnSp>
      <p:cxnSp>
        <p:nvCxnSpPr>
          <p:cNvPr id="6" name="Straight Connector 2095">
            <a:extLst>
              <a:ext uri="{FF2B5EF4-FFF2-40B4-BE49-F238E27FC236}">
                <a16:creationId xmlns:a16="http://schemas.microsoft.com/office/drawing/2014/main" id="{E1187CF0-720D-8DA9-AA74-0CB6DBACF077}"/>
              </a:ext>
            </a:extLst>
          </p:cNvPr>
          <p:cNvCxnSpPr>
            <a:cxnSpLocks/>
          </p:cNvCxnSpPr>
          <p:nvPr/>
        </p:nvCxnSpPr>
        <p:spPr>
          <a:xfrm>
            <a:off x="1757741" y="4775029"/>
            <a:ext cx="2785144" cy="0"/>
          </a:xfrm>
          <a:prstGeom prst="straightConnector1">
            <a:avLst/>
          </a:prstGeom>
          <a:noFill/>
          <a:ln w="19046" cap="flat">
            <a:solidFill>
              <a:srgbClr val="A8B6EF"/>
            </a:solidFill>
            <a:prstDash val="solid"/>
          </a:ln>
        </p:spPr>
      </p:cxnSp>
      <p:sp>
        <p:nvSpPr>
          <p:cNvPr id="8" name="Rectangle 109">
            <a:extLst>
              <a:ext uri="{FF2B5EF4-FFF2-40B4-BE49-F238E27FC236}">
                <a16:creationId xmlns:a16="http://schemas.microsoft.com/office/drawing/2014/main" id="{D35129F1-9572-9E74-5ED2-93ECCB0EB74F}"/>
              </a:ext>
            </a:extLst>
          </p:cNvPr>
          <p:cNvSpPr/>
          <p:nvPr/>
        </p:nvSpPr>
        <p:spPr>
          <a:xfrm>
            <a:off x="0" y="1068528"/>
            <a:ext cx="12191996" cy="1115860"/>
          </a:xfrm>
          <a:prstGeom prst="rect">
            <a:avLst/>
          </a:prstGeom>
          <a:solidFill>
            <a:schemeClr val="accent3">
              <a:lumMod val="50000"/>
            </a:schemeClr>
          </a:solidFill>
          <a:ln>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grpSp>
        <p:nvGrpSpPr>
          <p:cNvPr id="14" name="Group 8">
            <a:extLst>
              <a:ext uri="{FF2B5EF4-FFF2-40B4-BE49-F238E27FC236}">
                <a16:creationId xmlns:a16="http://schemas.microsoft.com/office/drawing/2014/main" id="{8A6DA083-B96E-B765-7FB8-CBC3CD2D6306}"/>
              </a:ext>
            </a:extLst>
          </p:cNvPr>
          <p:cNvGrpSpPr/>
          <p:nvPr/>
        </p:nvGrpSpPr>
        <p:grpSpPr>
          <a:xfrm>
            <a:off x="6199220" y="1107307"/>
            <a:ext cx="5783486" cy="936783"/>
            <a:chOff x="6181245" y="807113"/>
            <a:chExt cx="5783486" cy="936783"/>
          </a:xfrm>
        </p:grpSpPr>
        <p:sp>
          <p:nvSpPr>
            <p:cNvPr id="15" name="Rectangle 9">
              <a:extLst>
                <a:ext uri="{FF2B5EF4-FFF2-40B4-BE49-F238E27FC236}">
                  <a16:creationId xmlns:a16="http://schemas.microsoft.com/office/drawing/2014/main" id="{66EA2834-805F-E531-31BB-6ECB3606AE0D}"/>
                </a:ext>
              </a:extLst>
            </p:cNvPr>
            <p:cNvSpPr/>
            <p:nvPr/>
          </p:nvSpPr>
          <p:spPr>
            <a:xfrm>
              <a:off x="6281178" y="807113"/>
              <a:ext cx="2628003" cy="888860"/>
            </a:xfrm>
            <a:prstGeom prst="rect">
              <a:avLst/>
            </a:prstGeom>
            <a:noFill/>
            <a:ln>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6" name="Freeform 13">
              <a:extLst>
                <a:ext uri="{FF2B5EF4-FFF2-40B4-BE49-F238E27FC236}">
                  <a16:creationId xmlns:a16="http://schemas.microsoft.com/office/drawing/2014/main" id="{C99737FE-DD44-2EDF-10CB-A2E646ABDAA5}"/>
                </a:ext>
              </a:extLst>
            </p:cNvPr>
            <p:cNvSpPr/>
            <p:nvPr/>
          </p:nvSpPr>
          <p:spPr>
            <a:xfrm>
              <a:off x="6181245" y="976576"/>
              <a:ext cx="494169" cy="540639"/>
            </a:xfrm>
            <a:custGeom>
              <a:avLst/>
              <a:gdLst>
                <a:gd name="f0" fmla="val 10800000"/>
                <a:gd name="f1" fmla="val 5400000"/>
                <a:gd name="f2" fmla="val 180"/>
                <a:gd name="f3" fmla="val w"/>
                <a:gd name="f4" fmla="val h"/>
                <a:gd name="f5" fmla="val 0"/>
                <a:gd name="f6" fmla="val 214"/>
                <a:gd name="f7" fmla="val 186"/>
                <a:gd name="f8" fmla="val 54"/>
                <a:gd name="f9" fmla="val 52"/>
                <a:gd name="f10" fmla="val 59"/>
                <a:gd name="f11" fmla="val 63"/>
                <a:gd name="f12" fmla="val 56"/>
                <a:gd name="f13" fmla="val 61"/>
                <a:gd name="f14" fmla="val 137"/>
                <a:gd name="f15" fmla="val 142"/>
                <a:gd name="f16" fmla="val 146"/>
                <a:gd name="f17" fmla="val 42"/>
                <a:gd name="f18" fmla="val 38"/>
                <a:gd name="f19" fmla="val 34"/>
                <a:gd name="f20" fmla="val 101"/>
                <a:gd name="f21" fmla="val 96"/>
                <a:gd name="f22" fmla="val 92"/>
                <a:gd name="f23" fmla="val 113"/>
                <a:gd name="f24" fmla="val 118"/>
                <a:gd name="f25" fmla="val 121"/>
                <a:gd name="f26" fmla="val 160"/>
                <a:gd name="f27" fmla="val 171"/>
                <a:gd name="f28" fmla="val 176"/>
                <a:gd name="f29" fmla="val 155"/>
                <a:gd name="f30" fmla="val 151"/>
                <a:gd name="f31" fmla="val 139"/>
                <a:gd name="f32" fmla="val 140"/>
                <a:gd name="f33" fmla="val 156"/>
                <a:gd name="f34" fmla="val 158"/>
                <a:gd name="f35" fmla="val 161"/>
                <a:gd name="f36" fmla="val 77"/>
                <a:gd name="f37" fmla="val 75"/>
                <a:gd name="f38" fmla="val 73"/>
                <a:gd name="f39" fmla="val 167"/>
                <a:gd name="f40" fmla="val 169"/>
                <a:gd name="f41" fmla="val 170"/>
                <a:gd name="f42" fmla="val 172"/>
                <a:gd name="f43" fmla="val 173"/>
                <a:gd name="f44" fmla="val 181"/>
                <a:gd name="f45" fmla="val 183"/>
                <a:gd name="f46" fmla="val 185"/>
                <a:gd name="f47" fmla="val 53"/>
                <a:gd name="f48" fmla="val 10"/>
                <a:gd name="f49" fmla="val 5"/>
                <a:gd name="f50" fmla="val 1"/>
                <a:gd name="f51" fmla="val 159"/>
                <a:gd name="f52" fmla="val 165"/>
                <a:gd name="f53" fmla="val 182"/>
                <a:gd name="f54" fmla="val 58"/>
                <a:gd name="f55" fmla="val 204"/>
                <a:gd name="f56" fmla="val 209"/>
                <a:gd name="f57" fmla="val 213"/>
                <a:gd name="f58" fmla="val 6"/>
                <a:gd name="f59" fmla="val 44"/>
                <a:gd name="f60" fmla="val 208"/>
                <a:gd name="f61" fmla="val 211"/>
                <a:gd name="f62" fmla="val 41"/>
                <a:gd name="f63" fmla="val 36"/>
                <a:gd name="f64" fmla="val 212"/>
                <a:gd name="f65" fmla="val 33"/>
                <a:gd name="f66" fmla="val 32"/>
                <a:gd name="f67" fmla="val 109"/>
                <a:gd name="f68" fmla="val 108"/>
                <a:gd name="f69" fmla="val 106"/>
                <a:gd name="f70" fmla="val 105"/>
                <a:gd name="f71" fmla="val 2"/>
                <a:gd name="f72" fmla="val 3"/>
                <a:gd name="f73" fmla="+- 0 0 -90"/>
                <a:gd name="f74" fmla="*/ f3 1 214"/>
                <a:gd name="f75" fmla="*/ f4 1 186"/>
                <a:gd name="f76" fmla="val f5"/>
                <a:gd name="f77" fmla="val f6"/>
                <a:gd name="f78" fmla="val f7"/>
                <a:gd name="f79" fmla="*/ f73 f0 1"/>
                <a:gd name="f80" fmla="+- f78 0 f76"/>
                <a:gd name="f81" fmla="+- f77 0 f76"/>
                <a:gd name="f82" fmla="*/ f79 1 f2"/>
                <a:gd name="f83" fmla="*/ f81 1 214"/>
                <a:gd name="f84" fmla="*/ f80 1 186"/>
                <a:gd name="f85" fmla="*/ 63 f81 1"/>
                <a:gd name="f86" fmla="*/ 61 f80 1"/>
                <a:gd name="f87" fmla="*/ 54 f81 1"/>
                <a:gd name="f88" fmla="*/ 146 f80 1"/>
                <a:gd name="f89" fmla="*/ 34 f81 1"/>
                <a:gd name="f90" fmla="*/ 137 f80 1"/>
                <a:gd name="f91" fmla="*/ 42 f81 1"/>
                <a:gd name="f92" fmla="*/ 52 f80 1"/>
                <a:gd name="f93" fmla="*/ 101 f81 1"/>
                <a:gd name="f94" fmla="*/ 92 f81 1"/>
                <a:gd name="f95" fmla="*/ 113 f81 1"/>
                <a:gd name="f96" fmla="*/ 121 f81 1"/>
                <a:gd name="f97" fmla="*/ 160 f81 1"/>
                <a:gd name="f98" fmla="*/ 180 f81 1"/>
                <a:gd name="f99" fmla="*/ 171 f81 1"/>
                <a:gd name="f100" fmla="*/ 151 f81 1"/>
                <a:gd name="f101" fmla="*/ 140 f81 1"/>
                <a:gd name="f102" fmla="*/ 158 f80 1"/>
                <a:gd name="f103" fmla="*/ 77 f81 1"/>
                <a:gd name="f104" fmla="*/ 161 f80 1"/>
                <a:gd name="f105" fmla="*/ 155 f80 1"/>
                <a:gd name="f106" fmla="*/ 137 f81 1"/>
                <a:gd name="f107" fmla="*/ 167 f80 1"/>
                <a:gd name="f108" fmla="*/ 73 f81 1"/>
                <a:gd name="f109" fmla="*/ 170 f80 1"/>
                <a:gd name="f110" fmla="*/ 173 f80 1"/>
                <a:gd name="f111" fmla="*/ 180 f80 1"/>
                <a:gd name="f112" fmla="*/ 186 f80 1"/>
                <a:gd name="f113" fmla="*/ 183 f80 1"/>
                <a:gd name="f114" fmla="*/ 53 f81 1"/>
                <a:gd name="f115" fmla="*/ 1 f81 1"/>
                <a:gd name="f116" fmla="*/ 165 f80 1"/>
                <a:gd name="f117" fmla="*/ 10 f81 1"/>
                <a:gd name="f118" fmla="*/ 176 f80 1"/>
                <a:gd name="f119" fmla="*/ 161 f81 1"/>
                <a:gd name="f120" fmla="*/ 204 f81 1"/>
                <a:gd name="f121" fmla="*/ 213 f81 1"/>
                <a:gd name="f122" fmla="*/ 6 f81 1"/>
                <a:gd name="f123" fmla="*/ 44 f80 1"/>
                <a:gd name="f124" fmla="*/ 38 f80 1"/>
                <a:gd name="f125" fmla="*/ 109 f81 1"/>
                <a:gd name="f126" fmla="*/ 0 f80 1"/>
                <a:gd name="f127" fmla="*/ 5 f81 1"/>
                <a:gd name="f128" fmla="*/ 32 f80 1"/>
                <a:gd name="f129" fmla="+- f82 0 f1"/>
                <a:gd name="f130" fmla="*/ f85 1 214"/>
                <a:gd name="f131" fmla="*/ f86 1 186"/>
                <a:gd name="f132" fmla="*/ f87 1 214"/>
                <a:gd name="f133" fmla="*/ f88 1 186"/>
                <a:gd name="f134" fmla="*/ f89 1 214"/>
                <a:gd name="f135" fmla="*/ f90 1 186"/>
                <a:gd name="f136" fmla="*/ f91 1 214"/>
                <a:gd name="f137" fmla="*/ f92 1 186"/>
                <a:gd name="f138" fmla="*/ f93 1 214"/>
                <a:gd name="f139" fmla="*/ f94 1 214"/>
                <a:gd name="f140" fmla="*/ f95 1 214"/>
                <a:gd name="f141" fmla="*/ f96 1 214"/>
                <a:gd name="f142" fmla="*/ f97 1 214"/>
                <a:gd name="f143" fmla="*/ f98 1 214"/>
                <a:gd name="f144" fmla="*/ f99 1 214"/>
                <a:gd name="f145" fmla="*/ f100 1 214"/>
                <a:gd name="f146" fmla="*/ f101 1 214"/>
                <a:gd name="f147" fmla="*/ f102 1 186"/>
                <a:gd name="f148" fmla="*/ f103 1 214"/>
                <a:gd name="f149" fmla="*/ f104 1 186"/>
                <a:gd name="f150" fmla="*/ f105 1 186"/>
                <a:gd name="f151" fmla="*/ f106 1 214"/>
                <a:gd name="f152" fmla="*/ f107 1 186"/>
                <a:gd name="f153" fmla="*/ f108 1 214"/>
                <a:gd name="f154" fmla="*/ f109 1 186"/>
                <a:gd name="f155" fmla="*/ f110 1 186"/>
                <a:gd name="f156" fmla="*/ f111 1 186"/>
                <a:gd name="f157" fmla="*/ f112 1 186"/>
                <a:gd name="f158" fmla="*/ f113 1 186"/>
                <a:gd name="f159" fmla="*/ f114 1 214"/>
                <a:gd name="f160" fmla="*/ f115 1 214"/>
                <a:gd name="f161" fmla="*/ f116 1 186"/>
                <a:gd name="f162" fmla="*/ f117 1 214"/>
                <a:gd name="f163" fmla="*/ f118 1 186"/>
                <a:gd name="f164" fmla="*/ f119 1 214"/>
                <a:gd name="f165" fmla="*/ f120 1 214"/>
                <a:gd name="f166" fmla="*/ f121 1 214"/>
                <a:gd name="f167" fmla="*/ f122 1 214"/>
                <a:gd name="f168" fmla="*/ f123 1 186"/>
                <a:gd name="f169" fmla="*/ f124 1 186"/>
                <a:gd name="f170" fmla="*/ f125 1 214"/>
                <a:gd name="f171" fmla="*/ f126 1 186"/>
                <a:gd name="f172" fmla="*/ f127 1 214"/>
                <a:gd name="f173" fmla="*/ f128 1 186"/>
                <a:gd name="f174" fmla="*/ 0 1 f83"/>
                <a:gd name="f175" fmla="*/ f77 1 f83"/>
                <a:gd name="f176" fmla="*/ 0 1 f84"/>
                <a:gd name="f177" fmla="*/ f78 1 f84"/>
                <a:gd name="f178" fmla="*/ f130 1 f83"/>
                <a:gd name="f179" fmla="*/ f131 1 f84"/>
                <a:gd name="f180" fmla="*/ f132 1 f83"/>
                <a:gd name="f181" fmla="*/ f133 1 f84"/>
                <a:gd name="f182" fmla="*/ f134 1 f83"/>
                <a:gd name="f183" fmla="*/ f135 1 f84"/>
                <a:gd name="f184" fmla="*/ f136 1 f83"/>
                <a:gd name="f185" fmla="*/ f137 1 f84"/>
                <a:gd name="f186" fmla="*/ f138 1 f83"/>
                <a:gd name="f187" fmla="*/ f139 1 f83"/>
                <a:gd name="f188" fmla="*/ f140 1 f83"/>
                <a:gd name="f189" fmla="*/ f141 1 f83"/>
                <a:gd name="f190" fmla="*/ f142 1 f83"/>
                <a:gd name="f191" fmla="*/ f143 1 f83"/>
                <a:gd name="f192" fmla="*/ f144 1 f83"/>
                <a:gd name="f193" fmla="*/ f145 1 f83"/>
                <a:gd name="f194" fmla="*/ f146 1 f83"/>
                <a:gd name="f195" fmla="*/ f147 1 f84"/>
                <a:gd name="f196" fmla="*/ f148 1 f83"/>
                <a:gd name="f197" fmla="*/ f149 1 f84"/>
                <a:gd name="f198" fmla="*/ f150 1 f84"/>
                <a:gd name="f199" fmla="*/ f151 1 f83"/>
                <a:gd name="f200" fmla="*/ f152 1 f84"/>
                <a:gd name="f201" fmla="*/ f153 1 f83"/>
                <a:gd name="f202" fmla="*/ f154 1 f84"/>
                <a:gd name="f203" fmla="*/ f155 1 f84"/>
                <a:gd name="f204" fmla="*/ f156 1 f84"/>
                <a:gd name="f205" fmla="*/ f157 1 f84"/>
                <a:gd name="f206" fmla="*/ f158 1 f84"/>
                <a:gd name="f207" fmla="*/ f159 1 f83"/>
                <a:gd name="f208" fmla="*/ f160 1 f83"/>
                <a:gd name="f209" fmla="*/ f161 1 f84"/>
                <a:gd name="f210" fmla="*/ f162 1 f83"/>
                <a:gd name="f211" fmla="*/ f163 1 f84"/>
                <a:gd name="f212" fmla="*/ f164 1 f83"/>
                <a:gd name="f213" fmla="*/ f165 1 f83"/>
                <a:gd name="f214" fmla="*/ f166 1 f83"/>
                <a:gd name="f215" fmla="*/ f167 1 f83"/>
                <a:gd name="f216" fmla="*/ f168 1 f84"/>
                <a:gd name="f217" fmla="*/ f169 1 f84"/>
                <a:gd name="f218" fmla="*/ f170 1 f83"/>
                <a:gd name="f219" fmla="*/ f171 1 f84"/>
                <a:gd name="f220" fmla="*/ f172 1 f83"/>
                <a:gd name="f221" fmla="*/ f173 1 f84"/>
                <a:gd name="f222" fmla="*/ f174 f74 1"/>
                <a:gd name="f223" fmla="*/ f175 f74 1"/>
                <a:gd name="f224" fmla="*/ f177 f75 1"/>
                <a:gd name="f225" fmla="*/ f176 f75 1"/>
                <a:gd name="f226" fmla="*/ f178 f74 1"/>
                <a:gd name="f227" fmla="*/ f179 f75 1"/>
                <a:gd name="f228" fmla="*/ f180 f74 1"/>
                <a:gd name="f229" fmla="*/ f181 f75 1"/>
                <a:gd name="f230" fmla="*/ f182 f74 1"/>
                <a:gd name="f231" fmla="*/ f183 f75 1"/>
                <a:gd name="f232" fmla="*/ f184 f74 1"/>
                <a:gd name="f233" fmla="*/ f185 f75 1"/>
                <a:gd name="f234" fmla="*/ f186 f74 1"/>
                <a:gd name="f235" fmla="*/ f187 f74 1"/>
                <a:gd name="f236" fmla="*/ f188 f74 1"/>
                <a:gd name="f237" fmla="*/ f189 f74 1"/>
                <a:gd name="f238" fmla="*/ f190 f74 1"/>
                <a:gd name="f239" fmla="*/ f191 f74 1"/>
                <a:gd name="f240" fmla="*/ f192 f74 1"/>
                <a:gd name="f241" fmla="*/ f193 f74 1"/>
                <a:gd name="f242" fmla="*/ f194 f74 1"/>
                <a:gd name="f243" fmla="*/ f195 f75 1"/>
                <a:gd name="f244" fmla="*/ f196 f74 1"/>
                <a:gd name="f245" fmla="*/ f197 f75 1"/>
                <a:gd name="f246" fmla="*/ f198 f75 1"/>
                <a:gd name="f247" fmla="*/ f199 f74 1"/>
                <a:gd name="f248" fmla="*/ f200 f75 1"/>
                <a:gd name="f249" fmla="*/ f201 f74 1"/>
                <a:gd name="f250" fmla="*/ f202 f75 1"/>
                <a:gd name="f251" fmla="*/ f203 f75 1"/>
                <a:gd name="f252" fmla="*/ f204 f75 1"/>
                <a:gd name="f253" fmla="*/ f205 f75 1"/>
                <a:gd name="f254" fmla="*/ f206 f75 1"/>
                <a:gd name="f255" fmla="*/ f207 f74 1"/>
                <a:gd name="f256" fmla="*/ f208 f74 1"/>
                <a:gd name="f257" fmla="*/ f209 f75 1"/>
                <a:gd name="f258" fmla="*/ f210 f74 1"/>
                <a:gd name="f259" fmla="*/ f211 f75 1"/>
                <a:gd name="f260" fmla="*/ f212 f74 1"/>
                <a:gd name="f261" fmla="*/ f213 f74 1"/>
                <a:gd name="f262" fmla="*/ f214 f74 1"/>
                <a:gd name="f263" fmla="*/ f215 f74 1"/>
                <a:gd name="f264" fmla="*/ f216 f75 1"/>
                <a:gd name="f265" fmla="*/ f217 f75 1"/>
                <a:gd name="f266" fmla="*/ f218 f74 1"/>
                <a:gd name="f267" fmla="*/ f219 f75 1"/>
                <a:gd name="f268" fmla="*/ f220 f74 1"/>
                <a:gd name="f269" fmla="*/ f221 f75 1"/>
              </a:gdLst>
              <a:ahLst/>
              <a:cxnLst>
                <a:cxn ang="3cd4">
                  <a:pos x="hc" y="t"/>
                </a:cxn>
                <a:cxn ang="0">
                  <a:pos x="r" y="vc"/>
                </a:cxn>
                <a:cxn ang="cd4">
                  <a:pos x="hc" y="b"/>
                </a:cxn>
                <a:cxn ang="cd2">
                  <a:pos x="l" y="vc"/>
                </a:cxn>
                <a:cxn ang="f129">
                  <a:pos x="f226" y="f227"/>
                </a:cxn>
                <a:cxn ang="f129">
                  <a:pos x="f228" y="f229"/>
                </a:cxn>
                <a:cxn ang="f129">
                  <a:pos x="f230" y="f231"/>
                </a:cxn>
                <a:cxn ang="f129">
                  <a:pos x="f232" y="f233"/>
                </a:cxn>
                <a:cxn ang="f129">
                  <a:pos x="f234" y="f233"/>
                </a:cxn>
                <a:cxn ang="f129">
                  <a:pos x="f235" y="f231"/>
                </a:cxn>
                <a:cxn ang="f129">
                  <a:pos x="f236" y="f229"/>
                </a:cxn>
                <a:cxn ang="f129">
                  <a:pos x="f237" y="f227"/>
                </a:cxn>
                <a:cxn ang="f129">
                  <a:pos x="f234" y="f233"/>
                </a:cxn>
                <a:cxn ang="f129">
                  <a:pos x="f238" y="f229"/>
                </a:cxn>
                <a:cxn ang="f129">
                  <a:pos x="f239" y="f231"/>
                </a:cxn>
                <a:cxn ang="f129">
                  <a:pos x="f240" y="f233"/>
                </a:cxn>
                <a:cxn ang="f129">
                  <a:pos x="f241" y="f227"/>
                </a:cxn>
                <a:cxn ang="f129">
                  <a:pos x="f238" y="f229"/>
                </a:cxn>
                <a:cxn ang="f129">
                  <a:pos x="f242" y="f243"/>
                </a:cxn>
                <a:cxn ang="f129">
                  <a:pos x="f244" y="f245"/>
                </a:cxn>
                <a:cxn ang="f129">
                  <a:pos x="f244" y="f246"/>
                </a:cxn>
                <a:cxn ang="f129">
                  <a:pos x="f247" y="f248"/>
                </a:cxn>
                <a:cxn ang="f129">
                  <a:pos x="f249" y="f250"/>
                </a:cxn>
                <a:cxn ang="f129">
                  <a:pos x="f247" y="f251"/>
                </a:cxn>
                <a:cxn ang="f129">
                  <a:pos x="f247" y="f248"/>
                </a:cxn>
                <a:cxn ang="f129">
                  <a:pos x="f244" y="f252"/>
                </a:cxn>
                <a:cxn ang="f129">
                  <a:pos x="f244" y="f253"/>
                </a:cxn>
                <a:cxn ang="f129">
                  <a:pos x="f242" y="f254"/>
                </a:cxn>
                <a:cxn ang="f129">
                  <a:pos x="f255" y="f246"/>
                </a:cxn>
                <a:cxn ang="f129">
                  <a:pos x="f256" y="f257"/>
                </a:cxn>
                <a:cxn ang="f129">
                  <a:pos x="f258" y="f253"/>
                </a:cxn>
                <a:cxn ang="f129">
                  <a:pos x="f226" y="f259"/>
                </a:cxn>
                <a:cxn ang="f129">
                  <a:pos x="f255" y="f246"/>
                </a:cxn>
                <a:cxn ang="f129">
                  <a:pos x="f260" y="f246"/>
                </a:cxn>
                <a:cxn ang="f129">
                  <a:pos x="f241" y="f259"/>
                </a:cxn>
                <a:cxn ang="f129">
                  <a:pos x="f261" y="f253"/>
                </a:cxn>
                <a:cxn ang="f129">
                  <a:pos x="f262" y="f257"/>
                </a:cxn>
                <a:cxn ang="f129">
                  <a:pos x="f263" y="f264"/>
                </a:cxn>
                <a:cxn ang="f129">
                  <a:pos x="f262" y="f265"/>
                </a:cxn>
                <a:cxn ang="f129">
                  <a:pos x="f266" y="f267"/>
                </a:cxn>
                <a:cxn ang="f129">
                  <a:pos x="f268" y="f269"/>
                </a:cxn>
                <a:cxn ang="f129">
                  <a:pos x="f263" y="f264"/>
                </a:cxn>
              </a:cxnLst>
              <a:rect l="f222" t="f225" r="f223" b="f224"/>
              <a:pathLst>
                <a:path w="214" h="186">
                  <a:moveTo>
                    <a:pt x="f8" y="f9"/>
                  </a:moveTo>
                  <a:cubicBezTo>
                    <a:pt x="f10" y="f9"/>
                    <a:pt x="f11" y="f12"/>
                    <a:pt x="f11" y="f13"/>
                  </a:cubicBezTo>
                  <a:cubicBezTo>
                    <a:pt x="f11" y="f13"/>
                    <a:pt x="f11" y="f13"/>
                    <a:pt x="f11" y="f14"/>
                  </a:cubicBezTo>
                  <a:cubicBezTo>
                    <a:pt x="f11" y="f15"/>
                    <a:pt x="f10" y="f16"/>
                    <a:pt x="f8" y="f16"/>
                  </a:cubicBezTo>
                  <a:cubicBezTo>
                    <a:pt x="f8" y="f16"/>
                    <a:pt x="f8" y="f16"/>
                    <a:pt x="f17" y="f16"/>
                  </a:cubicBezTo>
                  <a:cubicBezTo>
                    <a:pt x="f18" y="f16"/>
                    <a:pt x="f19" y="f15"/>
                    <a:pt x="f19" y="f14"/>
                  </a:cubicBezTo>
                  <a:cubicBezTo>
                    <a:pt x="f19" y="f14"/>
                    <a:pt x="f19" y="f14"/>
                    <a:pt x="f19" y="f13"/>
                  </a:cubicBezTo>
                  <a:cubicBezTo>
                    <a:pt x="f19" y="f12"/>
                    <a:pt x="f18" y="f9"/>
                    <a:pt x="f17" y="f9"/>
                  </a:cubicBezTo>
                  <a:cubicBezTo>
                    <a:pt x="f17" y="f9"/>
                    <a:pt x="f17" y="f9"/>
                    <a:pt x="f8" y="f9"/>
                  </a:cubicBezTo>
                  <a:close/>
                  <a:moveTo>
                    <a:pt x="f20" y="f9"/>
                  </a:moveTo>
                  <a:cubicBezTo>
                    <a:pt x="f21" y="f9"/>
                    <a:pt x="f22" y="f12"/>
                    <a:pt x="f22" y="f13"/>
                  </a:cubicBezTo>
                  <a:cubicBezTo>
                    <a:pt x="f22" y="f14"/>
                    <a:pt x="f22" y="f14"/>
                    <a:pt x="f22" y="f14"/>
                  </a:cubicBezTo>
                  <a:cubicBezTo>
                    <a:pt x="f22" y="f15"/>
                    <a:pt x="f21" y="f16"/>
                    <a:pt x="f20" y="f16"/>
                  </a:cubicBezTo>
                  <a:cubicBezTo>
                    <a:pt x="f23" y="f16"/>
                    <a:pt x="f23" y="f16"/>
                    <a:pt x="f23" y="f16"/>
                  </a:cubicBezTo>
                  <a:cubicBezTo>
                    <a:pt x="f24" y="f16"/>
                    <a:pt x="f25" y="f15"/>
                    <a:pt x="f25" y="f14"/>
                  </a:cubicBezTo>
                  <a:cubicBezTo>
                    <a:pt x="f25" y="f13"/>
                    <a:pt x="f25" y="f13"/>
                    <a:pt x="f25" y="f13"/>
                  </a:cubicBezTo>
                  <a:cubicBezTo>
                    <a:pt x="f25" y="f12"/>
                    <a:pt x="f24" y="f9"/>
                    <a:pt x="f23" y="f9"/>
                  </a:cubicBezTo>
                  <a:cubicBezTo>
                    <a:pt x="f20" y="f9"/>
                    <a:pt x="f20" y="f9"/>
                    <a:pt x="f20" y="f9"/>
                  </a:cubicBezTo>
                  <a:cubicBezTo>
                    <a:pt x="f20" y="f9"/>
                    <a:pt x="f20" y="f9"/>
                    <a:pt x="f20" y="f9"/>
                  </a:cubicBezTo>
                  <a:close/>
                  <a:moveTo>
                    <a:pt x="f26" y="f16"/>
                  </a:moveTo>
                  <a:cubicBezTo>
                    <a:pt x="f27" y="f16"/>
                    <a:pt x="f27" y="f16"/>
                    <a:pt x="f27" y="f16"/>
                  </a:cubicBezTo>
                  <a:cubicBezTo>
                    <a:pt x="f28" y="f16"/>
                    <a:pt x="f2" y="f15"/>
                    <a:pt x="f2" y="f14"/>
                  </a:cubicBezTo>
                  <a:cubicBezTo>
                    <a:pt x="f2" y="f13"/>
                    <a:pt x="f2" y="f13"/>
                    <a:pt x="f2" y="f13"/>
                  </a:cubicBezTo>
                  <a:cubicBezTo>
                    <a:pt x="f2" y="f12"/>
                    <a:pt x="f28" y="f9"/>
                    <a:pt x="f27" y="f9"/>
                  </a:cubicBezTo>
                  <a:cubicBezTo>
                    <a:pt x="f26" y="f9"/>
                    <a:pt x="f26" y="f9"/>
                    <a:pt x="f26" y="f9"/>
                  </a:cubicBezTo>
                  <a:cubicBezTo>
                    <a:pt x="f29" y="f9"/>
                    <a:pt x="f30" y="f12"/>
                    <a:pt x="f30" y="f13"/>
                  </a:cubicBezTo>
                  <a:cubicBezTo>
                    <a:pt x="f30" y="f14"/>
                    <a:pt x="f30" y="f14"/>
                    <a:pt x="f30" y="f14"/>
                  </a:cubicBezTo>
                  <a:cubicBezTo>
                    <a:pt x="f30" y="f15"/>
                    <a:pt x="f29" y="f16"/>
                    <a:pt x="f26" y="f16"/>
                  </a:cubicBezTo>
                  <a:close/>
                  <a:moveTo>
                    <a:pt x="f14" y="f29"/>
                  </a:moveTo>
                  <a:cubicBezTo>
                    <a:pt x="f31" y="f29"/>
                    <a:pt x="f32" y="f33"/>
                    <a:pt x="f32" y="f34"/>
                  </a:cubicBezTo>
                  <a:cubicBezTo>
                    <a:pt x="f32" y="f26"/>
                    <a:pt x="f31" y="f35"/>
                    <a:pt x="f14" y="f35"/>
                  </a:cubicBezTo>
                  <a:cubicBezTo>
                    <a:pt x="f14" y="f35"/>
                    <a:pt x="f14" y="f35"/>
                    <a:pt x="f36" y="f35"/>
                  </a:cubicBezTo>
                  <a:cubicBezTo>
                    <a:pt x="f37" y="f35"/>
                    <a:pt x="f38" y="f26"/>
                    <a:pt x="f38" y="f34"/>
                  </a:cubicBezTo>
                  <a:cubicBezTo>
                    <a:pt x="f38" y="f33"/>
                    <a:pt x="f37" y="f29"/>
                    <a:pt x="f36" y="f29"/>
                  </a:cubicBezTo>
                  <a:cubicBezTo>
                    <a:pt x="f36" y="f29"/>
                    <a:pt x="f36" y="f29"/>
                    <a:pt x="f14" y="f29"/>
                  </a:cubicBezTo>
                  <a:close/>
                  <a:moveTo>
                    <a:pt x="f14" y="f39"/>
                  </a:moveTo>
                  <a:cubicBezTo>
                    <a:pt x="f36" y="f39"/>
                    <a:pt x="f36" y="f39"/>
                    <a:pt x="f36" y="f39"/>
                  </a:cubicBezTo>
                  <a:cubicBezTo>
                    <a:pt x="f37" y="f39"/>
                    <a:pt x="f38" y="f40"/>
                    <a:pt x="f38" y="f41"/>
                  </a:cubicBezTo>
                  <a:cubicBezTo>
                    <a:pt x="f38" y="f42"/>
                    <a:pt x="f37" y="f43"/>
                    <a:pt x="f36" y="f43"/>
                  </a:cubicBezTo>
                  <a:cubicBezTo>
                    <a:pt x="f14" y="f43"/>
                    <a:pt x="f14" y="f43"/>
                    <a:pt x="f14" y="f43"/>
                  </a:cubicBezTo>
                  <a:cubicBezTo>
                    <a:pt x="f31" y="f43"/>
                    <a:pt x="f32" y="f42"/>
                    <a:pt x="f32" y="f41"/>
                  </a:cubicBezTo>
                  <a:cubicBezTo>
                    <a:pt x="f32" y="f40"/>
                    <a:pt x="f31" y="f39"/>
                    <a:pt x="f14" y="f39"/>
                  </a:cubicBezTo>
                  <a:close/>
                  <a:moveTo>
                    <a:pt x="f14" y="f2"/>
                  </a:moveTo>
                  <a:cubicBezTo>
                    <a:pt x="f36" y="f2"/>
                    <a:pt x="f36" y="f2"/>
                    <a:pt x="f36" y="f2"/>
                  </a:cubicBezTo>
                  <a:cubicBezTo>
                    <a:pt x="f37" y="f2"/>
                    <a:pt x="f38" y="f44"/>
                    <a:pt x="f38" y="f45"/>
                  </a:cubicBezTo>
                  <a:cubicBezTo>
                    <a:pt x="f38" y="f46"/>
                    <a:pt x="f37" y="f7"/>
                    <a:pt x="f36" y="f7"/>
                  </a:cubicBezTo>
                  <a:cubicBezTo>
                    <a:pt x="f14" y="f7"/>
                    <a:pt x="f14" y="f7"/>
                    <a:pt x="f14" y="f7"/>
                  </a:cubicBezTo>
                  <a:cubicBezTo>
                    <a:pt x="f31" y="f7"/>
                    <a:pt x="f32" y="f46"/>
                    <a:pt x="f32" y="f45"/>
                  </a:cubicBezTo>
                  <a:cubicBezTo>
                    <a:pt x="f32" y="f44"/>
                    <a:pt x="f31" y="f2"/>
                    <a:pt x="f14" y="f2"/>
                  </a:cubicBezTo>
                  <a:close/>
                  <a:moveTo>
                    <a:pt x="f47" y="f29"/>
                  </a:moveTo>
                  <a:cubicBezTo>
                    <a:pt x="f48" y="f29"/>
                    <a:pt x="f48" y="f29"/>
                    <a:pt x="f48" y="f29"/>
                  </a:cubicBezTo>
                  <a:cubicBezTo>
                    <a:pt x="f49" y="f29"/>
                    <a:pt x="f50" y="f51"/>
                    <a:pt x="f50" y="f52"/>
                  </a:cubicBezTo>
                  <a:cubicBezTo>
                    <a:pt x="f50" y="f28"/>
                    <a:pt x="f50" y="f28"/>
                    <a:pt x="f50" y="f28"/>
                  </a:cubicBezTo>
                  <a:cubicBezTo>
                    <a:pt x="f50" y="f53"/>
                    <a:pt x="f49" y="f7"/>
                    <a:pt x="f48" y="f7"/>
                  </a:cubicBezTo>
                  <a:cubicBezTo>
                    <a:pt x="f47" y="f7"/>
                    <a:pt x="f47" y="f7"/>
                    <a:pt x="f47" y="f7"/>
                  </a:cubicBezTo>
                  <a:cubicBezTo>
                    <a:pt x="f54" y="f7"/>
                    <a:pt x="f11" y="f53"/>
                    <a:pt x="f11" y="f28"/>
                  </a:cubicBezTo>
                  <a:cubicBezTo>
                    <a:pt x="f11" y="f52"/>
                    <a:pt x="f11" y="f52"/>
                    <a:pt x="f11" y="f52"/>
                  </a:cubicBezTo>
                  <a:cubicBezTo>
                    <a:pt x="f11" y="f51"/>
                    <a:pt x="f54" y="f29"/>
                    <a:pt x="f47" y="f29"/>
                  </a:cubicBezTo>
                  <a:close/>
                  <a:moveTo>
                    <a:pt x="f55" y="f29"/>
                  </a:moveTo>
                  <a:cubicBezTo>
                    <a:pt x="f35" y="f29"/>
                    <a:pt x="f35" y="f29"/>
                    <a:pt x="f35" y="f29"/>
                  </a:cubicBezTo>
                  <a:cubicBezTo>
                    <a:pt x="f29" y="f29"/>
                    <a:pt x="f30" y="f51"/>
                    <a:pt x="f30" y="f52"/>
                  </a:cubicBezTo>
                  <a:cubicBezTo>
                    <a:pt x="f30" y="f28"/>
                    <a:pt x="f30" y="f28"/>
                    <a:pt x="f30" y="f28"/>
                  </a:cubicBezTo>
                  <a:cubicBezTo>
                    <a:pt x="f30" y="f53"/>
                    <a:pt x="f29" y="f7"/>
                    <a:pt x="f35" y="f7"/>
                  </a:cubicBezTo>
                  <a:cubicBezTo>
                    <a:pt x="f55" y="f7"/>
                    <a:pt x="f55" y="f7"/>
                    <a:pt x="f55" y="f7"/>
                  </a:cubicBezTo>
                  <a:cubicBezTo>
                    <a:pt x="f56" y="f7"/>
                    <a:pt x="f57" y="f53"/>
                    <a:pt x="f57" y="f28"/>
                  </a:cubicBezTo>
                  <a:cubicBezTo>
                    <a:pt x="f57" y="f52"/>
                    <a:pt x="f57" y="f52"/>
                    <a:pt x="f57" y="f52"/>
                  </a:cubicBezTo>
                  <a:cubicBezTo>
                    <a:pt x="f57" y="f51"/>
                    <a:pt x="f56" y="f29"/>
                    <a:pt x="f55" y="f29"/>
                  </a:cubicBezTo>
                  <a:close/>
                  <a:moveTo>
                    <a:pt x="f58" y="f59"/>
                  </a:moveTo>
                  <a:cubicBezTo>
                    <a:pt x="f60" y="f59"/>
                    <a:pt x="f60" y="f59"/>
                    <a:pt x="f60" y="f59"/>
                  </a:cubicBezTo>
                  <a:cubicBezTo>
                    <a:pt x="f61" y="f59"/>
                    <a:pt x="f57" y="f62"/>
                    <a:pt x="f57" y="f18"/>
                  </a:cubicBezTo>
                  <a:cubicBezTo>
                    <a:pt x="f6" y="f63"/>
                    <a:pt x="f64" y="f65"/>
                    <a:pt x="f56" y="f66"/>
                  </a:cubicBezTo>
                  <a:cubicBezTo>
                    <a:pt x="f67" y="f5"/>
                    <a:pt x="f67" y="f5"/>
                    <a:pt x="f67" y="f5"/>
                  </a:cubicBezTo>
                  <a:cubicBezTo>
                    <a:pt x="f68" y="f5"/>
                    <a:pt x="f69" y="f5"/>
                    <a:pt x="f70" y="f5"/>
                  </a:cubicBezTo>
                  <a:cubicBezTo>
                    <a:pt x="f49" y="f66"/>
                    <a:pt x="f49" y="f66"/>
                    <a:pt x="f49" y="f66"/>
                  </a:cubicBezTo>
                  <a:cubicBezTo>
                    <a:pt x="f71" y="f65"/>
                    <a:pt x="f5" y="f63"/>
                    <a:pt x="f5" y="f18"/>
                  </a:cubicBezTo>
                  <a:cubicBezTo>
                    <a:pt x="f50" y="f62"/>
                    <a:pt x="f72" y="f59"/>
                    <a:pt x="f58" y="f59"/>
                  </a:cubicBezTo>
                  <a:close/>
                </a:path>
              </a:pathLst>
            </a:custGeom>
            <a:solidFill>
              <a:schemeClr val="bg2">
                <a:lumMod val="20000"/>
                <a:lumOff val="80000"/>
              </a:schemeClr>
            </a:solidFill>
            <a:ln>
              <a:noFill/>
              <a:prstDash val="solid"/>
            </a:ln>
          </p:spPr>
          <p:txBody>
            <a:bodyPr vert="horz" wrap="square" lIns="91440" tIns="45720" rIns="91440" bIns="4572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1200" cap="none" spc="0" normalizeH="0" baseline="0" noProof="0">
                <a:ln>
                  <a:noFill/>
                </a:ln>
                <a:solidFill>
                  <a:srgbClr val="404040"/>
                </a:solidFill>
                <a:effectLst/>
                <a:uLnTx/>
                <a:uFillTx/>
                <a:latin typeface="Arial"/>
                <a:ea typeface="+mn-ea"/>
                <a:cs typeface="+mn-cs"/>
              </a:endParaRPr>
            </a:p>
          </p:txBody>
        </p:sp>
        <p:sp>
          <p:nvSpPr>
            <p:cNvPr id="17" name="TextBox 11">
              <a:extLst>
                <a:ext uri="{FF2B5EF4-FFF2-40B4-BE49-F238E27FC236}">
                  <a16:creationId xmlns:a16="http://schemas.microsoft.com/office/drawing/2014/main" id="{948C8AF9-AC1E-2F54-FCDC-B559E18BF4C9}"/>
                </a:ext>
              </a:extLst>
            </p:cNvPr>
            <p:cNvSpPr txBox="1"/>
            <p:nvPr/>
          </p:nvSpPr>
          <p:spPr>
            <a:xfrm>
              <a:off x="9623801" y="1206377"/>
              <a:ext cx="2340930" cy="537519"/>
            </a:xfrm>
            <a:prstGeom prst="rect">
              <a:avLst/>
            </a:prstGeom>
            <a:noFill/>
            <a:ln>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NTT DATA is a </a:t>
              </a:r>
              <a:r>
                <a:rPr kumimoji="0" lang="en-US" sz="900" b="1" i="0" u="none" strike="noStrike" kern="1200" cap="none" spc="0" normalizeH="0" baseline="0" noProof="0">
                  <a:ln>
                    <a:noFill/>
                  </a:ln>
                  <a:solidFill>
                    <a:srgbClr val="FFFFFF"/>
                  </a:solidFill>
                  <a:effectLst/>
                  <a:uLnTx/>
                  <a:uFillTx/>
                  <a:latin typeface="Arial"/>
                  <a:ea typeface="+mn-ea"/>
                  <a:cs typeface="Arial" panose="020B0604020202020204" pitchFamily="34" charset="0"/>
                </a:rPr>
                <a:t>trusted partner </a:t>
              </a:r>
              <a:r>
                <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to </a:t>
              </a:r>
              <a:br>
                <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rPr>
              </a:br>
              <a:r>
                <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two thirds of Global Systemically Important Banks (GSIBs)</a:t>
              </a: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8" name="TextBox 12">
              <a:extLst>
                <a:ext uri="{FF2B5EF4-FFF2-40B4-BE49-F238E27FC236}">
                  <a16:creationId xmlns:a16="http://schemas.microsoft.com/office/drawing/2014/main" id="{15FF5A82-1BA1-E757-27F0-C6C097EFAB18}"/>
                </a:ext>
              </a:extLst>
            </p:cNvPr>
            <p:cNvSpPr txBox="1"/>
            <p:nvPr/>
          </p:nvSpPr>
          <p:spPr>
            <a:xfrm>
              <a:off x="9623801" y="826373"/>
              <a:ext cx="1917149" cy="461662"/>
            </a:xfrm>
            <a:prstGeom prst="rect">
              <a:avLst/>
            </a:prstGeom>
            <a:noFill/>
            <a:ln>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2400" b="1" i="0" u="none" strike="noStrike" kern="1200" cap="none" spc="0" normalizeH="0" baseline="0" noProof="0">
                  <a:ln>
                    <a:noFill/>
                  </a:ln>
                  <a:solidFill>
                    <a:srgbClr val="FFFFFF"/>
                  </a:solidFill>
                  <a:effectLst/>
                  <a:uLnTx/>
                  <a:uFillTx/>
                  <a:latin typeface="Arial"/>
                  <a:ea typeface="+mn-ea"/>
                  <a:cs typeface="+mn-cs"/>
                </a:rPr>
                <a:t>Trusted</a:t>
              </a:r>
            </a:p>
          </p:txBody>
        </p:sp>
      </p:grpSp>
      <p:sp>
        <p:nvSpPr>
          <p:cNvPr id="25" name="Rectangle 19">
            <a:extLst>
              <a:ext uri="{FF2B5EF4-FFF2-40B4-BE49-F238E27FC236}">
                <a16:creationId xmlns:a16="http://schemas.microsoft.com/office/drawing/2014/main" id="{EB7C80AD-F1BF-EB1A-05A9-38B663CE8C1E}"/>
              </a:ext>
            </a:extLst>
          </p:cNvPr>
          <p:cNvSpPr/>
          <p:nvPr/>
        </p:nvSpPr>
        <p:spPr>
          <a:xfrm>
            <a:off x="9243761" y="1111568"/>
            <a:ext cx="2628003" cy="879835"/>
          </a:xfrm>
          <a:prstGeom prst="rect">
            <a:avLst/>
          </a:prstGeom>
          <a:noFill/>
          <a:ln>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6" name="TextBox 20">
            <a:extLst>
              <a:ext uri="{FF2B5EF4-FFF2-40B4-BE49-F238E27FC236}">
                <a16:creationId xmlns:a16="http://schemas.microsoft.com/office/drawing/2014/main" id="{48D181DC-3484-4EC7-3136-5286D1E1F26C}"/>
              </a:ext>
            </a:extLst>
          </p:cNvPr>
          <p:cNvSpPr txBox="1"/>
          <p:nvPr/>
        </p:nvSpPr>
        <p:spPr>
          <a:xfrm>
            <a:off x="6749775" y="1171453"/>
            <a:ext cx="1892515" cy="461662"/>
          </a:xfrm>
          <a:prstGeom prst="rect">
            <a:avLst/>
          </a:prstGeom>
          <a:noFill/>
          <a:ln>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2400" b="1" i="0" u="none" strike="noStrike" kern="1200" cap="none" spc="0" normalizeH="0" baseline="0" noProof="0">
                <a:ln>
                  <a:noFill/>
                </a:ln>
                <a:solidFill>
                  <a:srgbClr val="FFFFFF"/>
                </a:solidFill>
                <a:effectLst/>
                <a:uLnTx/>
                <a:uFillTx/>
                <a:latin typeface="Arial"/>
                <a:ea typeface="+mn-ea"/>
                <a:cs typeface="+mn-cs"/>
              </a:rPr>
              <a:t>75%</a:t>
            </a:r>
          </a:p>
        </p:txBody>
      </p:sp>
      <p:sp>
        <p:nvSpPr>
          <p:cNvPr id="27" name="TextBox 21">
            <a:extLst>
              <a:ext uri="{FF2B5EF4-FFF2-40B4-BE49-F238E27FC236}">
                <a16:creationId xmlns:a16="http://schemas.microsoft.com/office/drawing/2014/main" id="{9B2B6531-D16E-9520-B61F-E47DDECECA4A}"/>
              </a:ext>
            </a:extLst>
          </p:cNvPr>
          <p:cNvSpPr txBox="1"/>
          <p:nvPr/>
        </p:nvSpPr>
        <p:spPr>
          <a:xfrm>
            <a:off x="6735406" y="1529156"/>
            <a:ext cx="2116241" cy="369332"/>
          </a:xfrm>
          <a:prstGeom prst="rect">
            <a:avLst/>
          </a:prstGeom>
          <a:noFill/>
          <a:ln>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900" b="1" i="0" u="none" strike="noStrike" kern="1200" cap="none" spc="0" normalizeH="0" baseline="0" noProof="0">
                <a:ln>
                  <a:noFill/>
                </a:ln>
                <a:solidFill>
                  <a:srgbClr val="FFFFFF"/>
                </a:solidFill>
                <a:effectLst/>
                <a:uLnTx/>
                <a:uFillTx/>
                <a:latin typeface="Arial"/>
                <a:ea typeface="+mn-ea"/>
                <a:cs typeface="+mn-cs"/>
              </a:rPr>
              <a:t>We serve 3 out of every 4 Fortune 100 companies</a:t>
            </a:r>
          </a:p>
        </p:txBody>
      </p:sp>
      <p:cxnSp>
        <p:nvCxnSpPr>
          <p:cNvPr id="29" name="Straight Connector 23">
            <a:extLst>
              <a:ext uri="{FF2B5EF4-FFF2-40B4-BE49-F238E27FC236}">
                <a16:creationId xmlns:a16="http://schemas.microsoft.com/office/drawing/2014/main" id="{C53A069D-16FF-ABD3-19D2-2598CB3986CE}"/>
              </a:ext>
            </a:extLst>
          </p:cNvPr>
          <p:cNvCxnSpPr/>
          <p:nvPr/>
        </p:nvCxnSpPr>
        <p:spPr>
          <a:xfrm flipH="1" flipV="1">
            <a:off x="7570742" y="2485037"/>
            <a:ext cx="19175" cy="1373410"/>
          </a:xfrm>
          <a:prstGeom prst="straightConnector1">
            <a:avLst/>
          </a:prstGeom>
          <a:noFill/>
          <a:ln w="9528" cap="flat">
            <a:solidFill>
              <a:srgbClr val="9F9F9F"/>
            </a:solidFill>
            <a:custDash>
              <a:ds d="100000" sp="100000"/>
            </a:custDash>
          </a:ln>
        </p:spPr>
      </p:cxnSp>
      <p:cxnSp>
        <p:nvCxnSpPr>
          <p:cNvPr id="30" name="Straight Connector 24">
            <a:extLst>
              <a:ext uri="{FF2B5EF4-FFF2-40B4-BE49-F238E27FC236}">
                <a16:creationId xmlns:a16="http://schemas.microsoft.com/office/drawing/2014/main" id="{37481422-AC0E-811E-2D76-146D84594F15}"/>
              </a:ext>
            </a:extLst>
          </p:cNvPr>
          <p:cNvCxnSpPr/>
          <p:nvPr/>
        </p:nvCxnSpPr>
        <p:spPr>
          <a:xfrm>
            <a:off x="7047961" y="2485037"/>
            <a:ext cx="522781" cy="0"/>
          </a:xfrm>
          <a:prstGeom prst="straightConnector1">
            <a:avLst/>
          </a:prstGeom>
          <a:noFill/>
          <a:ln w="9528" cap="flat">
            <a:solidFill>
              <a:srgbClr val="9F9F9F"/>
            </a:solidFill>
            <a:custDash>
              <a:ds d="100000" sp="100000"/>
            </a:custDash>
          </a:ln>
        </p:spPr>
      </p:cxnSp>
      <p:sp>
        <p:nvSpPr>
          <p:cNvPr id="31" name="TextBox 25">
            <a:extLst>
              <a:ext uri="{FF2B5EF4-FFF2-40B4-BE49-F238E27FC236}">
                <a16:creationId xmlns:a16="http://schemas.microsoft.com/office/drawing/2014/main" id="{5E48CE2D-99CD-F088-D690-12D6E67D6D64}"/>
              </a:ext>
            </a:extLst>
          </p:cNvPr>
          <p:cNvSpPr txBox="1"/>
          <p:nvPr/>
        </p:nvSpPr>
        <p:spPr>
          <a:xfrm>
            <a:off x="5959313" y="4789407"/>
            <a:ext cx="2302075" cy="276999"/>
          </a:xfrm>
          <a:prstGeom prst="rect">
            <a:avLst/>
          </a:prstGeom>
          <a:noFill/>
          <a:ln>
            <a:noFill/>
          </a:ln>
        </p:spPr>
        <p:txBody>
          <a:bodyPr vert="horz" wrap="square" lIns="91440" tIns="45720" rIns="91440" bIns="45720" anchor="t" anchorCtr="0" compatLnSpc="1">
            <a:sp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1" i="0" u="none" strike="noStrike" kern="1200" cap="none" spc="0" normalizeH="0" baseline="0" noProof="0">
                <a:ln>
                  <a:noFill/>
                </a:ln>
                <a:solidFill>
                  <a:srgbClr val="0F1C50"/>
                </a:solidFill>
                <a:effectLst/>
                <a:uLnTx/>
                <a:uFillTx/>
                <a:latin typeface="Arial"/>
                <a:ea typeface="+mn-ea"/>
                <a:cs typeface="+mn-cs"/>
              </a:rPr>
              <a:t>Payments &amp; Cards</a:t>
            </a:r>
            <a:endParaRPr kumimoji="0" lang="en-IN" sz="1200" b="1" i="0" u="none" strike="noStrike" kern="1200" cap="none" spc="0" normalizeH="0" baseline="0" noProof="0">
              <a:ln>
                <a:noFill/>
              </a:ln>
              <a:solidFill>
                <a:srgbClr val="0F1C50"/>
              </a:solidFill>
              <a:effectLst/>
              <a:uLnTx/>
              <a:uFillTx/>
              <a:latin typeface="Arial"/>
              <a:ea typeface="+mn-ea"/>
              <a:cs typeface="+mn-cs"/>
            </a:endParaRPr>
          </a:p>
        </p:txBody>
      </p:sp>
      <p:sp>
        <p:nvSpPr>
          <p:cNvPr id="32" name="TextBox 26">
            <a:extLst>
              <a:ext uri="{FF2B5EF4-FFF2-40B4-BE49-F238E27FC236}">
                <a16:creationId xmlns:a16="http://schemas.microsoft.com/office/drawing/2014/main" id="{BF7DB37A-70AF-0325-6A72-0959AB072FC3}"/>
              </a:ext>
            </a:extLst>
          </p:cNvPr>
          <p:cNvSpPr txBox="1"/>
          <p:nvPr/>
        </p:nvSpPr>
        <p:spPr>
          <a:xfrm>
            <a:off x="6038857" y="5085499"/>
            <a:ext cx="2637659" cy="492440"/>
          </a:xfrm>
          <a:prstGeom prst="rect">
            <a:avLst/>
          </a:prstGeom>
          <a:noFill/>
          <a:ln>
            <a:noFill/>
          </a:ln>
        </p:spPr>
        <p:txBody>
          <a:bodyPr vert="horz" wrap="square" lIns="91440" tIns="45720" rIns="91440" bIns="45720" anchor="t" anchorCtr="0" compatLnSpc="1">
            <a:sp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00" b="1" i="0" u="none" strike="noStrike" kern="1200" cap="none" spc="0" normalizeH="0" baseline="0" noProof="0">
                <a:ln>
                  <a:noFill/>
                </a:ln>
                <a:solidFill>
                  <a:srgbClr val="0080B1"/>
                </a:solidFill>
                <a:effectLst/>
                <a:uLnTx/>
                <a:uFillTx/>
                <a:latin typeface="Arial"/>
                <a:ea typeface="+mn-ea"/>
                <a:cs typeface="+mn-cs"/>
              </a:rPr>
              <a:t>Leader in Everest Payments IT Services PEAK Matrix </a:t>
            </a:r>
            <a:r>
              <a:rPr kumimoji="0" lang="en-IN" sz="800" b="1" i="0" u="none" strike="noStrike" kern="1200" cap="none" spc="0" normalizeH="0" baseline="0" noProof="0">
                <a:ln>
                  <a:noFill/>
                </a:ln>
                <a:solidFill>
                  <a:srgbClr val="0080B1"/>
                </a:solidFill>
                <a:effectLst/>
                <a:uLnTx/>
                <a:uFillTx/>
                <a:latin typeface="Arial"/>
                <a:ea typeface="+mn-ea"/>
                <a:cs typeface="+mn-cs"/>
              </a:rPr>
              <a:t>® Assessment</a:t>
            </a:r>
            <a:r>
              <a:rPr kumimoji="0" lang="en-US" sz="800" b="1" i="0" u="none" strike="noStrike" kern="1200" cap="none" spc="0" normalizeH="0" baseline="0" noProof="0">
                <a:ln>
                  <a:noFill/>
                </a:ln>
                <a:solidFill>
                  <a:srgbClr val="0080B1"/>
                </a:solidFill>
                <a:effectLst/>
                <a:uLnTx/>
                <a:uFillTx/>
                <a:latin typeface="Arial"/>
                <a:ea typeface="+mn-ea"/>
                <a:cs typeface="+mn-cs"/>
              </a:rPr>
              <a:t> 2023</a:t>
            </a:r>
          </a:p>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000" b="0" i="0" u="none" strike="noStrike" kern="1200" cap="none" spc="0" normalizeH="0" baseline="0" noProof="0">
              <a:ln>
                <a:noFill/>
              </a:ln>
              <a:solidFill>
                <a:srgbClr val="0080B1"/>
              </a:solidFill>
              <a:effectLst/>
              <a:uLnTx/>
              <a:uFillTx/>
              <a:latin typeface="Arial"/>
              <a:ea typeface="+mn-ea"/>
              <a:cs typeface="+mn-cs"/>
            </a:endParaRPr>
          </a:p>
        </p:txBody>
      </p:sp>
      <p:cxnSp>
        <p:nvCxnSpPr>
          <p:cNvPr id="33" name="Straight Connector 27">
            <a:extLst>
              <a:ext uri="{FF2B5EF4-FFF2-40B4-BE49-F238E27FC236}">
                <a16:creationId xmlns:a16="http://schemas.microsoft.com/office/drawing/2014/main" id="{11DEDEC6-9C4C-5FBF-78EE-74D2D9835597}"/>
              </a:ext>
            </a:extLst>
          </p:cNvPr>
          <p:cNvCxnSpPr/>
          <p:nvPr/>
        </p:nvCxnSpPr>
        <p:spPr>
          <a:xfrm flipV="1">
            <a:off x="9641776" y="2485037"/>
            <a:ext cx="0" cy="1351373"/>
          </a:xfrm>
          <a:prstGeom prst="straightConnector1">
            <a:avLst/>
          </a:prstGeom>
          <a:noFill/>
          <a:ln w="9528" cap="flat">
            <a:solidFill>
              <a:srgbClr val="9F9F9F"/>
            </a:solidFill>
            <a:custDash>
              <a:ds d="100000" sp="100000"/>
            </a:custDash>
          </a:ln>
        </p:spPr>
      </p:cxnSp>
      <p:sp>
        <p:nvSpPr>
          <p:cNvPr id="34" name="TextBox 28">
            <a:extLst>
              <a:ext uri="{FF2B5EF4-FFF2-40B4-BE49-F238E27FC236}">
                <a16:creationId xmlns:a16="http://schemas.microsoft.com/office/drawing/2014/main" id="{B6DCDD8A-F753-627F-9634-933F3E7E7625}"/>
              </a:ext>
            </a:extLst>
          </p:cNvPr>
          <p:cNvSpPr txBox="1"/>
          <p:nvPr/>
        </p:nvSpPr>
        <p:spPr>
          <a:xfrm>
            <a:off x="7863689" y="2351123"/>
            <a:ext cx="1201887" cy="276999"/>
          </a:xfrm>
          <a:prstGeom prst="rect">
            <a:avLst/>
          </a:prstGeom>
          <a:noFill/>
          <a:ln>
            <a:noFill/>
          </a:ln>
        </p:spPr>
        <p:txBody>
          <a:bodyPr vert="horz" wrap="square" lIns="91440" tIns="45720" rIns="91440" bIns="45720" anchor="t" anchorCtr="0" compatLnSpc="1">
            <a:sp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1" i="0" u="none" strike="noStrike" kern="1200" cap="none" spc="0" normalizeH="0" baseline="0" noProof="0">
                <a:ln>
                  <a:noFill/>
                </a:ln>
                <a:solidFill>
                  <a:srgbClr val="0F1C50"/>
                </a:solidFill>
                <a:effectLst/>
                <a:uLnTx/>
                <a:uFillTx/>
                <a:latin typeface="Arial"/>
                <a:ea typeface="+mn-ea"/>
                <a:cs typeface="+mn-cs"/>
              </a:rPr>
              <a:t>Core Banking</a:t>
            </a:r>
            <a:endParaRPr kumimoji="0" lang="en-IN" sz="1200" b="1" i="0" u="none" strike="noStrike" kern="1200" cap="none" spc="0" normalizeH="0" baseline="0" noProof="0">
              <a:ln>
                <a:noFill/>
              </a:ln>
              <a:solidFill>
                <a:srgbClr val="0F1C50"/>
              </a:solidFill>
              <a:effectLst/>
              <a:uLnTx/>
              <a:uFillTx/>
              <a:latin typeface="Arial"/>
              <a:ea typeface="+mn-ea"/>
              <a:cs typeface="+mn-cs"/>
            </a:endParaRPr>
          </a:p>
        </p:txBody>
      </p:sp>
      <p:sp>
        <p:nvSpPr>
          <p:cNvPr id="35" name="TextBox 34">
            <a:extLst>
              <a:ext uri="{FF2B5EF4-FFF2-40B4-BE49-F238E27FC236}">
                <a16:creationId xmlns:a16="http://schemas.microsoft.com/office/drawing/2014/main" id="{0D67B561-EF96-D29F-B754-304694134768}"/>
              </a:ext>
            </a:extLst>
          </p:cNvPr>
          <p:cNvSpPr txBox="1"/>
          <p:nvPr/>
        </p:nvSpPr>
        <p:spPr>
          <a:xfrm>
            <a:off x="5634518" y="2346542"/>
            <a:ext cx="1371508" cy="276999"/>
          </a:xfrm>
          <a:prstGeom prst="rect">
            <a:avLst/>
          </a:prstGeom>
          <a:noFill/>
          <a:ln>
            <a:noFill/>
          </a:ln>
        </p:spPr>
        <p:txBody>
          <a:bodyPr vert="horz" wrap="square" lIns="91440" tIns="45720" rIns="91440" bIns="45720" anchor="t" anchorCtr="0" compatLnSpc="1">
            <a:sp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1" i="0" u="none" strike="noStrike" kern="1200" cap="none" spc="0" normalizeH="0" baseline="0" noProof="0">
                <a:ln>
                  <a:noFill/>
                </a:ln>
                <a:solidFill>
                  <a:srgbClr val="0F1C50"/>
                </a:solidFill>
                <a:effectLst/>
                <a:uLnTx/>
                <a:uFillTx/>
                <a:latin typeface="Arial"/>
                <a:ea typeface="+mn-ea"/>
                <a:cs typeface="+mn-cs"/>
              </a:rPr>
              <a:t>Financial Crime</a:t>
            </a:r>
            <a:endParaRPr kumimoji="0" lang="en-IN" sz="1200" b="1" i="0" u="none" strike="noStrike" kern="1200" cap="none" spc="0" normalizeH="0" baseline="0" noProof="0">
              <a:ln>
                <a:noFill/>
              </a:ln>
              <a:solidFill>
                <a:srgbClr val="0F1C50"/>
              </a:solidFill>
              <a:effectLst/>
              <a:uLnTx/>
              <a:uFillTx/>
              <a:latin typeface="Arial"/>
              <a:ea typeface="+mn-ea"/>
              <a:cs typeface="+mn-cs"/>
            </a:endParaRPr>
          </a:p>
        </p:txBody>
      </p:sp>
      <p:sp>
        <p:nvSpPr>
          <p:cNvPr id="36" name="TextBox 35">
            <a:extLst>
              <a:ext uri="{FF2B5EF4-FFF2-40B4-BE49-F238E27FC236}">
                <a16:creationId xmlns:a16="http://schemas.microsoft.com/office/drawing/2014/main" id="{87B05AD6-A100-B4C9-E742-03ABADE23671}"/>
              </a:ext>
            </a:extLst>
          </p:cNvPr>
          <p:cNvSpPr txBox="1"/>
          <p:nvPr/>
        </p:nvSpPr>
        <p:spPr>
          <a:xfrm>
            <a:off x="5200508" y="2652171"/>
            <a:ext cx="2338321" cy="461662"/>
          </a:xfrm>
          <a:prstGeom prst="rect">
            <a:avLst/>
          </a:prstGeom>
          <a:noFill/>
          <a:ln>
            <a:noFill/>
          </a:ln>
        </p:spPr>
        <p:txBody>
          <a:bodyPr vert="horz" wrap="square" lIns="91440" tIns="45720" rIns="91440" bIns="45720" anchor="t" anchorCtr="0" compatLnSpc="1">
            <a:sp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IN" sz="800" b="1" i="0" u="none" strike="noStrike" kern="1200" cap="none" spc="0" normalizeH="0" baseline="0" noProof="0">
                <a:ln>
                  <a:noFill/>
                </a:ln>
                <a:solidFill>
                  <a:srgbClr val="0080B1"/>
                </a:solidFill>
                <a:effectLst/>
                <a:uLnTx/>
                <a:uFillTx/>
                <a:latin typeface="Arial"/>
                <a:ea typeface="+mn-ea"/>
                <a:cs typeface="+mn-cs"/>
              </a:rPr>
              <a:t>Leader in Everest BFS Risk and Compliance IT Services PEAK Matrix® Assessment 202</a:t>
            </a:r>
            <a:r>
              <a:rPr kumimoji="0" lang="en-IN" sz="800" b="1" i="0" u="none" strike="noStrike" kern="0" cap="none" spc="0" normalizeH="0" baseline="0" noProof="0">
                <a:ln>
                  <a:noFill/>
                </a:ln>
                <a:solidFill>
                  <a:srgbClr val="0080B1"/>
                </a:solidFill>
                <a:effectLst/>
                <a:uLnTx/>
                <a:uFillTx/>
                <a:latin typeface="Arial"/>
                <a:ea typeface="+mn-ea"/>
                <a:cs typeface="+mn-cs"/>
              </a:rPr>
              <a:t>3</a:t>
            </a:r>
            <a:endParaRPr kumimoji="0" lang="en-IN" sz="800" b="1" i="0" u="none" strike="noStrike" kern="1200" cap="none" spc="0" normalizeH="0" baseline="0" noProof="0">
              <a:ln>
                <a:noFill/>
              </a:ln>
              <a:solidFill>
                <a:srgbClr val="0080B1"/>
              </a:solidFill>
              <a:effectLst/>
              <a:uLnTx/>
              <a:uFillTx/>
              <a:latin typeface="Arial"/>
              <a:ea typeface="+mn-ea"/>
              <a:cs typeface="+mn-cs"/>
            </a:endParaRPr>
          </a:p>
          <a:p>
            <a:pPr marL="285750" marR="0" lvl="0" indent="-285750" algn="r" defTabSz="914400" rtl="0" eaLnBrk="1" fontAlgn="auto" latinLnBrk="0" hangingPunct="1">
              <a:lnSpc>
                <a:spcPct val="100000"/>
              </a:lnSpc>
              <a:spcBef>
                <a:spcPts val="0"/>
              </a:spcBef>
              <a:spcAft>
                <a:spcPts val="0"/>
              </a:spcAft>
              <a:buClrTx/>
              <a:buSzPct val="100000"/>
              <a:buFont typeface="Arial" pitchFamily="34"/>
              <a:buChar char="•"/>
              <a:tabLst/>
              <a:defRPr sz="1800" b="0" i="0" u="none" strike="noStrike" kern="0" cap="none" spc="0" baseline="0">
                <a:solidFill>
                  <a:srgbClr val="000000"/>
                </a:solidFill>
                <a:uFillTx/>
              </a:defRPr>
            </a:pPr>
            <a:endParaRPr kumimoji="0" lang="en-IN" sz="800" b="0" i="0" u="none" strike="noStrike" kern="1200" cap="none" spc="0" normalizeH="0" baseline="0" noProof="0">
              <a:ln>
                <a:noFill/>
              </a:ln>
              <a:solidFill>
                <a:srgbClr val="0080B1"/>
              </a:solidFill>
              <a:effectLst/>
              <a:uLnTx/>
              <a:uFillTx/>
              <a:latin typeface="Arial"/>
              <a:ea typeface="+mn-ea"/>
              <a:cs typeface="+mn-cs"/>
            </a:endParaRPr>
          </a:p>
        </p:txBody>
      </p:sp>
      <p:cxnSp>
        <p:nvCxnSpPr>
          <p:cNvPr id="37" name="Straight Connector 34">
            <a:extLst>
              <a:ext uri="{FF2B5EF4-FFF2-40B4-BE49-F238E27FC236}">
                <a16:creationId xmlns:a16="http://schemas.microsoft.com/office/drawing/2014/main" id="{17CC14B9-555E-8193-3FE9-6D5338EF01E7}"/>
              </a:ext>
            </a:extLst>
          </p:cNvPr>
          <p:cNvCxnSpPr/>
          <p:nvPr/>
        </p:nvCxnSpPr>
        <p:spPr>
          <a:xfrm flipV="1">
            <a:off x="11757057" y="2485037"/>
            <a:ext cx="5962" cy="1351373"/>
          </a:xfrm>
          <a:prstGeom prst="straightConnector1">
            <a:avLst/>
          </a:prstGeom>
          <a:noFill/>
          <a:ln w="9528" cap="flat">
            <a:solidFill>
              <a:srgbClr val="9F9F9F"/>
            </a:solidFill>
            <a:custDash>
              <a:ds d="100000" sp="100000"/>
            </a:custDash>
          </a:ln>
        </p:spPr>
      </p:cxnSp>
      <p:sp>
        <p:nvSpPr>
          <p:cNvPr id="38" name="TextBox 37">
            <a:extLst>
              <a:ext uri="{FF2B5EF4-FFF2-40B4-BE49-F238E27FC236}">
                <a16:creationId xmlns:a16="http://schemas.microsoft.com/office/drawing/2014/main" id="{58BD794B-35F6-1A41-8846-198BBC61CF06}"/>
              </a:ext>
            </a:extLst>
          </p:cNvPr>
          <p:cNvSpPr txBox="1"/>
          <p:nvPr/>
        </p:nvSpPr>
        <p:spPr>
          <a:xfrm>
            <a:off x="9910070" y="2348224"/>
            <a:ext cx="1333707" cy="276999"/>
          </a:xfrm>
          <a:prstGeom prst="rect">
            <a:avLst/>
          </a:prstGeom>
          <a:noFill/>
          <a:ln>
            <a:noFill/>
          </a:ln>
        </p:spPr>
        <p:txBody>
          <a:bodyPr vert="horz" wrap="square" lIns="91440" tIns="45720" rIns="91440" bIns="45720" anchor="t" anchorCtr="0" compatLnSpc="1">
            <a:sp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1" i="0" u="none" strike="noStrike" kern="1200" cap="none" spc="0" normalizeH="0" baseline="0" noProof="0">
                <a:ln>
                  <a:noFill/>
                </a:ln>
                <a:solidFill>
                  <a:srgbClr val="0F1C50"/>
                </a:solidFill>
                <a:effectLst/>
                <a:uLnTx/>
                <a:uFillTx/>
                <a:latin typeface="Arial"/>
                <a:ea typeface="+mn-ea"/>
                <a:cs typeface="+mn-cs"/>
              </a:rPr>
              <a:t>Capital Markets</a:t>
            </a:r>
          </a:p>
        </p:txBody>
      </p:sp>
      <p:pic>
        <p:nvPicPr>
          <p:cNvPr id="39" name="Picture 38">
            <a:extLst>
              <a:ext uri="{FF2B5EF4-FFF2-40B4-BE49-F238E27FC236}">
                <a16:creationId xmlns:a16="http://schemas.microsoft.com/office/drawing/2014/main" id="{FFAD10A0-F462-7AA3-B0DA-AE44C4C08734}"/>
              </a:ext>
            </a:extLst>
          </p:cNvPr>
          <p:cNvPicPr>
            <a:picLocks noChangeAspect="1"/>
          </p:cNvPicPr>
          <p:nvPr/>
        </p:nvPicPr>
        <p:blipFill>
          <a:blip r:embed="rId3"/>
          <a:stretch>
            <a:fillRect/>
          </a:stretch>
        </p:blipFill>
        <p:spPr>
          <a:xfrm>
            <a:off x="8308178" y="5547344"/>
            <a:ext cx="251999" cy="251999"/>
          </a:xfrm>
          <a:prstGeom prst="rect">
            <a:avLst/>
          </a:prstGeom>
          <a:noFill/>
          <a:ln>
            <a:noFill/>
          </a:ln>
        </p:spPr>
      </p:pic>
      <p:pic>
        <p:nvPicPr>
          <p:cNvPr id="40" name="Picture 4" descr="Citi | Brands of the World™ | Download vector logos and logotypes">
            <a:extLst>
              <a:ext uri="{FF2B5EF4-FFF2-40B4-BE49-F238E27FC236}">
                <a16:creationId xmlns:a16="http://schemas.microsoft.com/office/drawing/2014/main" id="{D5903ABF-30BC-FC70-5B6E-6B17E8B98792}"/>
              </a:ext>
            </a:extLst>
          </p:cNvPr>
          <p:cNvPicPr>
            <a:picLocks noChangeAspect="1"/>
          </p:cNvPicPr>
          <p:nvPr/>
        </p:nvPicPr>
        <p:blipFill>
          <a:blip r:embed="rId4"/>
          <a:srcRect/>
          <a:stretch>
            <a:fillRect/>
          </a:stretch>
        </p:blipFill>
        <p:spPr>
          <a:xfrm>
            <a:off x="7668098" y="5554349"/>
            <a:ext cx="251999" cy="251999"/>
          </a:xfrm>
          <a:prstGeom prst="rect">
            <a:avLst/>
          </a:prstGeom>
          <a:noFill/>
          <a:ln>
            <a:noFill/>
          </a:ln>
        </p:spPr>
      </p:pic>
      <p:pic>
        <p:nvPicPr>
          <p:cNvPr id="41" name="Picture 4" descr="Mastercard - Wikipedia">
            <a:extLst>
              <a:ext uri="{FF2B5EF4-FFF2-40B4-BE49-F238E27FC236}">
                <a16:creationId xmlns:a16="http://schemas.microsoft.com/office/drawing/2014/main" id="{BD98E10B-5887-2DAE-0EEA-ACCC1E2A4A61}"/>
              </a:ext>
            </a:extLst>
          </p:cNvPr>
          <p:cNvPicPr>
            <a:picLocks noChangeAspect="1"/>
          </p:cNvPicPr>
          <p:nvPr/>
        </p:nvPicPr>
        <p:blipFill>
          <a:blip r:embed="rId5"/>
          <a:srcRect/>
          <a:stretch>
            <a:fillRect/>
          </a:stretch>
        </p:blipFill>
        <p:spPr>
          <a:xfrm>
            <a:off x="7979388" y="5556799"/>
            <a:ext cx="277977" cy="225957"/>
          </a:xfrm>
          <a:prstGeom prst="rect">
            <a:avLst/>
          </a:prstGeom>
          <a:noFill/>
          <a:ln>
            <a:noFill/>
          </a:ln>
        </p:spPr>
      </p:pic>
      <p:sp>
        <p:nvSpPr>
          <p:cNvPr id="42" name="TextBox 41">
            <a:extLst>
              <a:ext uri="{FF2B5EF4-FFF2-40B4-BE49-F238E27FC236}">
                <a16:creationId xmlns:a16="http://schemas.microsoft.com/office/drawing/2014/main" id="{47A60B7D-56CD-94C7-65A1-960C9097AAF7}"/>
              </a:ext>
            </a:extLst>
          </p:cNvPr>
          <p:cNvSpPr txBox="1"/>
          <p:nvPr/>
        </p:nvSpPr>
        <p:spPr>
          <a:xfrm>
            <a:off x="7645440" y="2592131"/>
            <a:ext cx="1996336" cy="461662"/>
          </a:xfrm>
          <a:prstGeom prst="rect">
            <a:avLst/>
          </a:prstGeom>
          <a:noFill/>
          <a:ln>
            <a:noFill/>
          </a:ln>
        </p:spPr>
        <p:txBody>
          <a:bodyPr vert="horz" wrap="square" lIns="91440" tIns="45720" rIns="91440" bIns="45720" anchor="t" anchorCtr="0" compatLnSpc="1">
            <a:sp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00" b="1" i="0" u="none" strike="noStrike" kern="1200" cap="none" spc="0" normalizeH="0" baseline="0" noProof="0">
                <a:ln>
                  <a:noFill/>
                </a:ln>
                <a:solidFill>
                  <a:srgbClr val="0080B1"/>
                </a:solidFill>
                <a:effectLst/>
                <a:uLnTx/>
                <a:uFillTx/>
                <a:latin typeface="Arial"/>
                <a:ea typeface="+mn-ea"/>
                <a:cs typeface="+mn-cs"/>
              </a:rPr>
              <a:t>“NTT DATA is a good fit for transformational deals”</a:t>
            </a:r>
          </a:p>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700" b="1" i="1" u="none" strike="noStrike" kern="1200" cap="none" spc="0" normalizeH="0" baseline="0" noProof="0">
                <a:ln>
                  <a:noFill/>
                </a:ln>
                <a:solidFill>
                  <a:srgbClr val="0080B1"/>
                </a:solidFill>
                <a:effectLst/>
                <a:uLnTx/>
                <a:uFillTx/>
                <a:latin typeface="Arial"/>
                <a:ea typeface="+mn-ea"/>
                <a:cs typeface="+mn-cs"/>
              </a:rPr>
              <a:t>- Gartner Magic Quadrant June 2022</a:t>
            </a:r>
            <a:endParaRPr kumimoji="0" lang="en-IN" sz="700" b="1" i="1" u="none" strike="noStrike" kern="1200" cap="none" spc="0" normalizeH="0" baseline="0" noProof="0">
              <a:ln>
                <a:noFill/>
              </a:ln>
              <a:solidFill>
                <a:srgbClr val="0080B1"/>
              </a:solidFill>
              <a:effectLst/>
              <a:uLnTx/>
              <a:uFillTx/>
              <a:latin typeface="Arial"/>
              <a:ea typeface="+mn-ea"/>
              <a:cs typeface="+mn-cs"/>
            </a:endParaRPr>
          </a:p>
        </p:txBody>
      </p:sp>
      <p:sp>
        <p:nvSpPr>
          <p:cNvPr id="43" name="TextBox 41">
            <a:extLst>
              <a:ext uri="{FF2B5EF4-FFF2-40B4-BE49-F238E27FC236}">
                <a16:creationId xmlns:a16="http://schemas.microsoft.com/office/drawing/2014/main" id="{1A8494B4-1AEF-AE15-E54C-C9CB92C0FD9B}"/>
              </a:ext>
            </a:extLst>
          </p:cNvPr>
          <p:cNvSpPr txBox="1"/>
          <p:nvPr/>
        </p:nvSpPr>
        <p:spPr>
          <a:xfrm>
            <a:off x="8555277" y="4753426"/>
            <a:ext cx="1755373" cy="276999"/>
          </a:xfrm>
          <a:prstGeom prst="rect">
            <a:avLst/>
          </a:prstGeom>
          <a:noFill/>
          <a:ln>
            <a:noFill/>
          </a:ln>
        </p:spPr>
        <p:txBody>
          <a:bodyPr vert="horz" wrap="square" lIns="91440" tIns="45720" rIns="91440" bIns="45720" anchor="t" anchorCtr="0" compatLnSpc="1">
            <a:sp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1" i="0" u="none" strike="noStrike" kern="1200" cap="none" spc="0" normalizeH="0" baseline="0" noProof="0">
                <a:ln>
                  <a:noFill/>
                </a:ln>
                <a:solidFill>
                  <a:srgbClr val="0F1C50"/>
                </a:solidFill>
                <a:effectLst/>
                <a:uLnTx/>
                <a:uFillTx/>
                <a:latin typeface="Arial"/>
                <a:ea typeface="+mn-ea"/>
                <a:cs typeface="+mn-cs"/>
              </a:rPr>
              <a:t>Credit &amp; Mortgages</a:t>
            </a:r>
            <a:endParaRPr kumimoji="0" lang="en-IN" sz="1200" b="1" i="0" u="none" strike="noStrike" kern="1200" cap="none" spc="0" normalizeH="0" baseline="0" noProof="0">
              <a:ln>
                <a:noFill/>
              </a:ln>
              <a:solidFill>
                <a:srgbClr val="0F1C50"/>
              </a:solidFill>
              <a:effectLst/>
              <a:uLnTx/>
              <a:uFillTx/>
              <a:latin typeface="Arial"/>
              <a:ea typeface="+mn-ea"/>
              <a:cs typeface="+mn-cs"/>
            </a:endParaRPr>
          </a:p>
        </p:txBody>
      </p:sp>
      <p:cxnSp>
        <p:nvCxnSpPr>
          <p:cNvPr id="44" name="Straight Connector 52">
            <a:extLst>
              <a:ext uri="{FF2B5EF4-FFF2-40B4-BE49-F238E27FC236}">
                <a16:creationId xmlns:a16="http://schemas.microsoft.com/office/drawing/2014/main" id="{32D83114-9D0B-B5B3-B443-162B4838BB2F}"/>
              </a:ext>
            </a:extLst>
          </p:cNvPr>
          <p:cNvCxnSpPr/>
          <p:nvPr/>
        </p:nvCxnSpPr>
        <p:spPr>
          <a:xfrm>
            <a:off x="9126630" y="2485037"/>
            <a:ext cx="522781" cy="0"/>
          </a:xfrm>
          <a:prstGeom prst="straightConnector1">
            <a:avLst/>
          </a:prstGeom>
          <a:noFill/>
          <a:ln w="9528" cap="flat">
            <a:solidFill>
              <a:srgbClr val="9F9F9F"/>
            </a:solidFill>
            <a:custDash>
              <a:ds d="100000" sp="100000"/>
            </a:custDash>
          </a:ln>
        </p:spPr>
      </p:cxnSp>
      <p:cxnSp>
        <p:nvCxnSpPr>
          <p:cNvPr id="45" name="Straight Connector 53">
            <a:extLst>
              <a:ext uri="{FF2B5EF4-FFF2-40B4-BE49-F238E27FC236}">
                <a16:creationId xmlns:a16="http://schemas.microsoft.com/office/drawing/2014/main" id="{9F259B37-86C6-7EEE-6C71-7E939BDBF9AA}"/>
              </a:ext>
            </a:extLst>
          </p:cNvPr>
          <p:cNvCxnSpPr/>
          <p:nvPr/>
        </p:nvCxnSpPr>
        <p:spPr>
          <a:xfrm>
            <a:off x="11240239" y="2485037"/>
            <a:ext cx="522780" cy="0"/>
          </a:xfrm>
          <a:prstGeom prst="straightConnector1">
            <a:avLst/>
          </a:prstGeom>
          <a:noFill/>
          <a:ln w="9528" cap="flat">
            <a:solidFill>
              <a:srgbClr val="9F9F9F"/>
            </a:solidFill>
            <a:custDash>
              <a:ds d="100000" sp="100000"/>
            </a:custDash>
          </a:ln>
        </p:spPr>
      </p:cxnSp>
      <p:sp>
        <p:nvSpPr>
          <p:cNvPr id="46" name="AutoShape 22" descr="Finastra Logo PNG vector in SVG, PDF, AI, CDR format">
            <a:extLst>
              <a:ext uri="{FF2B5EF4-FFF2-40B4-BE49-F238E27FC236}">
                <a16:creationId xmlns:a16="http://schemas.microsoft.com/office/drawing/2014/main" id="{02FEDB65-83A4-BD01-0DB5-A038FFBC131A}"/>
              </a:ext>
            </a:extLst>
          </p:cNvPr>
          <p:cNvSpPr/>
          <p:nvPr/>
        </p:nvSpPr>
        <p:spPr>
          <a:xfrm>
            <a:off x="6380504" y="2935580"/>
            <a:ext cx="304796" cy="304796"/>
          </a:xfrm>
          <a:prstGeom prst="rect">
            <a:avLst/>
          </a:prstGeom>
          <a:noFill/>
          <a:ln>
            <a:noFill/>
            <a:prstDash val="solid"/>
          </a:ln>
        </p:spPr>
        <p:txBody>
          <a:bodyPr vert="horz" wrap="square" lIns="91440" tIns="45720" rIns="91440" bIns="4572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800" b="0" i="0" u="none" strike="noStrike" kern="1200" cap="none" spc="0" normalizeH="0" baseline="0" noProof="0">
              <a:ln>
                <a:noFill/>
              </a:ln>
              <a:solidFill>
                <a:srgbClr val="1C1C1C"/>
              </a:solidFill>
              <a:effectLst/>
              <a:uLnTx/>
              <a:uFillTx/>
              <a:latin typeface="Arial"/>
              <a:ea typeface="+mn-ea"/>
              <a:cs typeface="+mn-cs"/>
            </a:endParaRPr>
          </a:p>
        </p:txBody>
      </p:sp>
      <p:sp>
        <p:nvSpPr>
          <p:cNvPr id="47" name="TextBox 61">
            <a:extLst>
              <a:ext uri="{FF2B5EF4-FFF2-40B4-BE49-F238E27FC236}">
                <a16:creationId xmlns:a16="http://schemas.microsoft.com/office/drawing/2014/main" id="{7B595700-46AC-354E-C7D3-D38D2ABAD03B}"/>
              </a:ext>
            </a:extLst>
          </p:cNvPr>
          <p:cNvSpPr txBox="1"/>
          <p:nvPr/>
        </p:nvSpPr>
        <p:spPr>
          <a:xfrm>
            <a:off x="8265961" y="5006029"/>
            <a:ext cx="2503947" cy="446272"/>
          </a:xfrm>
          <a:prstGeom prst="rect">
            <a:avLst/>
          </a:prstGeom>
          <a:noFill/>
          <a:ln>
            <a:noFill/>
          </a:ln>
        </p:spPr>
        <p:txBody>
          <a:bodyPr vert="horz" wrap="square" lIns="91440" tIns="45720" rIns="91440" bIns="45720" anchor="t" anchorCtr="0" compatLnSpc="1">
            <a:sp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00" b="1" i="0" u="none" strike="noStrike" kern="1200" cap="none" spc="0" normalizeH="0" baseline="0" noProof="0">
                <a:ln>
                  <a:noFill/>
                </a:ln>
                <a:solidFill>
                  <a:srgbClr val="0080B1"/>
                </a:solidFill>
                <a:effectLst/>
                <a:uLnTx/>
                <a:uFillTx/>
                <a:latin typeface="Arial"/>
                <a:ea typeface="+mn-ea"/>
                <a:cs typeface="+mn-cs"/>
              </a:rPr>
              <a:t>Leader for Third Consecutive Year for Advanced Digital Workplace Services</a:t>
            </a:r>
          </a:p>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700" b="1" i="1" u="none" strike="noStrike" kern="1200" cap="none" spc="0" normalizeH="0" baseline="0" noProof="0">
                <a:ln>
                  <a:noFill/>
                </a:ln>
                <a:solidFill>
                  <a:srgbClr val="0080B1"/>
                </a:solidFill>
                <a:effectLst/>
                <a:uLnTx/>
                <a:uFillTx/>
                <a:latin typeface="Arial"/>
                <a:ea typeface="+mn-ea"/>
                <a:cs typeface="+mn-cs"/>
              </a:rPr>
              <a:t>- NelsonHall's NEAT Report 2022 </a:t>
            </a:r>
          </a:p>
        </p:txBody>
      </p:sp>
      <p:cxnSp>
        <p:nvCxnSpPr>
          <p:cNvPr id="48" name="Straight Connector 62">
            <a:extLst>
              <a:ext uri="{FF2B5EF4-FFF2-40B4-BE49-F238E27FC236}">
                <a16:creationId xmlns:a16="http://schemas.microsoft.com/office/drawing/2014/main" id="{9C06C6D2-9C14-EF72-ED25-6A8C95C9A65B}"/>
              </a:ext>
            </a:extLst>
          </p:cNvPr>
          <p:cNvCxnSpPr/>
          <p:nvPr/>
        </p:nvCxnSpPr>
        <p:spPr>
          <a:xfrm flipV="1">
            <a:off x="8584501" y="4534857"/>
            <a:ext cx="0" cy="393054"/>
          </a:xfrm>
          <a:prstGeom prst="straightConnector1">
            <a:avLst/>
          </a:prstGeom>
          <a:noFill/>
          <a:ln w="9528" cap="flat">
            <a:solidFill>
              <a:srgbClr val="9F9F9F"/>
            </a:solidFill>
            <a:custDash>
              <a:ds d="100000" sp="100000"/>
            </a:custDash>
          </a:ln>
        </p:spPr>
      </p:cxnSp>
      <p:sp>
        <p:nvSpPr>
          <p:cNvPr id="49" name="TextBox 63">
            <a:extLst>
              <a:ext uri="{FF2B5EF4-FFF2-40B4-BE49-F238E27FC236}">
                <a16:creationId xmlns:a16="http://schemas.microsoft.com/office/drawing/2014/main" id="{B2C79853-D5A6-FFE6-B895-1FCACB9529E6}"/>
              </a:ext>
            </a:extLst>
          </p:cNvPr>
          <p:cNvSpPr txBox="1"/>
          <p:nvPr/>
        </p:nvSpPr>
        <p:spPr>
          <a:xfrm>
            <a:off x="9649411" y="2643063"/>
            <a:ext cx="2078019" cy="338556"/>
          </a:xfrm>
          <a:prstGeom prst="rect">
            <a:avLst/>
          </a:prstGeom>
          <a:noFill/>
          <a:ln>
            <a:noFill/>
          </a:ln>
        </p:spPr>
        <p:txBody>
          <a:bodyPr vert="horz" wrap="square" lIns="91440" tIns="45720" rIns="91440" bIns="45720" anchor="t" anchorCtr="0" compatLnSpc="1">
            <a:sp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800" b="1" i="0" u="none" strike="noStrike" kern="1200" cap="none" spc="0" normalizeH="0" baseline="0" noProof="0">
                <a:ln>
                  <a:noFill/>
                </a:ln>
                <a:solidFill>
                  <a:srgbClr val="0080B1"/>
                </a:solidFill>
                <a:effectLst/>
                <a:uLnTx/>
                <a:uFillTx/>
                <a:latin typeface="Arial"/>
                <a:ea typeface="+mn-ea"/>
                <a:cs typeface="+mn-cs"/>
              </a:rPr>
              <a:t>NTT DATA serves 8 out of 10 Global Capital Market firms</a:t>
            </a:r>
          </a:p>
        </p:txBody>
      </p:sp>
      <p:cxnSp>
        <p:nvCxnSpPr>
          <p:cNvPr id="50" name="Straight Connector 65">
            <a:extLst>
              <a:ext uri="{FF2B5EF4-FFF2-40B4-BE49-F238E27FC236}">
                <a16:creationId xmlns:a16="http://schemas.microsoft.com/office/drawing/2014/main" id="{EFBDE87A-E85E-7BD5-7754-39AD329BB7CD}"/>
              </a:ext>
            </a:extLst>
          </p:cNvPr>
          <p:cNvCxnSpPr/>
          <p:nvPr/>
        </p:nvCxnSpPr>
        <p:spPr>
          <a:xfrm>
            <a:off x="8247389" y="4927911"/>
            <a:ext cx="337112" cy="0"/>
          </a:xfrm>
          <a:prstGeom prst="straightConnector1">
            <a:avLst/>
          </a:prstGeom>
          <a:noFill/>
          <a:ln w="9528" cap="flat">
            <a:solidFill>
              <a:srgbClr val="9F9F9F"/>
            </a:solidFill>
            <a:custDash>
              <a:ds d="100000" sp="100000"/>
            </a:custDash>
          </a:ln>
        </p:spPr>
      </p:cxnSp>
      <p:pic>
        <p:nvPicPr>
          <p:cNvPr id="51" name="Picture 16" descr="Goldman Sachs (@GoldmanSachs) | Twitter">
            <a:extLst>
              <a:ext uri="{FF2B5EF4-FFF2-40B4-BE49-F238E27FC236}">
                <a16:creationId xmlns:a16="http://schemas.microsoft.com/office/drawing/2014/main" id="{546BAE0A-79EB-9F75-D5FF-740F3967D230}"/>
              </a:ext>
            </a:extLst>
          </p:cNvPr>
          <p:cNvPicPr>
            <a:picLocks noChangeAspect="1"/>
          </p:cNvPicPr>
          <p:nvPr/>
        </p:nvPicPr>
        <p:blipFill>
          <a:blip r:embed="rId6"/>
          <a:srcRect/>
          <a:stretch>
            <a:fillRect/>
          </a:stretch>
        </p:blipFill>
        <p:spPr>
          <a:xfrm>
            <a:off x="9289000" y="3288365"/>
            <a:ext cx="251999" cy="225235"/>
          </a:xfrm>
          <a:prstGeom prst="rect">
            <a:avLst/>
          </a:prstGeom>
          <a:noFill/>
          <a:ln>
            <a:noFill/>
          </a:ln>
        </p:spPr>
      </p:pic>
      <p:pic>
        <p:nvPicPr>
          <p:cNvPr id="52" name="Picture 4" descr="Citi | Brands of the World™ | Download vector logos and logotypes">
            <a:extLst>
              <a:ext uri="{FF2B5EF4-FFF2-40B4-BE49-F238E27FC236}">
                <a16:creationId xmlns:a16="http://schemas.microsoft.com/office/drawing/2014/main" id="{BE9AA43B-D575-DE82-ADD4-9908A97EE81A}"/>
              </a:ext>
            </a:extLst>
          </p:cNvPr>
          <p:cNvPicPr>
            <a:picLocks noChangeAspect="1"/>
          </p:cNvPicPr>
          <p:nvPr/>
        </p:nvPicPr>
        <p:blipFill>
          <a:blip r:embed="rId4"/>
          <a:srcRect/>
          <a:stretch>
            <a:fillRect/>
          </a:stretch>
        </p:blipFill>
        <p:spPr>
          <a:xfrm>
            <a:off x="9004503" y="3271366"/>
            <a:ext cx="251999" cy="251999"/>
          </a:xfrm>
          <a:prstGeom prst="rect">
            <a:avLst/>
          </a:prstGeom>
          <a:noFill/>
          <a:ln>
            <a:noFill/>
          </a:ln>
        </p:spPr>
      </p:pic>
      <p:grpSp>
        <p:nvGrpSpPr>
          <p:cNvPr id="53" name="Group 82">
            <a:extLst>
              <a:ext uri="{FF2B5EF4-FFF2-40B4-BE49-F238E27FC236}">
                <a16:creationId xmlns:a16="http://schemas.microsoft.com/office/drawing/2014/main" id="{27EAE6F2-4034-830A-CED1-438FB9AF691A}"/>
              </a:ext>
            </a:extLst>
          </p:cNvPr>
          <p:cNvGrpSpPr/>
          <p:nvPr/>
        </p:nvGrpSpPr>
        <p:grpSpPr>
          <a:xfrm>
            <a:off x="10387058" y="3357749"/>
            <a:ext cx="251999" cy="251999"/>
            <a:chOff x="10375907" y="3144639"/>
            <a:chExt cx="251999" cy="251999"/>
          </a:xfrm>
        </p:grpSpPr>
        <p:sp>
          <p:nvSpPr>
            <p:cNvPr id="54" name="Rectangle 83">
              <a:extLst>
                <a:ext uri="{FF2B5EF4-FFF2-40B4-BE49-F238E27FC236}">
                  <a16:creationId xmlns:a16="http://schemas.microsoft.com/office/drawing/2014/main" id="{15D0EB28-AD9F-FE9C-825D-060D6AFC3842}"/>
                </a:ext>
              </a:extLst>
            </p:cNvPr>
            <p:cNvSpPr/>
            <p:nvPr/>
          </p:nvSpPr>
          <p:spPr>
            <a:xfrm>
              <a:off x="10375907" y="3144639"/>
              <a:ext cx="251999" cy="251999"/>
            </a:xfrm>
            <a:prstGeom prst="rect">
              <a:avLst/>
            </a:prstGeom>
            <a:solidFill>
              <a:srgbClr val="FFFFFF"/>
            </a:solidFill>
            <a:ln>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pic>
          <p:nvPicPr>
            <p:cNvPr id="55" name="Picture 10" descr="UBS Logo and symbol, meaning, history, PNG, brand">
              <a:extLst>
                <a:ext uri="{FF2B5EF4-FFF2-40B4-BE49-F238E27FC236}">
                  <a16:creationId xmlns:a16="http://schemas.microsoft.com/office/drawing/2014/main" id="{88640B16-902C-637B-2919-8EF9F8E33CF1}"/>
                </a:ext>
              </a:extLst>
            </p:cNvPr>
            <p:cNvPicPr>
              <a:picLocks noChangeAspect="1"/>
            </p:cNvPicPr>
            <p:nvPr/>
          </p:nvPicPr>
          <p:blipFill>
            <a:blip r:embed="rId7"/>
            <a:srcRect l="37588" t="14522" r="-3700" b="-3"/>
            <a:stretch>
              <a:fillRect/>
            </a:stretch>
          </p:blipFill>
          <p:spPr>
            <a:xfrm>
              <a:off x="10375907" y="3195306"/>
              <a:ext cx="251999" cy="195498"/>
            </a:xfrm>
            <a:prstGeom prst="rect">
              <a:avLst/>
            </a:prstGeom>
            <a:noFill/>
            <a:ln>
              <a:noFill/>
            </a:ln>
          </p:spPr>
        </p:pic>
      </p:grpSp>
      <p:pic>
        <p:nvPicPr>
          <p:cNvPr id="56" name="Picture 85">
            <a:extLst>
              <a:ext uri="{FF2B5EF4-FFF2-40B4-BE49-F238E27FC236}">
                <a16:creationId xmlns:a16="http://schemas.microsoft.com/office/drawing/2014/main" id="{DB89E54E-C88D-8D80-0B33-8E034E29F52A}"/>
              </a:ext>
            </a:extLst>
          </p:cNvPr>
          <p:cNvPicPr>
            <a:picLocks noChangeAspect="1"/>
          </p:cNvPicPr>
          <p:nvPr/>
        </p:nvPicPr>
        <p:blipFill>
          <a:blip r:embed="rId3"/>
          <a:stretch>
            <a:fillRect/>
          </a:stretch>
        </p:blipFill>
        <p:spPr>
          <a:xfrm>
            <a:off x="10038571" y="3106125"/>
            <a:ext cx="251999" cy="251999"/>
          </a:xfrm>
          <a:prstGeom prst="rect">
            <a:avLst/>
          </a:prstGeom>
          <a:noFill/>
          <a:ln>
            <a:noFill/>
          </a:ln>
        </p:spPr>
      </p:pic>
      <p:sp>
        <p:nvSpPr>
          <p:cNvPr id="57" name="Rectangle 86">
            <a:extLst>
              <a:ext uri="{FF2B5EF4-FFF2-40B4-BE49-F238E27FC236}">
                <a16:creationId xmlns:a16="http://schemas.microsoft.com/office/drawing/2014/main" id="{FB18B0A8-3FD0-08F1-3DD9-FBFC7FC8AF7F}"/>
              </a:ext>
            </a:extLst>
          </p:cNvPr>
          <p:cNvSpPr/>
          <p:nvPr/>
        </p:nvSpPr>
        <p:spPr>
          <a:xfrm>
            <a:off x="10639542" y="3223479"/>
            <a:ext cx="251999" cy="251999"/>
          </a:xfrm>
          <a:prstGeom prst="rect">
            <a:avLst/>
          </a:prstGeom>
          <a:solidFill>
            <a:srgbClr val="FFFFFF"/>
          </a:solidFill>
          <a:ln>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pic>
        <p:nvPicPr>
          <p:cNvPr id="58" name="Picture 12" descr="Deutsche Bank Logo transparent PNG - StickPNG">
            <a:extLst>
              <a:ext uri="{FF2B5EF4-FFF2-40B4-BE49-F238E27FC236}">
                <a16:creationId xmlns:a16="http://schemas.microsoft.com/office/drawing/2014/main" id="{E6F11F91-CB08-A3A4-0E09-0485B0E0C16E}"/>
              </a:ext>
            </a:extLst>
          </p:cNvPr>
          <p:cNvPicPr>
            <a:picLocks noChangeAspect="1"/>
          </p:cNvPicPr>
          <p:nvPr/>
        </p:nvPicPr>
        <p:blipFill>
          <a:blip r:embed="rId8"/>
          <a:srcRect/>
          <a:stretch>
            <a:fillRect/>
          </a:stretch>
        </p:blipFill>
        <p:spPr>
          <a:xfrm>
            <a:off x="10327366" y="3073819"/>
            <a:ext cx="372060" cy="314425"/>
          </a:xfrm>
          <a:prstGeom prst="rect">
            <a:avLst/>
          </a:prstGeom>
          <a:noFill/>
          <a:ln>
            <a:noFill/>
          </a:ln>
        </p:spPr>
      </p:pic>
      <p:pic>
        <p:nvPicPr>
          <p:cNvPr id="59" name="Picture 14" descr="Macquarie Group | Logopedia | Fandom">
            <a:extLst>
              <a:ext uri="{FF2B5EF4-FFF2-40B4-BE49-F238E27FC236}">
                <a16:creationId xmlns:a16="http://schemas.microsoft.com/office/drawing/2014/main" id="{37F9BC90-EBDD-6577-33F2-A27131D84A84}"/>
              </a:ext>
            </a:extLst>
          </p:cNvPr>
          <p:cNvPicPr>
            <a:picLocks noChangeAspect="1"/>
          </p:cNvPicPr>
          <p:nvPr/>
        </p:nvPicPr>
        <p:blipFill>
          <a:blip r:embed="rId9"/>
          <a:srcRect/>
          <a:stretch>
            <a:fillRect/>
          </a:stretch>
        </p:blipFill>
        <p:spPr>
          <a:xfrm>
            <a:off x="6921911" y="3240386"/>
            <a:ext cx="251999" cy="251999"/>
          </a:xfrm>
          <a:prstGeom prst="rect">
            <a:avLst/>
          </a:prstGeom>
          <a:noFill/>
          <a:ln>
            <a:noFill/>
          </a:ln>
        </p:spPr>
      </p:pic>
      <p:sp>
        <p:nvSpPr>
          <p:cNvPr id="60" name="AutoShape 16" descr="Webinar: Breach-Proofing Digital Account Opening">
            <a:extLst>
              <a:ext uri="{FF2B5EF4-FFF2-40B4-BE49-F238E27FC236}">
                <a16:creationId xmlns:a16="http://schemas.microsoft.com/office/drawing/2014/main" id="{2F9D4B3E-DA39-D49E-27D9-80DFA44A707B}"/>
              </a:ext>
            </a:extLst>
          </p:cNvPr>
          <p:cNvSpPr/>
          <p:nvPr/>
        </p:nvSpPr>
        <p:spPr>
          <a:xfrm>
            <a:off x="6532907" y="3087974"/>
            <a:ext cx="304796" cy="304796"/>
          </a:xfrm>
          <a:prstGeom prst="rect">
            <a:avLst/>
          </a:prstGeom>
          <a:noFill/>
          <a:ln>
            <a:noFill/>
            <a:prstDash val="solid"/>
          </a:ln>
        </p:spPr>
        <p:txBody>
          <a:bodyPr vert="horz" wrap="square" lIns="91440" tIns="45720" rIns="91440" bIns="45720"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800" b="0" i="0" u="none" strike="noStrike" kern="1200" cap="none" spc="0" normalizeH="0" baseline="0" noProof="0">
              <a:ln>
                <a:noFill/>
              </a:ln>
              <a:solidFill>
                <a:srgbClr val="1C1C1C"/>
              </a:solidFill>
              <a:effectLst/>
              <a:uLnTx/>
              <a:uFillTx/>
              <a:latin typeface="Arial"/>
              <a:ea typeface="+mn-ea"/>
              <a:cs typeface="+mn-cs"/>
            </a:endParaRPr>
          </a:p>
        </p:txBody>
      </p:sp>
      <p:sp>
        <p:nvSpPr>
          <p:cNvPr id="61" name="Flowchart: Connector 93">
            <a:extLst>
              <a:ext uri="{FF2B5EF4-FFF2-40B4-BE49-F238E27FC236}">
                <a16:creationId xmlns:a16="http://schemas.microsoft.com/office/drawing/2014/main" id="{898D9B55-1DEC-7145-23CE-FCAC505B7854}"/>
              </a:ext>
            </a:extLst>
          </p:cNvPr>
          <p:cNvSpPr/>
          <p:nvPr/>
        </p:nvSpPr>
        <p:spPr>
          <a:xfrm>
            <a:off x="7162938" y="3861319"/>
            <a:ext cx="755998" cy="7559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accent3"/>
          </a:solidFill>
          <a:ln>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62" name="Flowchart: Connector 94">
            <a:extLst>
              <a:ext uri="{FF2B5EF4-FFF2-40B4-BE49-F238E27FC236}">
                <a16:creationId xmlns:a16="http://schemas.microsoft.com/office/drawing/2014/main" id="{6C7F4B3B-E0C3-7010-B274-D78965653C24}"/>
              </a:ext>
            </a:extLst>
          </p:cNvPr>
          <p:cNvSpPr/>
          <p:nvPr/>
        </p:nvSpPr>
        <p:spPr>
          <a:xfrm>
            <a:off x="8189169" y="3849404"/>
            <a:ext cx="755998" cy="7559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accent3"/>
          </a:solidFill>
          <a:ln>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63" name="Flowchart: Connector 95">
            <a:extLst>
              <a:ext uri="{FF2B5EF4-FFF2-40B4-BE49-F238E27FC236}">
                <a16:creationId xmlns:a16="http://schemas.microsoft.com/office/drawing/2014/main" id="{4CA85540-CE24-9162-3D14-941CD0C4D8C3}"/>
              </a:ext>
            </a:extLst>
          </p:cNvPr>
          <p:cNvSpPr/>
          <p:nvPr/>
        </p:nvSpPr>
        <p:spPr>
          <a:xfrm>
            <a:off x="9218912" y="3825008"/>
            <a:ext cx="755998" cy="7559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accent3"/>
          </a:solidFill>
          <a:ln>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64" name="Flowchart: Connector 96">
            <a:extLst>
              <a:ext uri="{FF2B5EF4-FFF2-40B4-BE49-F238E27FC236}">
                <a16:creationId xmlns:a16="http://schemas.microsoft.com/office/drawing/2014/main" id="{8F0F1C0F-7DB9-41CA-F268-152EC21C2468}"/>
              </a:ext>
            </a:extLst>
          </p:cNvPr>
          <p:cNvSpPr/>
          <p:nvPr/>
        </p:nvSpPr>
        <p:spPr>
          <a:xfrm>
            <a:off x="10248654" y="3838011"/>
            <a:ext cx="755998" cy="7559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accent3"/>
          </a:solidFill>
          <a:ln>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65" name="Flowchart: Connector 97">
            <a:extLst>
              <a:ext uri="{FF2B5EF4-FFF2-40B4-BE49-F238E27FC236}">
                <a16:creationId xmlns:a16="http://schemas.microsoft.com/office/drawing/2014/main" id="{C54CA629-7783-5633-207A-740D3DA1BA14}"/>
              </a:ext>
            </a:extLst>
          </p:cNvPr>
          <p:cNvSpPr/>
          <p:nvPr/>
        </p:nvSpPr>
        <p:spPr>
          <a:xfrm>
            <a:off x="11283453" y="3825227"/>
            <a:ext cx="755998" cy="7559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chemeClr val="accent3"/>
          </a:solidFill>
          <a:ln>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pic>
        <p:nvPicPr>
          <p:cNvPr id="66" name="Graphic 100" descr="Gold bars with solid fill">
            <a:extLst>
              <a:ext uri="{FF2B5EF4-FFF2-40B4-BE49-F238E27FC236}">
                <a16:creationId xmlns:a16="http://schemas.microsoft.com/office/drawing/2014/main" id="{20809508-5363-76FB-1E92-E8E6AE0D9D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409457" y="3949650"/>
            <a:ext cx="486881" cy="486881"/>
          </a:xfrm>
          <a:prstGeom prst="rect">
            <a:avLst/>
          </a:prstGeom>
          <a:noFill/>
          <a:ln>
            <a:noFill/>
          </a:ln>
        </p:spPr>
      </p:pic>
      <p:pic>
        <p:nvPicPr>
          <p:cNvPr id="67" name="Graphic 102" descr="Wallet with solid fill">
            <a:extLst>
              <a:ext uri="{FF2B5EF4-FFF2-40B4-BE49-F238E27FC236}">
                <a16:creationId xmlns:a16="http://schemas.microsoft.com/office/drawing/2014/main" id="{73D6BCE4-0C23-4B95-991F-B7F01971CB7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350308" y="3960659"/>
            <a:ext cx="499838" cy="499838"/>
          </a:xfrm>
          <a:prstGeom prst="rect">
            <a:avLst/>
          </a:prstGeom>
          <a:noFill/>
          <a:ln>
            <a:noFill/>
          </a:ln>
        </p:spPr>
      </p:pic>
      <p:pic>
        <p:nvPicPr>
          <p:cNvPr id="68" name="Graphic 104" descr="Transfer1 with solid fill">
            <a:extLst>
              <a:ext uri="{FF2B5EF4-FFF2-40B4-BE49-F238E27FC236}">
                <a16:creationId xmlns:a16="http://schemas.microsoft.com/office/drawing/2014/main" id="{66F6DD34-AC55-38EC-D561-4035257CC43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76577" y="3972592"/>
            <a:ext cx="539578" cy="539578"/>
          </a:xfrm>
          <a:prstGeom prst="rect">
            <a:avLst/>
          </a:prstGeom>
          <a:noFill/>
          <a:ln>
            <a:noFill/>
          </a:ln>
        </p:spPr>
      </p:pic>
      <p:pic>
        <p:nvPicPr>
          <p:cNvPr id="69" name="Graphic 106" descr="Shield Tick with solid fill">
            <a:extLst>
              <a:ext uri="{FF2B5EF4-FFF2-40B4-BE49-F238E27FC236}">
                <a16:creationId xmlns:a16="http://schemas.microsoft.com/office/drawing/2014/main" id="{87783D68-22E5-2522-FE74-F994DEC32F2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68597" y="3959553"/>
            <a:ext cx="525505" cy="525505"/>
          </a:xfrm>
          <a:prstGeom prst="rect">
            <a:avLst/>
          </a:prstGeom>
          <a:noFill/>
          <a:ln>
            <a:noFill/>
          </a:ln>
        </p:spPr>
      </p:pic>
      <p:pic>
        <p:nvPicPr>
          <p:cNvPr id="70" name="Graphic 108" descr="Circles with lines with solid fill">
            <a:extLst>
              <a:ext uri="{FF2B5EF4-FFF2-40B4-BE49-F238E27FC236}">
                <a16:creationId xmlns:a16="http://schemas.microsoft.com/office/drawing/2014/main" id="{1590B502-7D90-DAE5-4329-12D2BB38E0B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24836" y="3918917"/>
            <a:ext cx="548356" cy="548356"/>
          </a:xfrm>
          <a:prstGeom prst="rect">
            <a:avLst/>
          </a:prstGeom>
          <a:noFill/>
          <a:ln>
            <a:noFill/>
          </a:ln>
        </p:spPr>
      </p:pic>
      <p:pic>
        <p:nvPicPr>
          <p:cNvPr id="71" name="Picture 12" descr="BBVA to unify its brand worldwide, changes its logo | BBVA">
            <a:extLst>
              <a:ext uri="{FF2B5EF4-FFF2-40B4-BE49-F238E27FC236}">
                <a16:creationId xmlns:a16="http://schemas.microsoft.com/office/drawing/2014/main" id="{0A2B008F-B0C6-959A-DCFC-DA1A779FAB55}"/>
              </a:ext>
            </a:extLst>
          </p:cNvPr>
          <p:cNvPicPr>
            <a:picLocks noChangeAspect="1"/>
          </p:cNvPicPr>
          <p:nvPr/>
        </p:nvPicPr>
        <p:blipFill>
          <a:blip r:embed="rId20"/>
          <a:srcRect/>
          <a:stretch>
            <a:fillRect/>
          </a:stretch>
        </p:blipFill>
        <p:spPr>
          <a:xfrm>
            <a:off x="6485642" y="3050566"/>
            <a:ext cx="442679" cy="208501"/>
          </a:xfrm>
          <a:prstGeom prst="rect">
            <a:avLst/>
          </a:prstGeom>
          <a:noFill/>
          <a:ln>
            <a:noFill/>
          </a:ln>
        </p:spPr>
      </p:pic>
      <p:pic>
        <p:nvPicPr>
          <p:cNvPr id="72" name="Picture 12">
            <a:extLst>
              <a:ext uri="{FF2B5EF4-FFF2-40B4-BE49-F238E27FC236}">
                <a16:creationId xmlns:a16="http://schemas.microsoft.com/office/drawing/2014/main" id="{9BDE9AF7-33C8-A3E1-EFE3-50BC6CA2E9BD}"/>
              </a:ext>
            </a:extLst>
          </p:cNvPr>
          <p:cNvPicPr>
            <a:picLocks noChangeAspect="1"/>
          </p:cNvPicPr>
          <p:nvPr/>
        </p:nvPicPr>
        <p:blipFill>
          <a:blip r:embed="rId21"/>
          <a:srcRect/>
          <a:stretch>
            <a:fillRect/>
          </a:stretch>
        </p:blipFill>
        <p:spPr>
          <a:xfrm>
            <a:off x="5913712" y="3306936"/>
            <a:ext cx="541544" cy="180868"/>
          </a:xfrm>
          <a:prstGeom prst="rect">
            <a:avLst/>
          </a:prstGeom>
          <a:noFill/>
          <a:ln>
            <a:noFill/>
          </a:ln>
        </p:spPr>
      </p:pic>
      <p:pic>
        <p:nvPicPr>
          <p:cNvPr id="73" name="Picture 10" descr="Bank of Ireland Brand Value &amp; Company Profile | Brandirectory">
            <a:extLst>
              <a:ext uri="{FF2B5EF4-FFF2-40B4-BE49-F238E27FC236}">
                <a16:creationId xmlns:a16="http://schemas.microsoft.com/office/drawing/2014/main" id="{C00DC7EF-697B-7E5E-5D25-EE74D6648913}"/>
              </a:ext>
            </a:extLst>
          </p:cNvPr>
          <p:cNvPicPr>
            <a:picLocks noChangeAspect="1"/>
          </p:cNvPicPr>
          <p:nvPr/>
        </p:nvPicPr>
        <p:blipFill>
          <a:blip r:embed="rId22"/>
          <a:srcRect/>
          <a:stretch>
            <a:fillRect/>
          </a:stretch>
        </p:blipFill>
        <p:spPr>
          <a:xfrm>
            <a:off x="8725648" y="3291218"/>
            <a:ext cx="251999" cy="227703"/>
          </a:xfrm>
          <a:prstGeom prst="rect">
            <a:avLst/>
          </a:prstGeom>
          <a:noFill/>
          <a:ln>
            <a:noFill/>
          </a:ln>
        </p:spPr>
      </p:pic>
      <p:pic>
        <p:nvPicPr>
          <p:cNvPr id="74" name="Picture 10" descr="Bank of Ireland Brand Value &amp; Company Profile | Brandirectory">
            <a:extLst>
              <a:ext uri="{FF2B5EF4-FFF2-40B4-BE49-F238E27FC236}">
                <a16:creationId xmlns:a16="http://schemas.microsoft.com/office/drawing/2014/main" id="{EC70B782-7E5A-4082-F92E-46F16623C0A0}"/>
              </a:ext>
            </a:extLst>
          </p:cNvPr>
          <p:cNvPicPr>
            <a:picLocks noChangeAspect="1"/>
          </p:cNvPicPr>
          <p:nvPr/>
        </p:nvPicPr>
        <p:blipFill>
          <a:blip r:embed="rId23"/>
          <a:srcRect/>
          <a:stretch>
            <a:fillRect/>
          </a:stretch>
        </p:blipFill>
        <p:spPr>
          <a:xfrm>
            <a:off x="7202705" y="3247875"/>
            <a:ext cx="285777" cy="258217"/>
          </a:xfrm>
          <a:prstGeom prst="rect">
            <a:avLst/>
          </a:prstGeom>
          <a:noFill/>
          <a:ln>
            <a:noFill/>
          </a:ln>
        </p:spPr>
      </p:pic>
      <p:pic>
        <p:nvPicPr>
          <p:cNvPr id="75" name="Picture 10" descr="Santander Logo and symbol, meaning, history, PNG, brand">
            <a:extLst>
              <a:ext uri="{FF2B5EF4-FFF2-40B4-BE49-F238E27FC236}">
                <a16:creationId xmlns:a16="http://schemas.microsoft.com/office/drawing/2014/main" id="{DDD507C7-C307-5677-4395-327BD9B8E9B9}"/>
              </a:ext>
            </a:extLst>
          </p:cNvPr>
          <p:cNvPicPr>
            <a:picLocks noChangeAspect="1"/>
          </p:cNvPicPr>
          <p:nvPr/>
        </p:nvPicPr>
        <p:blipFill>
          <a:blip r:embed="rId24"/>
          <a:srcRect/>
          <a:stretch>
            <a:fillRect/>
          </a:stretch>
        </p:blipFill>
        <p:spPr>
          <a:xfrm>
            <a:off x="7819852" y="3109270"/>
            <a:ext cx="517742" cy="332786"/>
          </a:xfrm>
          <a:prstGeom prst="rect">
            <a:avLst/>
          </a:prstGeom>
          <a:noFill/>
          <a:ln>
            <a:noFill/>
          </a:ln>
        </p:spPr>
      </p:pic>
      <p:pic>
        <p:nvPicPr>
          <p:cNvPr id="76" name="Picture 2" descr="Image result for allied irish bank">
            <a:extLst>
              <a:ext uri="{FF2B5EF4-FFF2-40B4-BE49-F238E27FC236}">
                <a16:creationId xmlns:a16="http://schemas.microsoft.com/office/drawing/2014/main" id="{C429BE89-AE4B-3A3C-9472-D21845B95100}"/>
              </a:ext>
            </a:extLst>
          </p:cNvPr>
          <p:cNvPicPr>
            <a:picLocks noChangeAspect="1"/>
          </p:cNvPicPr>
          <p:nvPr/>
        </p:nvPicPr>
        <p:blipFill>
          <a:blip r:embed="rId25"/>
          <a:srcRect/>
          <a:stretch>
            <a:fillRect/>
          </a:stretch>
        </p:blipFill>
        <p:spPr>
          <a:xfrm>
            <a:off x="8965678" y="5566720"/>
            <a:ext cx="251999" cy="251999"/>
          </a:xfrm>
          <a:prstGeom prst="rect">
            <a:avLst/>
          </a:prstGeom>
          <a:noFill/>
          <a:ln>
            <a:noFill/>
          </a:ln>
        </p:spPr>
      </p:pic>
      <p:pic>
        <p:nvPicPr>
          <p:cNvPr id="77" name="Picture 99">
            <a:extLst>
              <a:ext uri="{FF2B5EF4-FFF2-40B4-BE49-F238E27FC236}">
                <a16:creationId xmlns:a16="http://schemas.microsoft.com/office/drawing/2014/main" id="{DC047F8B-854D-7456-F6AC-D5B43E9B00C5}"/>
              </a:ext>
            </a:extLst>
          </p:cNvPr>
          <p:cNvPicPr>
            <a:picLocks noChangeAspect="1"/>
          </p:cNvPicPr>
          <p:nvPr/>
        </p:nvPicPr>
        <p:blipFill>
          <a:blip r:embed="rId26"/>
          <a:stretch>
            <a:fillRect/>
          </a:stretch>
        </p:blipFill>
        <p:spPr>
          <a:xfrm>
            <a:off x="10154910" y="5529715"/>
            <a:ext cx="313355" cy="313355"/>
          </a:xfrm>
          <a:prstGeom prst="rect">
            <a:avLst/>
          </a:prstGeom>
          <a:noFill/>
          <a:ln>
            <a:noFill/>
          </a:ln>
        </p:spPr>
      </p:pic>
      <p:pic>
        <p:nvPicPr>
          <p:cNvPr id="78" name="Picture 4" descr="Citi | Brands of the World™ | Download vector logos and logotypes">
            <a:extLst>
              <a:ext uri="{FF2B5EF4-FFF2-40B4-BE49-F238E27FC236}">
                <a16:creationId xmlns:a16="http://schemas.microsoft.com/office/drawing/2014/main" id="{D007A726-528E-F765-4F52-B0F5A3EC5A75}"/>
              </a:ext>
            </a:extLst>
          </p:cNvPr>
          <p:cNvPicPr>
            <a:picLocks noChangeAspect="1"/>
          </p:cNvPicPr>
          <p:nvPr/>
        </p:nvPicPr>
        <p:blipFill>
          <a:blip r:embed="rId4"/>
          <a:srcRect/>
          <a:stretch>
            <a:fillRect/>
          </a:stretch>
        </p:blipFill>
        <p:spPr>
          <a:xfrm>
            <a:off x="10467040" y="5543778"/>
            <a:ext cx="251999" cy="251999"/>
          </a:xfrm>
          <a:prstGeom prst="rect">
            <a:avLst/>
          </a:prstGeom>
          <a:noFill/>
          <a:ln>
            <a:noFill/>
          </a:ln>
        </p:spPr>
      </p:pic>
      <p:pic>
        <p:nvPicPr>
          <p:cNvPr id="79" name="Picture 2" descr="Image result for allied irish bank">
            <a:extLst>
              <a:ext uri="{FF2B5EF4-FFF2-40B4-BE49-F238E27FC236}">
                <a16:creationId xmlns:a16="http://schemas.microsoft.com/office/drawing/2014/main" id="{3B34FF99-8564-9EE9-2724-C3B9664FE0BF}"/>
              </a:ext>
            </a:extLst>
          </p:cNvPr>
          <p:cNvPicPr>
            <a:picLocks noChangeAspect="1"/>
          </p:cNvPicPr>
          <p:nvPr/>
        </p:nvPicPr>
        <p:blipFill>
          <a:blip r:embed="rId25"/>
          <a:srcRect/>
          <a:stretch>
            <a:fillRect/>
          </a:stretch>
        </p:blipFill>
        <p:spPr>
          <a:xfrm>
            <a:off x="8390291" y="3248552"/>
            <a:ext cx="251999" cy="251999"/>
          </a:xfrm>
          <a:prstGeom prst="rect">
            <a:avLst/>
          </a:prstGeom>
          <a:noFill/>
          <a:ln>
            <a:noFill/>
          </a:ln>
        </p:spPr>
      </p:pic>
      <p:pic>
        <p:nvPicPr>
          <p:cNvPr id="80" name="Picture 10">
            <a:extLst>
              <a:ext uri="{FF2B5EF4-FFF2-40B4-BE49-F238E27FC236}">
                <a16:creationId xmlns:a16="http://schemas.microsoft.com/office/drawing/2014/main" id="{C3D6C32F-A95C-DEBC-C76E-44DB07F290B9}"/>
              </a:ext>
            </a:extLst>
          </p:cNvPr>
          <p:cNvPicPr>
            <a:picLocks noChangeAspect="1"/>
          </p:cNvPicPr>
          <p:nvPr/>
        </p:nvPicPr>
        <p:blipFill>
          <a:blip r:embed="rId27"/>
          <a:srcRect l="8509" t="23057" r="8509" b="24305"/>
          <a:stretch>
            <a:fillRect/>
          </a:stretch>
        </p:blipFill>
        <p:spPr>
          <a:xfrm>
            <a:off x="10038571" y="5812319"/>
            <a:ext cx="696973" cy="232797"/>
          </a:xfrm>
          <a:prstGeom prst="rect">
            <a:avLst/>
          </a:prstGeom>
          <a:noFill/>
          <a:ln>
            <a:noFill/>
          </a:ln>
        </p:spPr>
      </p:pic>
      <p:pic>
        <p:nvPicPr>
          <p:cNvPr id="81" name="Picture 2" descr="Image result for allied irish bank">
            <a:extLst>
              <a:ext uri="{FF2B5EF4-FFF2-40B4-BE49-F238E27FC236}">
                <a16:creationId xmlns:a16="http://schemas.microsoft.com/office/drawing/2014/main" id="{6A775472-202E-BB30-7DD5-8D684D2014F2}"/>
              </a:ext>
            </a:extLst>
          </p:cNvPr>
          <p:cNvPicPr>
            <a:picLocks noChangeAspect="1"/>
          </p:cNvPicPr>
          <p:nvPr/>
        </p:nvPicPr>
        <p:blipFill>
          <a:blip r:embed="rId25"/>
          <a:srcRect/>
          <a:stretch>
            <a:fillRect/>
          </a:stretch>
        </p:blipFill>
        <p:spPr>
          <a:xfrm>
            <a:off x="6581508" y="3240386"/>
            <a:ext cx="251999" cy="251999"/>
          </a:xfrm>
          <a:prstGeom prst="rect">
            <a:avLst/>
          </a:prstGeom>
          <a:noFill/>
          <a:ln>
            <a:noFill/>
          </a:ln>
        </p:spPr>
      </p:pic>
      <p:pic>
        <p:nvPicPr>
          <p:cNvPr id="82" name="Picture 2" descr="Sumitomo Mitsui Banking Corporation (SMBC) | Green Climate Fund">
            <a:extLst>
              <a:ext uri="{FF2B5EF4-FFF2-40B4-BE49-F238E27FC236}">
                <a16:creationId xmlns:a16="http://schemas.microsoft.com/office/drawing/2014/main" id="{1994CC09-F145-5302-7221-8202021967BD}"/>
              </a:ext>
            </a:extLst>
          </p:cNvPr>
          <p:cNvPicPr>
            <a:picLocks noChangeAspect="1"/>
          </p:cNvPicPr>
          <p:nvPr/>
        </p:nvPicPr>
        <p:blipFill>
          <a:blip r:embed="rId28"/>
          <a:srcRect/>
          <a:stretch>
            <a:fillRect/>
          </a:stretch>
        </p:blipFill>
        <p:spPr>
          <a:xfrm>
            <a:off x="8058191" y="5866323"/>
            <a:ext cx="492294" cy="175912"/>
          </a:xfrm>
          <a:prstGeom prst="rect">
            <a:avLst/>
          </a:prstGeom>
          <a:noFill/>
          <a:ln>
            <a:noFill/>
          </a:ln>
        </p:spPr>
      </p:pic>
      <p:pic>
        <p:nvPicPr>
          <p:cNvPr id="83" name="Picture 4" descr="Mizuho Corporate Bank Enhancing User Experience and Cutting TCO | Case  Study | OneSpan">
            <a:extLst>
              <a:ext uri="{FF2B5EF4-FFF2-40B4-BE49-F238E27FC236}">
                <a16:creationId xmlns:a16="http://schemas.microsoft.com/office/drawing/2014/main" id="{DA761719-5906-7D42-42CB-B9A6B2F6DBD0}"/>
              </a:ext>
            </a:extLst>
          </p:cNvPr>
          <p:cNvPicPr>
            <a:picLocks noChangeAspect="1"/>
          </p:cNvPicPr>
          <p:nvPr/>
        </p:nvPicPr>
        <p:blipFill>
          <a:blip r:embed="rId29"/>
          <a:srcRect/>
          <a:stretch>
            <a:fillRect/>
          </a:stretch>
        </p:blipFill>
        <p:spPr>
          <a:xfrm>
            <a:off x="6426563" y="5622709"/>
            <a:ext cx="458425" cy="224220"/>
          </a:xfrm>
          <a:prstGeom prst="rect">
            <a:avLst/>
          </a:prstGeom>
          <a:noFill/>
          <a:ln>
            <a:noFill/>
          </a:ln>
        </p:spPr>
      </p:pic>
      <p:pic>
        <p:nvPicPr>
          <p:cNvPr id="84" name="Picture 6" descr="DBS Bank Ltd. – United Nations Environment – Finance Initiative">
            <a:extLst>
              <a:ext uri="{FF2B5EF4-FFF2-40B4-BE49-F238E27FC236}">
                <a16:creationId xmlns:a16="http://schemas.microsoft.com/office/drawing/2014/main" id="{51CA6ED2-3BB1-DF7B-7AAE-9B135C37E4B4}"/>
              </a:ext>
            </a:extLst>
          </p:cNvPr>
          <p:cNvPicPr>
            <a:picLocks noChangeAspect="1"/>
          </p:cNvPicPr>
          <p:nvPr/>
        </p:nvPicPr>
        <p:blipFill>
          <a:blip r:embed="rId30"/>
          <a:srcRect/>
          <a:stretch>
            <a:fillRect/>
          </a:stretch>
        </p:blipFill>
        <p:spPr>
          <a:xfrm>
            <a:off x="7258785" y="5677911"/>
            <a:ext cx="360090" cy="223634"/>
          </a:xfrm>
          <a:prstGeom prst="rect">
            <a:avLst/>
          </a:prstGeom>
          <a:noFill/>
          <a:ln>
            <a:noFill/>
          </a:ln>
        </p:spPr>
      </p:pic>
      <p:pic>
        <p:nvPicPr>
          <p:cNvPr id="85" name="Picture 6" descr="DBS Bank Ltd. – United Nations Environment – Finance Initiative">
            <a:extLst>
              <a:ext uri="{FF2B5EF4-FFF2-40B4-BE49-F238E27FC236}">
                <a16:creationId xmlns:a16="http://schemas.microsoft.com/office/drawing/2014/main" id="{586BA7B7-3ADE-FEB2-227C-955377230B93}"/>
              </a:ext>
            </a:extLst>
          </p:cNvPr>
          <p:cNvPicPr>
            <a:picLocks noChangeAspect="1"/>
          </p:cNvPicPr>
          <p:nvPr/>
        </p:nvPicPr>
        <p:blipFill>
          <a:blip r:embed="rId30"/>
          <a:srcRect/>
          <a:stretch>
            <a:fillRect/>
          </a:stretch>
        </p:blipFill>
        <p:spPr>
          <a:xfrm>
            <a:off x="6068602" y="3083301"/>
            <a:ext cx="360090" cy="223634"/>
          </a:xfrm>
          <a:prstGeom prst="rect">
            <a:avLst/>
          </a:prstGeom>
          <a:noFill/>
          <a:ln>
            <a:noFill/>
          </a:ln>
        </p:spPr>
      </p:pic>
      <p:pic>
        <p:nvPicPr>
          <p:cNvPr id="86" name="Picture 8" descr="Intesa Sanpaolo">
            <a:extLst>
              <a:ext uri="{FF2B5EF4-FFF2-40B4-BE49-F238E27FC236}">
                <a16:creationId xmlns:a16="http://schemas.microsoft.com/office/drawing/2014/main" id="{6AF01FD5-A48B-0032-BE05-6BAF09089975}"/>
              </a:ext>
            </a:extLst>
          </p:cNvPr>
          <p:cNvPicPr>
            <a:picLocks noChangeAspect="1"/>
          </p:cNvPicPr>
          <p:nvPr/>
        </p:nvPicPr>
        <p:blipFill>
          <a:blip r:embed="rId31"/>
          <a:srcRect l="9630" t="38635" r="7642" b="39493"/>
          <a:stretch>
            <a:fillRect/>
          </a:stretch>
        </p:blipFill>
        <p:spPr>
          <a:xfrm>
            <a:off x="9034806" y="5852736"/>
            <a:ext cx="1006214" cy="149476"/>
          </a:xfrm>
          <a:prstGeom prst="rect">
            <a:avLst/>
          </a:prstGeom>
          <a:noFill/>
          <a:ln>
            <a:noFill/>
          </a:ln>
        </p:spPr>
      </p:pic>
      <p:pic>
        <p:nvPicPr>
          <p:cNvPr id="87" name="Picture 12" descr="BBVA to unify its brand worldwide, changes its logo | BBVA">
            <a:extLst>
              <a:ext uri="{FF2B5EF4-FFF2-40B4-BE49-F238E27FC236}">
                <a16:creationId xmlns:a16="http://schemas.microsoft.com/office/drawing/2014/main" id="{B423E918-864D-2666-60A0-BBCF4C095661}"/>
              </a:ext>
            </a:extLst>
          </p:cNvPr>
          <p:cNvPicPr>
            <a:picLocks noChangeAspect="1"/>
          </p:cNvPicPr>
          <p:nvPr/>
        </p:nvPicPr>
        <p:blipFill>
          <a:blip r:embed="rId20"/>
          <a:srcRect/>
          <a:stretch>
            <a:fillRect/>
          </a:stretch>
        </p:blipFill>
        <p:spPr>
          <a:xfrm>
            <a:off x="9767259" y="5624026"/>
            <a:ext cx="442679" cy="208501"/>
          </a:xfrm>
          <a:prstGeom prst="rect">
            <a:avLst/>
          </a:prstGeom>
          <a:noFill/>
          <a:ln>
            <a:noFill/>
          </a:ln>
        </p:spPr>
      </p:pic>
      <p:pic>
        <p:nvPicPr>
          <p:cNvPr id="88" name="Picture 12" descr="UniCredit Brand Value &amp; Company Profile | Brandirectory">
            <a:extLst>
              <a:ext uri="{FF2B5EF4-FFF2-40B4-BE49-F238E27FC236}">
                <a16:creationId xmlns:a16="http://schemas.microsoft.com/office/drawing/2014/main" id="{8699755B-F1BE-D422-B3DA-5C615D67C70F}"/>
              </a:ext>
            </a:extLst>
          </p:cNvPr>
          <p:cNvPicPr>
            <a:picLocks noChangeAspect="1"/>
          </p:cNvPicPr>
          <p:nvPr/>
        </p:nvPicPr>
        <p:blipFill>
          <a:blip r:embed="rId32"/>
          <a:srcRect l="8588" t="26581" r="9669" b="31229"/>
          <a:stretch>
            <a:fillRect/>
          </a:stretch>
        </p:blipFill>
        <p:spPr>
          <a:xfrm>
            <a:off x="9274105" y="5660437"/>
            <a:ext cx="457986" cy="123526"/>
          </a:xfrm>
          <a:prstGeom prst="rect">
            <a:avLst/>
          </a:prstGeom>
          <a:noFill/>
          <a:ln>
            <a:noFill/>
          </a:ln>
        </p:spPr>
      </p:pic>
      <p:pic>
        <p:nvPicPr>
          <p:cNvPr id="89" name="Imagen 2">
            <a:extLst>
              <a:ext uri="{FF2B5EF4-FFF2-40B4-BE49-F238E27FC236}">
                <a16:creationId xmlns:a16="http://schemas.microsoft.com/office/drawing/2014/main" id="{4086D48D-9EFD-E472-5114-B4FCFDD20EEC}"/>
              </a:ext>
            </a:extLst>
          </p:cNvPr>
          <p:cNvPicPr>
            <a:picLocks noChangeAspect="1"/>
          </p:cNvPicPr>
          <p:nvPr/>
        </p:nvPicPr>
        <p:blipFill>
          <a:blip r:embed="rId33"/>
          <a:stretch>
            <a:fillRect/>
          </a:stretch>
        </p:blipFill>
        <p:spPr>
          <a:xfrm>
            <a:off x="9124619" y="3139583"/>
            <a:ext cx="440475" cy="103372"/>
          </a:xfrm>
          <a:prstGeom prst="rect">
            <a:avLst/>
          </a:prstGeom>
          <a:noFill/>
          <a:ln>
            <a:noFill/>
          </a:ln>
        </p:spPr>
      </p:pic>
      <p:pic>
        <p:nvPicPr>
          <p:cNvPr id="90" name="Imagen 7">
            <a:extLst>
              <a:ext uri="{FF2B5EF4-FFF2-40B4-BE49-F238E27FC236}">
                <a16:creationId xmlns:a16="http://schemas.microsoft.com/office/drawing/2014/main" id="{B154AECC-E599-35A5-D887-0DF4216403F9}"/>
              </a:ext>
            </a:extLst>
          </p:cNvPr>
          <p:cNvPicPr>
            <a:picLocks noChangeAspect="1"/>
          </p:cNvPicPr>
          <p:nvPr/>
        </p:nvPicPr>
        <p:blipFill>
          <a:blip r:embed="rId34"/>
          <a:stretch>
            <a:fillRect/>
          </a:stretch>
        </p:blipFill>
        <p:spPr>
          <a:xfrm>
            <a:off x="7757627" y="3388135"/>
            <a:ext cx="568345" cy="130722"/>
          </a:xfrm>
          <a:prstGeom prst="rect">
            <a:avLst/>
          </a:prstGeom>
          <a:noFill/>
          <a:ln>
            <a:noFill/>
          </a:ln>
        </p:spPr>
      </p:pic>
      <p:pic>
        <p:nvPicPr>
          <p:cNvPr id="91" name="Picture 10">
            <a:extLst>
              <a:ext uri="{FF2B5EF4-FFF2-40B4-BE49-F238E27FC236}">
                <a16:creationId xmlns:a16="http://schemas.microsoft.com/office/drawing/2014/main" id="{E2BB870D-F5B4-CFC6-8182-AF108AE42330}"/>
              </a:ext>
            </a:extLst>
          </p:cNvPr>
          <p:cNvPicPr>
            <a:picLocks noChangeAspect="1"/>
          </p:cNvPicPr>
          <p:nvPr/>
        </p:nvPicPr>
        <p:blipFill>
          <a:blip r:embed="rId35"/>
          <a:srcRect/>
          <a:stretch>
            <a:fillRect/>
          </a:stretch>
        </p:blipFill>
        <p:spPr>
          <a:xfrm>
            <a:off x="8707936" y="3159398"/>
            <a:ext cx="352656" cy="88166"/>
          </a:xfrm>
          <a:prstGeom prst="rect">
            <a:avLst/>
          </a:prstGeom>
          <a:noFill/>
          <a:ln>
            <a:noFill/>
          </a:ln>
        </p:spPr>
      </p:pic>
      <p:pic>
        <p:nvPicPr>
          <p:cNvPr id="92" name="Picture 2050">
            <a:extLst>
              <a:ext uri="{FF2B5EF4-FFF2-40B4-BE49-F238E27FC236}">
                <a16:creationId xmlns:a16="http://schemas.microsoft.com/office/drawing/2014/main" id="{748B789B-0A9D-D95B-1337-49E6CAAC5B8A}"/>
              </a:ext>
            </a:extLst>
          </p:cNvPr>
          <p:cNvPicPr>
            <a:picLocks noChangeAspect="1"/>
          </p:cNvPicPr>
          <p:nvPr/>
        </p:nvPicPr>
        <p:blipFill>
          <a:blip r:embed="rId36"/>
          <a:srcRect b="68986"/>
          <a:stretch>
            <a:fillRect/>
          </a:stretch>
        </p:blipFill>
        <p:spPr>
          <a:xfrm>
            <a:off x="10644470" y="3113842"/>
            <a:ext cx="1092415" cy="415887"/>
          </a:xfrm>
          <a:prstGeom prst="rect">
            <a:avLst/>
          </a:prstGeom>
          <a:noFill/>
          <a:ln>
            <a:noFill/>
          </a:ln>
        </p:spPr>
      </p:pic>
      <p:pic>
        <p:nvPicPr>
          <p:cNvPr id="93" name="Picture 8" descr="Intesa Sanpaolo">
            <a:extLst>
              <a:ext uri="{FF2B5EF4-FFF2-40B4-BE49-F238E27FC236}">
                <a16:creationId xmlns:a16="http://schemas.microsoft.com/office/drawing/2014/main" id="{0C0CA6B7-0849-E5FC-E2AE-2FDB7084F316}"/>
              </a:ext>
            </a:extLst>
          </p:cNvPr>
          <p:cNvPicPr>
            <a:picLocks noChangeAspect="1"/>
          </p:cNvPicPr>
          <p:nvPr/>
        </p:nvPicPr>
        <p:blipFill>
          <a:blip r:embed="rId31"/>
          <a:srcRect l="9630" t="38635" r="7642" b="39493"/>
          <a:stretch>
            <a:fillRect/>
          </a:stretch>
        </p:blipFill>
        <p:spPr>
          <a:xfrm>
            <a:off x="6605383" y="5901546"/>
            <a:ext cx="822493" cy="122182"/>
          </a:xfrm>
          <a:prstGeom prst="rect">
            <a:avLst/>
          </a:prstGeom>
          <a:noFill/>
          <a:ln>
            <a:noFill/>
          </a:ln>
        </p:spPr>
      </p:pic>
      <p:grpSp>
        <p:nvGrpSpPr>
          <p:cNvPr id="138" name="Group 137">
            <a:extLst>
              <a:ext uri="{FF2B5EF4-FFF2-40B4-BE49-F238E27FC236}">
                <a16:creationId xmlns:a16="http://schemas.microsoft.com/office/drawing/2014/main" id="{B76BB898-4369-ED91-AFF4-B97FA71A3BA1}"/>
              </a:ext>
            </a:extLst>
          </p:cNvPr>
          <p:cNvGrpSpPr/>
          <p:nvPr/>
        </p:nvGrpSpPr>
        <p:grpSpPr>
          <a:xfrm>
            <a:off x="417264" y="2201064"/>
            <a:ext cx="2267662" cy="307777"/>
            <a:chOff x="417264" y="1967384"/>
            <a:chExt cx="2267662" cy="307777"/>
          </a:xfrm>
        </p:grpSpPr>
        <p:sp>
          <p:nvSpPr>
            <p:cNvPr id="98" name="TextBox 2068">
              <a:extLst>
                <a:ext uri="{FF2B5EF4-FFF2-40B4-BE49-F238E27FC236}">
                  <a16:creationId xmlns:a16="http://schemas.microsoft.com/office/drawing/2014/main" id="{374591BB-6CEE-F50B-2E66-FA44AD887678}"/>
                </a:ext>
              </a:extLst>
            </p:cNvPr>
            <p:cNvSpPr txBox="1"/>
            <p:nvPr/>
          </p:nvSpPr>
          <p:spPr>
            <a:xfrm>
              <a:off x="660079" y="1967384"/>
              <a:ext cx="2024847" cy="307777"/>
            </a:xfrm>
            <a:prstGeom prst="rect">
              <a:avLst/>
            </a:prstGeom>
            <a:noFill/>
            <a:ln>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400" b="1" i="0" u="none" strike="noStrike" kern="1200" cap="none" spc="0" normalizeH="0" baseline="0" noProof="0">
                  <a:ln>
                    <a:noFill/>
                  </a:ln>
                  <a:solidFill>
                    <a:srgbClr val="0F1C50"/>
                  </a:solidFill>
                  <a:effectLst/>
                  <a:uLnTx/>
                  <a:uFillTx/>
                  <a:latin typeface="Arial"/>
                  <a:ea typeface="+mn-ea"/>
                  <a:cs typeface="+mn-cs"/>
                </a:rPr>
                <a:t>Partner Ecosystem</a:t>
              </a:r>
              <a:endParaRPr kumimoji="0" lang="en-IN" sz="1400" b="1" i="0" u="none" strike="noStrike" kern="1200" cap="none" spc="0" normalizeH="0" baseline="0" noProof="0">
                <a:ln>
                  <a:noFill/>
                </a:ln>
                <a:solidFill>
                  <a:srgbClr val="0F1C50"/>
                </a:solidFill>
                <a:effectLst/>
                <a:uLnTx/>
                <a:uFillTx/>
                <a:latin typeface="Arial"/>
                <a:ea typeface="+mn-ea"/>
                <a:cs typeface="+mn-cs"/>
              </a:endParaRPr>
            </a:p>
          </p:txBody>
        </p:sp>
        <p:pic>
          <p:nvPicPr>
            <p:cNvPr id="99" name="Graphic 2069" descr="Social network outline">
              <a:extLst>
                <a:ext uri="{FF2B5EF4-FFF2-40B4-BE49-F238E27FC236}">
                  <a16:creationId xmlns:a16="http://schemas.microsoft.com/office/drawing/2014/main" id="{2279C262-8F96-9804-26B6-F876A27CEF51}"/>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417264" y="1990769"/>
              <a:ext cx="261006" cy="261006"/>
            </a:xfrm>
            <a:prstGeom prst="rect">
              <a:avLst/>
            </a:prstGeom>
            <a:noFill/>
            <a:ln>
              <a:noFill/>
            </a:ln>
          </p:spPr>
        </p:pic>
      </p:grpSp>
      <p:grpSp>
        <p:nvGrpSpPr>
          <p:cNvPr id="139" name="Group 138">
            <a:extLst>
              <a:ext uri="{FF2B5EF4-FFF2-40B4-BE49-F238E27FC236}">
                <a16:creationId xmlns:a16="http://schemas.microsoft.com/office/drawing/2014/main" id="{1F85E22A-B1A6-45BA-54C4-854A99BD0789}"/>
              </a:ext>
            </a:extLst>
          </p:cNvPr>
          <p:cNvGrpSpPr/>
          <p:nvPr/>
        </p:nvGrpSpPr>
        <p:grpSpPr>
          <a:xfrm>
            <a:off x="407415" y="3422671"/>
            <a:ext cx="2277511" cy="307777"/>
            <a:chOff x="407415" y="3188991"/>
            <a:chExt cx="2277511" cy="307777"/>
          </a:xfrm>
        </p:grpSpPr>
        <p:sp>
          <p:nvSpPr>
            <p:cNvPr id="104" name="TextBox 2073">
              <a:extLst>
                <a:ext uri="{FF2B5EF4-FFF2-40B4-BE49-F238E27FC236}">
                  <a16:creationId xmlns:a16="http://schemas.microsoft.com/office/drawing/2014/main" id="{7F39A817-ECF4-68F0-883A-AED7C6D2AA7A}"/>
                </a:ext>
              </a:extLst>
            </p:cNvPr>
            <p:cNvSpPr txBox="1"/>
            <p:nvPr/>
          </p:nvSpPr>
          <p:spPr>
            <a:xfrm>
              <a:off x="660079" y="3188991"/>
              <a:ext cx="2024847" cy="307777"/>
            </a:xfrm>
            <a:prstGeom prst="rect">
              <a:avLst/>
            </a:prstGeom>
            <a:noFill/>
            <a:ln>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400" b="1" i="0" u="none" strike="noStrike" kern="1200" cap="none" spc="0" normalizeH="0" baseline="0" noProof="0">
                  <a:ln>
                    <a:noFill/>
                  </a:ln>
                  <a:solidFill>
                    <a:srgbClr val="0F1C50"/>
                  </a:solidFill>
                  <a:effectLst/>
                  <a:uLnTx/>
                  <a:uFillTx/>
                  <a:latin typeface="Arial"/>
                  <a:ea typeface="+mn-ea"/>
                  <a:cs typeface="+mn-cs"/>
                </a:rPr>
                <a:t>Thought Leadership</a:t>
              </a:r>
              <a:endParaRPr kumimoji="0" lang="en-IN" sz="1400" b="1" i="0" u="none" strike="noStrike" kern="1200" cap="none" spc="0" normalizeH="0" baseline="0" noProof="0">
                <a:ln>
                  <a:noFill/>
                </a:ln>
                <a:solidFill>
                  <a:srgbClr val="0F1C50"/>
                </a:solidFill>
                <a:effectLst/>
                <a:uLnTx/>
                <a:uFillTx/>
                <a:latin typeface="Arial"/>
                <a:ea typeface="+mn-ea"/>
                <a:cs typeface="+mn-cs"/>
              </a:endParaRPr>
            </a:p>
          </p:txBody>
        </p:sp>
        <p:pic>
          <p:nvPicPr>
            <p:cNvPr id="105" name="Graphic 2074" descr="Lecturer outline">
              <a:extLst>
                <a:ext uri="{FF2B5EF4-FFF2-40B4-BE49-F238E27FC236}">
                  <a16:creationId xmlns:a16="http://schemas.microsoft.com/office/drawing/2014/main" id="{3F55EC0F-EB1F-20AF-B88E-86AAE31BD906}"/>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407415" y="3202527"/>
              <a:ext cx="280705" cy="280705"/>
            </a:xfrm>
            <a:prstGeom prst="rect">
              <a:avLst/>
            </a:prstGeom>
            <a:noFill/>
            <a:ln>
              <a:noFill/>
            </a:ln>
          </p:spPr>
        </p:pic>
      </p:grpSp>
      <p:sp>
        <p:nvSpPr>
          <p:cNvPr id="109" name="TextBox 2093">
            <a:extLst>
              <a:ext uri="{FF2B5EF4-FFF2-40B4-BE49-F238E27FC236}">
                <a16:creationId xmlns:a16="http://schemas.microsoft.com/office/drawing/2014/main" id="{E57977DB-113B-CEC7-717F-4B50F45DE9AF}"/>
              </a:ext>
            </a:extLst>
          </p:cNvPr>
          <p:cNvSpPr txBox="1"/>
          <p:nvPr/>
        </p:nvSpPr>
        <p:spPr>
          <a:xfrm>
            <a:off x="2137890" y="4491499"/>
            <a:ext cx="2024847" cy="307777"/>
          </a:xfrm>
          <a:prstGeom prst="rect">
            <a:avLst/>
          </a:prstGeom>
          <a:noFill/>
          <a:ln>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400" b="1" i="0" u="none" strike="noStrike" kern="1200" cap="none" spc="0" normalizeH="0" baseline="0" noProof="0">
                <a:ln>
                  <a:noFill/>
                </a:ln>
                <a:solidFill>
                  <a:srgbClr val="0F1C50"/>
                </a:solidFill>
                <a:effectLst/>
                <a:uLnTx/>
                <a:uFillTx/>
                <a:latin typeface="Arial"/>
                <a:ea typeface="+mn-ea"/>
                <a:cs typeface="+mn-cs"/>
              </a:rPr>
              <a:t>Our Experience</a:t>
            </a:r>
            <a:endParaRPr kumimoji="0" lang="en-IN" sz="1400" b="1" i="0" u="none" strike="noStrike" kern="1200" cap="none" spc="0" normalizeH="0" baseline="0" noProof="0">
              <a:ln>
                <a:noFill/>
              </a:ln>
              <a:solidFill>
                <a:srgbClr val="0F1C50"/>
              </a:solidFill>
              <a:effectLst/>
              <a:uLnTx/>
              <a:uFillTx/>
              <a:latin typeface="Arial"/>
              <a:ea typeface="+mn-ea"/>
              <a:cs typeface="+mn-cs"/>
            </a:endParaRPr>
          </a:p>
        </p:txBody>
      </p:sp>
      <p:sp>
        <p:nvSpPr>
          <p:cNvPr id="96" name="Rectangle: Rounded Corners 2052">
            <a:extLst>
              <a:ext uri="{FF2B5EF4-FFF2-40B4-BE49-F238E27FC236}">
                <a16:creationId xmlns:a16="http://schemas.microsoft.com/office/drawing/2014/main" id="{200E75AC-DADA-1501-C962-D092B415F24C}"/>
              </a:ext>
            </a:extLst>
          </p:cNvPr>
          <p:cNvSpPr/>
          <p:nvPr/>
        </p:nvSpPr>
        <p:spPr>
          <a:xfrm>
            <a:off x="256585" y="2508841"/>
            <a:ext cx="4830840" cy="778735"/>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2">
              <a:alpha val="15000"/>
            </a:schemeClr>
          </a:solidFill>
          <a:ln>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pic>
        <p:nvPicPr>
          <p:cNvPr id="113" name="Picture 8" descr="Temenos logo in transparent PNG and vectorized SVG formats">
            <a:extLst>
              <a:ext uri="{FF2B5EF4-FFF2-40B4-BE49-F238E27FC236}">
                <a16:creationId xmlns:a16="http://schemas.microsoft.com/office/drawing/2014/main" id="{82867917-EA44-4659-09F3-9D313773580A}"/>
              </a:ext>
            </a:extLst>
          </p:cNvPr>
          <p:cNvPicPr>
            <a:picLocks noChangeAspect="1"/>
          </p:cNvPicPr>
          <p:nvPr/>
        </p:nvPicPr>
        <p:blipFill>
          <a:blip r:embed="rId41"/>
          <a:srcRect/>
          <a:stretch>
            <a:fillRect/>
          </a:stretch>
        </p:blipFill>
        <p:spPr>
          <a:xfrm>
            <a:off x="1213762" y="2663833"/>
            <a:ext cx="752889" cy="121459"/>
          </a:xfrm>
          <a:prstGeom prst="rect">
            <a:avLst/>
          </a:prstGeom>
          <a:noFill/>
          <a:ln>
            <a:noFill/>
          </a:ln>
        </p:spPr>
      </p:pic>
      <p:pic>
        <p:nvPicPr>
          <p:cNvPr id="115" name="Picture 12">
            <a:extLst>
              <a:ext uri="{FF2B5EF4-FFF2-40B4-BE49-F238E27FC236}">
                <a16:creationId xmlns:a16="http://schemas.microsoft.com/office/drawing/2014/main" id="{E547AFF8-D2A6-7730-8714-2F7EDE736C74}"/>
              </a:ext>
            </a:extLst>
          </p:cNvPr>
          <p:cNvPicPr>
            <a:picLocks noChangeAspect="1"/>
          </p:cNvPicPr>
          <p:nvPr/>
        </p:nvPicPr>
        <p:blipFill>
          <a:blip r:embed="rId42"/>
          <a:srcRect/>
          <a:stretch>
            <a:fillRect/>
          </a:stretch>
        </p:blipFill>
        <p:spPr>
          <a:xfrm>
            <a:off x="3278413" y="2676979"/>
            <a:ext cx="550890" cy="152352"/>
          </a:xfrm>
          <a:prstGeom prst="rect">
            <a:avLst/>
          </a:prstGeom>
          <a:noFill/>
          <a:ln>
            <a:noFill/>
          </a:ln>
        </p:spPr>
      </p:pic>
      <p:pic>
        <p:nvPicPr>
          <p:cNvPr id="116" name="Picture 14">
            <a:extLst>
              <a:ext uri="{FF2B5EF4-FFF2-40B4-BE49-F238E27FC236}">
                <a16:creationId xmlns:a16="http://schemas.microsoft.com/office/drawing/2014/main" id="{46153EA1-AA46-95AB-620D-BE8227369F44}"/>
              </a:ext>
            </a:extLst>
          </p:cNvPr>
          <p:cNvPicPr>
            <a:picLocks noChangeAspect="1"/>
          </p:cNvPicPr>
          <p:nvPr/>
        </p:nvPicPr>
        <p:blipFill>
          <a:blip r:embed="rId43"/>
          <a:srcRect/>
          <a:stretch>
            <a:fillRect/>
          </a:stretch>
        </p:blipFill>
        <p:spPr>
          <a:xfrm>
            <a:off x="1009199" y="2983595"/>
            <a:ext cx="470166" cy="196294"/>
          </a:xfrm>
          <a:prstGeom prst="rect">
            <a:avLst/>
          </a:prstGeom>
          <a:noFill/>
          <a:ln>
            <a:noFill/>
          </a:ln>
        </p:spPr>
      </p:pic>
      <p:pic>
        <p:nvPicPr>
          <p:cNvPr id="118" name="Picture 18">
            <a:extLst>
              <a:ext uri="{FF2B5EF4-FFF2-40B4-BE49-F238E27FC236}">
                <a16:creationId xmlns:a16="http://schemas.microsoft.com/office/drawing/2014/main" id="{D40A5B25-CBB4-E0B8-ADBD-6F07CDB1BBD3}"/>
              </a:ext>
            </a:extLst>
          </p:cNvPr>
          <p:cNvPicPr>
            <a:picLocks noChangeAspect="1"/>
          </p:cNvPicPr>
          <p:nvPr/>
        </p:nvPicPr>
        <p:blipFill>
          <a:blip r:embed="rId44"/>
          <a:srcRect/>
          <a:stretch>
            <a:fillRect/>
          </a:stretch>
        </p:blipFill>
        <p:spPr>
          <a:xfrm>
            <a:off x="3827152" y="2648913"/>
            <a:ext cx="568740" cy="217719"/>
          </a:xfrm>
          <a:prstGeom prst="rect">
            <a:avLst/>
          </a:prstGeom>
          <a:noFill/>
          <a:ln>
            <a:noFill/>
          </a:ln>
        </p:spPr>
      </p:pic>
      <p:pic>
        <p:nvPicPr>
          <p:cNvPr id="119" name="Picture 20" descr="NICE Actimize Launches AI-Driven New Account Fraud Solution to Combat  Synthetic and Stolen Identity Fraud | Financial IT">
            <a:extLst>
              <a:ext uri="{FF2B5EF4-FFF2-40B4-BE49-F238E27FC236}">
                <a16:creationId xmlns:a16="http://schemas.microsoft.com/office/drawing/2014/main" id="{ADF468D7-4426-573F-50D7-0845090721CC}"/>
              </a:ext>
            </a:extLst>
          </p:cNvPr>
          <p:cNvPicPr>
            <a:picLocks noChangeAspect="1"/>
          </p:cNvPicPr>
          <p:nvPr/>
        </p:nvPicPr>
        <p:blipFill>
          <a:blip r:embed="rId45"/>
          <a:srcRect/>
          <a:stretch>
            <a:fillRect/>
          </a:stretch>
        </p:blipFill>
        <p:spPr>
          <a:xfrm>
            <a:off x="3010033" y="3000018"/>
            <a:ext cx="788946" cy="201136"/>
          </a:xfrm>
          <a:prstGeom prst="rect">
            <a:avLst/>
          </a:prstGeom>
          <a:noFill/>
          <a:ln>
            <a:noFill/>
          </a:ln>
        </p:spPr>
      </p:pic>
      <p:pic>
        <p:nvPicPr>
          <p:cNvPr id="120" name="Picture 22">
            <a:extLst>
              <a:ext uri="{FF2B5EF4-FFF2-40B4-BE49-F238E27FC236}">
                <a16:creationId xmlns:a16="http://schemas.microsoft.com/office/drawing/2014/main" id="{1DE46115-B7CF-6CB3-D76E-A7AB0F2FBB5E}"/>
              </a:ext>
            </a:extLst>
          </p:cNvPr>
          <p:cNvPicPr>
            <a:picLocks noChangeAspect="1"/>
          </p:cNvPicPr>
          <p:nvPr/>
        </p:nvPicPr>
        <p:blipFill>
          <a:blip r:embed="rId46"/>
          <a:srcRect/>
          <a:stretch>
            <a:fillRect/>
          </a:stretch>
        </p:blipFill>
        <p:spPr>
          <a:xfrm>
            <a:off x="3854502" y="2990220"/>
            <a:ext cx="413007" cy="204240"/>
          </a:xfrm>
          <a:prstGeom prst="rect">
            <a:avLst/>
          </a:prstGeom>
          <a:noFill/>
          <a:ln>
            <a:noFill/>
          </a:ln>
        </p:spPr>
      </p:pic>
      <p:pic>
        <p:nvPicPr>
          <p:cNvPr id="121" name="Picture 24">
            <a:extLst>
              <a:ext uri="{FF2B5EF4-FFF2-40B4-BE49-F238E27FC236}">
                <a16:creationId xmlns:a16="http://schemas.microsoft.com/office/drawing/2014/main" id="{3DCFF3FA-6B18-2C79-2BDA-EFF20A33261F}"/>
              </a:ext>
            </a:extLst>
          </p:cNvPr>
          <p:cNvPicPr>
            <a:picLocks noChangeAspect="1"/>
          </p:cNvPicPr>
          <p:nvPr/>
        </p:nvPicPr>
        <p:blipFill>
          <a:blip r:embed="rId47"/>
          <a:srcRect/>
          <a:stretch>
            <a:fillRect/>
          </a:stretch>
        </p:blipFill>
        <p:spPr>
          <a:xfrm>
            <a:off x="4279184" y="2977760"/>
            <a:ext cx="362129" cy="253346"/>
          </a:xfrm>
          <a:prstGeom prst="rect">
            <a:avLst/>
          </a:prstGeom>
          <a:noFill/>
          <a:ln>
            <a:noFill/>
          </a:ln>
        </p:spPr>
      </p:pic>
      <p:grpSp>
        <p:nvGrpSpPr>
          <p:cNvPr id="136" name="Group 135">
            <a:extLst>
              <a:ext uri="{FF2B5EF4-FFF2-40B4-BE49-F238E27FC236}">
                <a16:creationId xmlns:a16="http://schemas.microsoft.com/office/drawing/2014/main" id="{AD1BCF65-3040-3EBE-74C7-B33D2D072AD5}"/>
              </a:ext>
            </a:extLst>
          </p:cNvPr>
          <p:cNvGrpSpPr/>
          <p:nvPr/>
        </p:nvGrpSpPr>
        <p:grpSpPr>
          <a:xfrm>
            <a:off x="291885" y="3675345"/>
            <a:ext cx="4402525" cy="802765"/>
            <a:chOff x="291885" y="3441665"/>
            <a:chExt cx="4402525" cy="802765"/>
          </a:xfrm>
        </p:grpSpPr>
        <p:sp>
          <p:nvSpPr>
            <p:cNvPr id="103" name="Rectangle: Rounded Corners 2072">
              <a:extLst>
                <a:ext uri="{FF2B5EF4-FFF2-40B4-BE49-F238E27FC236}">
                  <a16:creationId xmlns:a16="http://schemas.microsoft.com/office/drawing/2014/main" id="{D6D96F63-3C6B-881E-1E64-A237F8B751AC}"/>
                </a:ext>
              </a:extLst>
            </p:cNvPr>
            <p:cNvSpPr/>
            <p:nvPr/>
          </p:nvSpPr>
          <p:spPr>
            <a:xfrm>
              <a:off x="291885" y="3489651"/>
              <a:ext cx="4402525" cy="7547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2">
                <a:alpha val="15000"/>
              </a:schemeClr>
            </a:solidFill>
            <a:ln>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pic>
          <p:nvPicPr>
            <p:cNvPr id="106" name="Picture 8" descr="Temenos sur LinkedIn : TCF 2023 - Save the Date">
              <a:extLst>
                <a:ext uri="{FF2B5EF4-FFF2-40B4-BE49-F238E27FC236}">
                  <a16:creationId xmlns:a16="http://schemas.microsoft.com/office/drawing/2014/main" id="{E179B02F-9C3B-2DB9-F277-6B3D10ADBC1B}"/>
                </a:ext>
              </a:extLst>
            </p:cNvPr>
            <p:cNvPicPr>
              <a:picLocks noChangeAspect="1"/>
            </p:cNvPicPr>
            <p:nvPr/>
          </p:nvPicPr>
          <p:blipFill>
            <a:blip r:embed="rId48"/>
            <a:srcRect/>
            <a:stretch>
              <a:fillRect/>
            </a:stretch>
          </p:blipFill>
          <p:spPr>
            <a:xfrm>
              <a:off x="1940503" y="3844346"/>
              <a:ext cx="287962" cy="287962"/>
            </a:xfrm>
            <a:prstGeom prst="rect">
              <a:avLst/>
            </a:prstGeom>
            <a:solidFill>
              <a:srgbClr val="6785C1">
                <a:alpha val="25098"/>
              </a:srgbClr>
            </a:solidFill>
            <a:ln>
              <a:noFill/>
              <a:prstDash val="solid"/>
            </a:ln>
          </p:spPr>
        </p:pic>
        <p:sp>
          <p:nvSpPr>
            <p:cNvPr id="107" name="Rectangle 2091">
              <a:extLst>
                <a:ext uri="{FF2B5EF4-FFF2-40B4-BE49-F238E27FC236}">
                  <a16:creationId xmlns:a16="http://schemas.microsoft.com/office/drawing/2014/main" id="{1D06299D-33C8-57AC-CBD3-DCFA16EAA7EA}"/>
                </a:ext>
              </a:extLst>
            </p:cNvPr>
            <p:cNvSpPr/>
            <p:nvPr/>
          </p:nvSpPr>
          <p:spPr>
            <a:xfrm>
              <a:off x="417167" y="3441665"/>
              <a:ext cx="1972123" cy="379860"/>
            </a:xfrm>
            <a:prstGeom prst="rect">
              <a:avLst/>
            </a:prstGeom>
            <a:noFill/>
            <a:ln>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900" b="0" i="1" u="none" strike="noStrike" kern="1200" cap="none" spc="0" normalizeH="0" baseline="0" noProof="0">
                  <a:ln>
                    <a:noFill/>
                  </a:ln>
                  <a:solidFill>
                    <a:srgbClr val="0F1C50"/>
                  </a:solidFill>
                  <a:effectLst/>
                  <a:uLnTx/>
                  <a:uFillTx/>
                  <a:latin typeface="Arial"/>
                  <a:ea typeface="+mn-ea"/>
                  <a:cs typeface="+mn-cs"/>
                </a:rPr>
                <a:t>Participation in industry forums</a:t>
              </a:r>
              <a:endParaRPr kumimoji="0" lang="en-IN" sz="900" b="0" i="1" u="none" strike="noStrike" kern="1200" cap="none" spc="0" normalizeH="0" baseline="0" noProof="0">
                <a:ln>
                  <a:noFill/>
                </a:ln>
                <a:solidFill>
                  <a:srgbClr val="0F1C50"/>
                </a:solidFill>
                <a:effectLst/>
                <a:uLnTx/>
                <a:uFillTx/>
                <a:latin typeface="Arial"/>
                <a:ea typeface="+mn-ea"/>
                <a:cs typeface="+mn-cs"/>
              </a:endParaRPr>
            </a:p>
          </p:txBody>
        </p:sp>
        <p:sp>
          <p:nvSpPr>
            <p:cNvPr id="108" name="Rectangle 2092">
              <a:extLst>
                <a:ext uri="{FF2B5EF4-FFF2-40B4-BE49-F238E27FC236}">
                  <a16:creationId xmlns:a16="http://schemas.microsoft.com/office/drawing/2014/main" id="{7548BA22-7A64-CB51-A785-0D4C5FFE1BBD}"/>
                </a:ext>
              </a:extLst>
            </p:cNvPr>
            <p:cNvSpPr/>
            <p:nvPr/>
          </p:nvSpPr>
          <p:spPr>
            <a:xfrm>
              <a:off x="2663034" y="3480052"/>
              <a:ext cx="1944590" cy="314059"/>
            </a:xfrm>
            <a:prstGeom prst="rect">
              <a:avLst/>
            </a:prstGeom>
            <a:noFill/>
            <a:ln>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900" b="0" i="1" u="none" strike="noStrike" kern="1200" cap="none" spc="0" normalizeH="0" baseline="0" noProof="0">
                  <a:ln>
                    <a:noFill/>
                  </a:ln>
                  <a:solidFill>
                    <a:srgbClr val="0F1C50"/>
                  </a:solidFill>
                  <a:effectLst/>
                  <a:uLnTx/>
                  <a:uFillTx/>
                  <a:latin typeface="Arial"/>
                  <a:ea typeface="+mn-ea"/>
                  <a:cs typeface="+mn-cs"/>
                </a:rPr>
                <a:t>Collaboration with analyst groups</a:t>
              </a:r>
            </a:p>
          </p:txBody>
        </p:sp>
        <p:pic>
          <p:nvPicPr>
            <p:cNvPr id="123" name="Picture 28" descr="Sibos Logo PNG Vector (SVG) Free Download">
              <a:extLst>
                <a:ext uri="{FF2B5EF4-FFF2-40B4-BE49-F238E27FC236}">
                  <a16:creationId xmlns:a16="http://schemas.microsoft.com/office/drawing/2014/main" id="{D63D2318-0379-A023-C99E-CE35C8E2FFC1}"/>
                </a:ext>
              </a:extLst>
            </p:cNvPr>
            <p:cNvPicPr>
              <a:picLocks noChangeAspect="1"/>
            </p:cNvPicPr>
            <p:nvPr/>
          </p:nvPicPr>
          <p:blipFill>
            <a:blip r:embed="rId49"/>
            <a:srcRect/>
            <a:stretch>
              <a:fillRect/>
            </a:stretch>
          </p:blipFill>
          <p:spPr>
            <a:xfrm>
              <a:off x="887389" y="3831453"/>
              <a:ext cx="453551" cy="140598"/>
            </a:xfrm>
            <a:prstGeom prst="rect">
              <a:avLst/>
            </a:prstGeom>
            <a:solidFill>
              <a:srgbClr val="6785C1">
                <a:alpha val="25098"/>
              </a:srgbClr>
            </a:solidFill>
            <a:ln>
              <a:noFill/>
              <a:prstDash val="solid"/>
            </a:ln>
          </p:spPr>
        </p:pic>
        <p:pic>
          <p:nvPicPr>
            <p:cNvPr id="124" name="Picture 30">
              <a:extLst>
                <a:ext uri="{FF2B5EF4-FFF2-40B4-BE49-F238E27FC236}">
                  <a16:creationId xmlns:a16="http://schemas.microsoft.com/office/drawing/2014/main" id="{82DDD177-28FF-6CBE-9BF2-935A53301A76}"/>
                </a:ext>
              </a:extLst>
            </p:cNvPr>
            <p:cNvPicPr>
              <a:picLocks noChangeAspect="1"/>
            </p:cNvPicPr>
            <p:nvPr/>
          </p:nvPicPr>
          <p:blipFill>
            <a:blip r:embed="rId50"/>
            <a:srcRect/>
            <a:stretch>
              <a:fillRect/>
            </a:stretch>
          </p:blipFill>
          <p:spPr>
            <a:xfrm>
              <a:off x="484907" y="4014342"/>
              <a:ext cx="891878" cy="130649"/>
            </a:xfrm>
            <a:prstGeom prst="rect">
              <a:avLst/>
            </a:prstGeom>
            <a:solidFill>
              <a:srgbClr val="6785C1">
                <a:alpha val="25098"/>
              </a:srgbClr>
            </a:solidFill>
            <a:ln>
              <a:noFill/>
              <a:prstDash val="solid"/>
            </a:ln>
          </p:spPr>
        </p:pic>
        <p:pic>
          <p:nvPicPr>
            <p:cNvPr id="125" name="Picture 32" descr="Money20/20 - Startupbootcamp">
              <a:extLst>
                <a:ext uri="{FF2B5EF4-FFF2-40B4-BE49-F238E27FC236}">
                  <a16:creationId xmlns:a16="http://schemas.microsoft.com/office/drawing/2014/main" id="{CF9A4981-13D0-EBFF-1985-CCEB45F68F7A}"/>
                </a:ext>
              </a:extLst>
            </p:cNvPr>
            <p:cNvPicPr>
              <a:picLocks noChangeAspect="1"/>
            </p:cNvPicPr>
            <p:nvPr/>
          </p:nvPicPr>
          <p:blipFill>
            <a:blip r:embed="rId51"/>
            <a:srcRect/>
            <a:stretch>
              <a:fillRect/>
            </a:stretch>
          </p:blipFill>
          <p:spPr>
            <a:xfrm>
              <a:off x="512613" y="3831453"/>
              <a:ext cx="332786" cy="140598"/>
            </a:xfrm>
            <a:prstGeom prst="rect">
              <a:avLst/>
            </a:prstGeom>
            <a:solidFill>
              <a:srgbClr val="6785C1">
                <a:alpha val="25098"/>
              </a:srgbClr>
            </a:solidFill>
            <a:ln>
              <a:noFill/>
              <a:prstDash val="solid"/>
            </a:ln>
          </p:spPr>
        </p:pic>
        <p:pic>
          <p:nvPicPr>
            <p:cNvPr id="126" name="Picture 34" descr="EBAday (@ebaday) / Twitter">
              <a:extLst>
                <a:ext uri="{FF2B5EF4-FFF2-40B4-BE49-F238E27FC236}">
                  <a16:creationId xmlns:a16="http://schemas.microsoft.com/office/drawing/2014/main" id="{A2298342-7D46-1BC4-0747-373F1239B3FA}"/>
                </a:ext>
              </a:extLst>
            </p:cNvPr>
            <p:cNvPicPr>
              <a:picLocks noChangeAspect="1"/>
            </p:cNvPicPr>
            <p:nvPr/>
          </p:nvPicPr>
          <p:blipFill>
            <a:blip r:embed="rId52"/>
            <a:srcRect t="17435" b="21325"/>
            <a:stretch>
              <a:fillRect/>
            </a:stretch>
          </p:blipFill>
          <p:spPr>
            <a:xfrm>
              <a:off x="1420356" y="3839097"/>
              <a:ext cx="470221" cy="287962"/>
            </a:xfrm>
            <a:prstGeom prst="rect">
              <a:avLst/>
            </a:prstGeom>
            <a:solidFill>
              <a:srgbClr val="6785C1">
                <a:alpha val="25098"/>
              </a:srgbClr>
            </a:solidFill>
            <a:ln>
              <a:noFill/>
              <a:prstDash val="solid"/>
            </a:ln>
          </p:spPr>
        </p:pic>
      </p:grpSp>
      <p:pic>
        <p:nvPicPr>
          <p:cNvPr id="127" name="Picture 10" descr="Santander Logo and symbol, meaning, history, PNG, brand">
            <a:extLst>
              <a:ext uri="{FF2B5EF4-FFF2-40B4-BE49-F238E27FC236}">
                <a16:creationId xmlns:a16="http://schemas.microsoft.com/office/drawing/2014/main" id="{CD3CF0D0-ED6F-DDB6-1318-41EEF77FBEF6}"/>
              </a:ext>
            </a:extLst>
          </p:cNvPr>
          <p:cNvPicPr>
            <a:picLocks noChangeAspect="1"/>
          </p:cNvPicPr>
          <p:nvPr/>
        </p:nvPicPr>
        <p:blipFill>
          <a:blip r:embed="rId24"/>
          <a:srcRect/>
          <a:stretch>
            <a:fillRect/>
          </a:stretch>
        </p:blipFill>
        <p:spPr>
          <a:xfrm>
            <a:off x="6940309" y="2975292"/>
            <a:ext cx="517742" cy="332786"/>
          </a:xfrm>
          <a:prstGeom prst="rect">
            <a:avLst/>
          </a:prstGeom>
          <a:noFill/>
          <a:ln>
            <a:noFill/>
          </a:ln>
        </p:spPr>
      </p:pic>
      <p:pic>
        <p:nvPicPr>
          <p:cNvPr id="128" name="Picture 16" descr="Truist Logo, symbol, meaning, history, PNG, brand">
            <a:extLst>
              <a:ext uri="{FF2B5EF4-FFF2-40B4-BE49-F238E27FC236}">
                <a16:creationId xmlns:a16="http://schemas.microsoft.com/office/drawing/2014/main" id="{2367D881-B4E3-DE8E-A74B-DAC69B73EE16}"/>
              </a:ext>
            </a:extLst>
          </p:cNvPr>
          <p:cNvPicPr>
            <a:picLocks noChangeAspect="1"/>
          </p:cNvPicPr>
          <p:nvPr/>
        </p:nvPicPr>
        <p:blipFill>
          <a:blip r:embed="rId53"/>
          <a:srcRect/>
          <a:stretch>
            <a:fillRect/>
          </a:stretch>
        </p:blipFill>
        <p:spPr>
          <a:xfrm>
            <a:off x="7186749" y="5529715"/>
            <a:ext cx="427884" cy="240688"/>
          </a:xfrm>
          <a:prstGeom prst="rect">
            <a:avLst/>
          </a:prstGeom>
          <a:noFill/>
          <a:ln>
            <a:noFill/>
          </a:ln>
        </p:spPr>
      </p:pic>
      <p:pic>
        <p:nvPicPr>
          <p:cNvPr id="129" name="Picture 12">
            <a:extLst>
              <a:ext uri="{FF2B5EF4-FFF2-40B4-BE49-F238E27FC236}">
                <a16:creationId xmlns:a16="http://schemas.microsoft.com/office/drawing/2014/main" id="{D076B8BB-EE9D-52B7-F50F-5245AD791397}"/>
              </a:ext>
            </a:extLst>
          </p:cNvPr>
          <p:cNvPicPr>
            <a:picLocks noChangeAspect="1"/>
          </p:cNvPicPr>
          <p:nvPr/>
        </p:nvPicPr>
        <p:blipFill>
          <a:blip r:embed="rId54"/>
          <a:srcRect/>
          <a:stretch>
            <a:fillRect/>
          </a:stretch>
        </p:blipFill>
        <p:spPr>
          <a:xfrm>
            <a:off x="7504311" y="5866323"/>
            <a:ext cx="510079" cy="200445"/>
          </a:xfrm>
          <a:prstGeom prst="rect">
            <a:avLst/>
          </a:prstGeom>
          <a:noFill/>
          <a:ln>
            <a:noFill/>
          </a:ln>
        </p:spPr>
      </p:pic>
      <p:pic>
        <p:nvPicPr>
          <p:cNvPr id="130" name="Picture 2" descr="Image result for allied irish bank">
            <a:extLst>
              <a:ext uri="{FF2B5EF4-FFF2-40B4-BE49-F238E27FC236}">
                <a16:creationId xmlns:a16="http://schemas.microsoft.com/office/drawing/2014/main" id="{E802CA8E-62F3-B7C1-D40B-0811FF7AE256}"/>
              </a:ext>
            </a:extLst>
          </p:cNvPr>
          <p:cNvPicPr>
            <a:picLocks noChangeAspect="1"/>
          </p:cNvPicPr>
          <p:nvPr/>
        </p:nvPicPr>
        <p:blipFill>
          <a:blip r:embed="rId25"/>
          <a:srcRect/>
          <a:stretch>
            <a:fillRect/>
          </a:stretch>
        </p:blipFill>
        <p:spPr>
          <a:xfrm>
            <a:off x="6866709" y="5582878"/>
            <a:ext cx="251999" cy="251999"/>
          </a:xfrm>
          <a:prstGeom prst="rect">
            <a:avLst/>
          </a:prstGeom>
          <a:noFill/>
          <a:ln>
            <a:noFill/>
          </a:ln>
        </p:spPr>
      </p:pic>
      <p:cxnSp>
        <p:nvCxnSpPr>
          <p:cNvPr id="131" name="Straight Connector 43">
            <a:extLst>
              <a:ext uri="{FF2B5EF4-FFF2-40B4-BE49-F238E27FC236}">
                <a16:creationId xmlns:a16="http://schemas.microsoft.com/office/drawing/2014/main" id="{9F161257-B0CC-08DF-0225-8B3046536BBF}"/>
              </a:ext>
            </a:extLst>
          </p:cNvPr>
          <p:cNvCxnSpPr/>
          <p:nvPr/>
        </p:nvCxnSpPr>
        <p:spPr>
          <a:xfrm>
            <a:off x="10298489" y="4920486"/>
            <a:ext cx="337112" cy="0"/>
          </a:xfrm>
          <a:prstGeom prst="straightConnector1">
            <a:avLst/>
          </a:prstGeom>
          <a:noFill/>
          <a:ln w="9528" cap="flat">
            <a:solidFill>
              <a:srgbClr val="9F9F9F"/>
            </a:solidFill>
            <a:custDash>
              <a:ds d="100000" sp="100000"/>
            </a:custDash>
          </a:ln>
        </p:spPr>
      </p:cxnSp>
      <p:sp>
        <p:nvSpPr>
          <p:cNvPr id="132" name="Rectangle 131">
            <a:extLst>
              <a:ext uri="{FF2B5EF4-FFF2-40B4-BE49-F238E27FC236}">
                <a16:creationId xmlns:a16="http://schemas.microsoft.com/office/drawing/2014/main" id="{238DA750-926B-154F-36C2-7088646924C8}"/>
              </a:ext>
            </a:extLst>
          </p:cNvPr>
          <p:cNvSpPr/>
          <p:nvPr/>
        </p:nvSpPr>
        <p:spPr>
          <a:xfrm>
            <a:off x="841414" y="4667213"/>
            <a:ext cx="4617798" cy="483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0F1C50"/>
                </a:solidFill>
                <a:effectLst/>
                <a:uLnTx/>
                <a:uFillTx/>
                <a:latin typeface="Arial"/>
                <a:ea typeface="+mn-ea"/>
                <a:cs typeface="+mn-cs"/>
              </a:rPr>
              <a:t>&gt;50% GSIBs are serviced by NTT DATA</a:t>
            </a:r>
            <a:endParaRPr kumimoji="0" lang="en-IN" sz="1200" b="1" i="0" u="none" strike="noStrike" kern="1200" cap="none" spc="0" normalizeH="0" baseline="0" noProof="0">
              <a:ln>
                <a:noFill/>
              </a:ln>
              <a:solidFill>
                <a:srgbClr val="0F1C50"/>
              </a:solidFill>
              <a:effectLst/>
              <a:uLnTx/>
              <a:uFillTx/>
              <a:latin typeface="Arial"/>
              <a:ea typeface="+mn-ea"/>
              <a:cs typeface="+mn-cs"/>
            </a:endParaRPr>
          </a:p>
        </p:txBody>
      </p:sp>
      <p:pic>
        <p:nvPicPr>
          <p:cNvPr id="133" name="Picture 2">
            <a:extLst>
              <a:ext uri="{FF2B5EF4-FFF2-40B4-BE49-F238E27FC236}">
                <a16:creationId xmlns:a16="http://schemas.microsoft.com/office/drawing/2014/main" id="{47684735-4AE8-F4F0-667E-827E86AF5515}"/>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6420720" y="5444325"/>
            <a:ext cx="498750" cy="133614"/>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a:extLst>
              <a:ext uri="{FF2B5EF4-FFF2-40B4-BE49-F238E27FC236}">
                <a16:creationId xmlns:a16="http://schemas.microsoft.com/office/drawing/2014/main" id="{86D9D175-2E3A-FD1F-8060-F0B130258EEC}"/>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7995787" y="3529105"/>
            <a:ext cx="498750" cy="133614"/>
          </a:xfrm>
          <a:prstGeom prst="rect">
            <a:avLst/>
          </a:prstGeom>
          <a:noFill/>
          <a:extLst>
            <a:ext uri="{909E8E84-426E-40DD-AFC4-6F175D3DCCD1}">
              <a14:hiddenFill xmlns:a14="http://schemas.microsoft.com/office/drawing/2010/main">
                <a:solidFill>
                  <a:srgbClr val="FFFFFF"/>
                </a:solidFill>
              </a14:hiddenFill>
            </a:ext>
          </a:extLst>
        </p:spPr>
      </p:pic>
      <p:sp>
        <p:nvSpPr>
          <p:cNvPr id="142" name="object 71">
            <a:extLst>
              <a:ext uri="{FF2B5EF4-FFF2-40B4-BE49-F238E27FC236}">
                <a16:creationId xmlns:a16="http://schemas.microsoft.com/office/drawing/2014/main" id="{49C2B0D6-21AF-E04D-1C38-13B7929F53CF}"/>
              </a:ext>
            </a:extLst>
          </p:cNvPr>
          <p:cNvSpPr txBox="1">
            <a:spLocks/>
          </p:cNvSpPr>
          <p:nvPr/>
        </p:nvSpPr>
        <p:spPr bwMode="gray">
          <a:xfrm>
            <a:off x="32111" y="-122695"/>
            <a:ext cx="11899583" cy="1094581"/>
          </a:xfrm>
          <a:prstGeom prst="rect">
            <a:avLst/>
          </a:prstGeom>
        </p:spPr>
        <p:txBody>
          <a:bodyPr vert="horz" wrap="square" lIns="0" tIns="352475" rIns="0" bIns="0" rtlCol="0" anchor="t">
            <a:spAutoFit/>
          </a:bodyPr>
          <a:lstStyle>
            <a:lvl1pPr algn="l" defTabSz="914400"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a:lstStyle>
          <a:p>
            <a:pPr marL="268605" marR="0" lvl="0" indent="0" algn="l" defTabSz="914400" rtl="0" eaLnBrk="1" fontAlgn="auto" latinLnBrk="0" hangingPunct="1">
              <a:lnSpc>
                <a:spcPct val="100000"/>
              </a:lnSpc>
              <a:spcBef>
                <a:spcPts val="100"/>
              </a:spcBef>
              <a:spcAft>
                <a:spcPts val="0"/>
              </a:spcAft>
              <a:buClrTx/>
              <a:buSzTx/>
              <a:buFontTx/>
              <a:buNone/>
              <a:tabLst/>
              <a:defRPr/>
            </a:pPr>
            <a:r>
              <a:rPr kumimoji="0" lang="en-GB" sz="2400" b="0" i="0" u="none" strike="noStrike" kern="1200" cap="none" spc="0" normalizeH="0" baseline="0" noProof="0">
                <a:ln>
                  <a:noFill/>
                </a:ln>
                <a:solidFill>
                  <a:srgbClr val="000000"/>
                </a:solidFill>
                <a:effectLst/>
                <a:uLnTx/>
                <a:uFillTx/>
                <a:latin typeface="Georgia" panose="02040502050405020303" pitchFamily="18" charset="0"/>
                <a:ea typeface="+mj-ea"/>
                <a:cs typeface="+mj-cs"/>
              </a:rPr>
              <a:t>NTT DATA is recognised globally as a leading IT Service Provider to the Banking &amp; Financial Services sector</a:t>
            </a:r>
          </a:p>
        </p:txBody>
      </p:sp>
      <p:pic>
        <p:nvPicPr>
          <p:cNvPr id="4" name="Picture 2" descr="Pontoon named a Leader on NelsonHall's 2023 RPO &amp; Total Talent NEAT">
            <a:extLst>
              <a:ext uri="{FF2B5EF4-FFF2-40B4-BE49-F238E27FC236}">
                <a16:creationId xmlns:a16="http://schemas.microsoft.com/office/drawing/2014/main" id="{2DC7F6AC-1EAC-3EDF-6183-59923699C7A1}"/>
              </a:ext>
            </a:extLst>
          </p:cNvPr>
          <p:cNvPicPr>
            <a:picLocks noChangeAspect="1" noChangeArrowheads="1"/>
          </p:cNvPicPr>
          <p:nvPr/>
        </p:nvPicPr>
        <p:blipFill rotWithShape="1">
          <a:blip r:embed="rId56">
            <a:clrChange>
              <a:clrFrom>
                <a:srgbClr val="FFFFFF"/>
              </a:clrFrom>
              <a:clrTo>
                <a:srgbClr val="FFFFFF">
                  <a:alpha val="0"/>
                </a:srgbClr>
              </a:clrTo>
            </a:clrChange>
            <a:extLst>
              <a:ext uri="{28A0092B-C50C-407E-A947-70E740481C1C}">
                <a14:useLocalDpi xmlns:a14="http://schemas.microsoft.com/office/drawing/2010/main" val="0"/>
              </a:ext>
            </a:extLst>
          </a:blip>
          <a:srcRect t="14695" b="13211"/>
          <a:stretch/>
        </p:blipFill>
        <p:spPr bwMode="auto">
          <a:xfrm>
            <a:off x="4053960" y="4221867"/>
            <a:ext cx="460590" cy="1729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69B4BDAB-6561-FC60-A4BE-9B718BE5F168}"/>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2993526" y="4076993"/>
            <a:ext cx="527696" cy="9131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a:extLst>
              <a:ext uri="{FF2B5EF4-FFF2-40B4-BE49-F238E27FC236}">
                <a16:creationId xmlns:a16="http://schemas.microsoft.com/office/drawing/2014/main" id="{7A3DAA52-F9B7-50EF-8363-877623594EBA}"/>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3337472" y="4241360"/>
            <a:ext cx="582237" cy="13396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4" descr="IDC MarketScape Logo PNG vector in SVG, PDF, AI, CDR format">
            <a:extLst>
              <a:ext uri="{FF2B5EF4-FFF2-40B4-BE49-F238E27FC236}">
                <a16:creationId xmlns:a16="http://schemas.microsoft.com/office/drawing/2014/main" id="{9D010EC5-4036-C552-762A-BDC834C7AAEC}"/>
              </a:ext>
            </a:extLst>
          </p:cNvPr>
          <p:cNvPicPr>
            <a:picLocks noChangeAspect="1" noChangeArrowheads="1"/>
          </p:cNvPicPr>
          <p:nvPr/>
        </p:nvPicPr>
        <p:blipFill rotWithShape="1">
          <a:blip r:embed="rId59">
            <a:clrChange>
              <a:clrFrom>
                <a:srgbClr val="FFFFFF"/>
              </a:clrFrom>
              <a:clrTo>
                <a:srgbClr val="FFFFFF">
                  <a:alpha val="0"/>
                </a:srgbClr>
              </a:clrTo>
            </a:clrChange>
            <a:extLst>
              <a:ext uri="{28A0092B-C50C-407E-A947-70E740481C1C}">
                <a14:useLocalDpi xmlns:a14="http://schemas.microsoft.com/office/drawing/2010/main" val="0"/>
              </a:ext>
            </a:extLst>
          </a:blip>
          <a:srcRect l="8701" t="32406" r="8088" b="32303"/>
          <a:stretch/>
        </p:blipFill>
        <p:spPr bwMode="auto">
          <a:xfrm>
            <a:off x="3774652" y="4060324"/>
            <a:ext cx="391590" cy="124655"/>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16" descr="Everest Group | A Leading Global Research Firm">
            <a:extLst>
              <a:ext uri="{FF2B5EF4-FFF2-40B4-BE49-F238E27FC236}">
                <a16:creationId xmlns:a16="http://schemas.microsoft.com/office/drawing/2014/main" id="{196D3B9F-B406-DBB6-97CC-9E1561FC0FEF}"/>
              </a:ext>
            </a:extLst>
          </p:cNvPr>
          <p:cNvPicPr>
            <a:picLocks noChangeAspect="1" noChangeArrowheads="1"/>
          </p:cNvPicPr>
          <p:nvPr/>
        </p:nvPicPr>
        <p:blipFill>
          <a:blip r:embed="rId6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68085" y="4223265"/>
            <a:ext cx="635135" cy="170151"/>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6">
            <a:extLst>
              <a:ext uri="{FF2B5EF4-FFF2-40B4-BE49-F238E27FC236}">
                <a16:creationId xmlns:a16="http://schemas.microsoft.com/office/drawing/2014/main" id="{B8D3F1A3-D365-0D1C-F1D4-E24729CD790C}"/>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417167" y="2964190"/>
            <a:ext cx="430321" cy="216169"/>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8" descr="Finastra Logo PNG Vector (EPS) Free Download">
            <a:extLst>
              <a:ext uri="{FF2B5EF4-FFF2-40B4-BE49-F238E27FC236}">
                <a16:creationId xmlns:a16="http://schemas.microsoft.com/office/drawing/2014/main" id="{A380DD0A-8DA8-0973-70F3-00F5C281415B}"/>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2385430" y="2945564"/>
            <a:ext cx="577338" cy="284820"/>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056">
            <a:extLst>
              <a:ext uri="{FF2B5EF4-FFF2-40B4-BE49-F238E27FC236}">
                <a16:creationId xmlns:a16="http://schemas.microsoft.com/office/drawing/2014/main" id="{3761AEE3-23CE-5517-1CA4-7F508CF1B29A}"/>
              </a:ext>
            </a:extLst>
          </p:cNvPr>
          <p:cNvPicPr>
            <a:picLocks noChangeAspect="1"/>
          </p:cNvPicPr>
          <p:nvPr/>
        </p:nvPicPr>
        <p:blipFill>
          <a:blip r:embed="rId63">
            <a:clrChange>
              <a:clrFrom>
                <a:srgbClr val="FFFFFF"/>
              </a:clrFrom>
              <a:clrTo>
                <a:srgbClr val="FFFFFF">
                  <a:alpha val="0"/>
                </a:srgbClr>
              </a:clrTo>
            </a:clrChange>
          </a:blip>
          <a:stretch>
            <a:fillRect/>
          </a:stretch>
        </p:blipFill>
        <p:spPr>
          <a:xfrm>
            <a:off x="4379815" y="2658840"/>
            <a:ext cx="609261" cy="158760"/>
          </a:xfrm>
          <a:prstGeom prst="rect">
            <a:avLst/>
          </a:prstGeom>
          <a:noFill/>
          <a:ln>
            <a:noFill/>
          </a:ln>
        </p:spPr>
      </p:pic>
      <p:grpSp>
        <p:nvGrpSpPr>
          <p:cNvPr id="135" name="Group 134">
            <a:extLst>
              <a:ext uri="{FF2B5EF4-FFF2-40B4-BE49-F238E27FC236}">
                <a16:creationId xmlns:a16="http://schemas.microsoft.com/office/drawing/2014/main" id="{E0E9881A-E15F-D36F-98E7-286EB8B94D12}"/>
              </a:ext>
            </a:extLst>
          </p:cNvPr>
          <p:cNvGrpSpPr/>
          <p:nvPr/>
        </p:nvGrpSpPr>
        <p:grpSpPr>
          <a:xfrm>
            <a:off x="256585" y="5063819"/>
            <a:ext cx="5787457" cy="1471095"/>
            <a:chOff x="256585" y="5040276"/>
            <a:chExt cx="5787457" cy="1471095"/>
          </a:xfrm>
        </p:grpSpPr>
        <p:sp>
          <p:nvSpPr>
            <p:cNvPr id="7" name="Rectangle: Rounded Corners 2071">
              <a:extLst>
                <a:ext uri="{FF2B5EF4-FFF2-40B4-BE49-F238E27FC236}">
                  <a16:creationId xmlns:a16="http://schemas.microsoft.com/office/drawing/2014/main" id="{2F268461-3480-CCEE-0B99-AA3F094A1123}"/>
                </a:ext>
              </a:extLst>
            </p:cNvPr>
            <p:cNvSpPr/>
            <p:nvPr/>
          </p:nvSpPr>
          <p:spPr>
            <a:xfrm>
              <a:off x="256585" y="5040276"/>
              <a:ext cx="1865302" cy="1471095"/>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2">
                <a:alpha val="15000"/>
              </a:schemeClr>
            </a:solidFill>
            <a:ln>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94" name="Rectangle: Rounded Corners 105">
              <a:extLst>
                <a:ext uri="{FF2B5EF4-FFF2-40B4-BE49-F238E27FC236}">
                  <a16:creationId xmlns:a16="http://schemas.microsoft.com/office/drawing/2014/main" id="{BD433F9A-8F61-7078-8D8A-E5B8E6D5D939}"/>
                </a:ext>
              </a:extLst>
            </p:cNvPr>
            <p:cNvSpPr/>
            <p:nvPr/>
          </p:nvSpPr>
          <p:spPr>
            <a:xfrm>
              <a:off x="4176207" y="5040276"/>
              <a:ext cx="1865302" cy="1471095"/>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2">
                <a:alpha val="15000"/>
              </a:schemeClr>
            </a:solidFill>
            <a:ln>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95" name="TextBox 123">
              <a:extLst>
                <a:ext uri="{FF2B5EF4-FFF2-40B4-BE49-F238E27FC236}">
                  <a16:creationId xmlns:a16="http://schemas.microsoft.com/office/drawing/2014/main" id="{779B289B-E6F2-895B-5C00-FB9681D24600}"/>
                </a:ext>
              </a:extLst>
            </p:cNvPr>
            <p:cNvSpPr txBox="1"/>
            <p:nvPr/>
          </p:nvSpPr>
          <p:spPr>
            <a:xfrm>
              <a:off x="4173674" y="5123816"/>
              <a:ext cx="1870368" cy="1323438"/>
            </a:xfrm>
            <a:prstGeom prst="rect">
              <a:avLst/>
            </a:prstGeom>
            <a:noFill/>
            <a:ln>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IN" sz="1100" b="0" i="0" u="none" strike="noStrike" kern="1200" cap="none" spc="0" normalizeH="0" baseline="0" noProof="0">
                  <a:ln>
                    <a:noFill/>
                  </a:ln>
                  <a:solidFill>
                    <a:srgbClr val="404040"/>
                  </a:solidFill>
                  <a:effectLst/>
                  <a:uLnTx/>
                  <a:uFillTx/>
                  <a:latin typeface="Arial"/>
                  <a:ea typeface="+mn-ea"/>
                  <a:cs typeface="+mn-cs"/>
                </a:rPr>
                <a:t>Led one of </a:t>
              </a:r>
              <a:r>
                <a:rPr kumimoji="0" lang="en-IN" sz="1200" b="1" i="0" u="none" strike="noStrike" kern="1200" cap="none" spc="0" normalizeH="0" baseline="0" noProof="0">
                  <a:ln>
                    <a:noFill/>
                  </a:ln>
                  <a:solidFill>
                    <a:srgbClr val="0F1C50"/>
                  </a:solidFill>
                  <a:effectLst/>
                  <a:uLnTx/>
                  <a:uFillTx/>
                  <a:latin typeface="Arial"/>
                  <a:ea typeface="+mn-ea"/>
                  <a:cs typeface="+mn-cs"/>
                </a:rPr>
                <a:t>biggest banking mergers in the U.S. </a:t>
              </a:r>
              <a:r>
                <a:rPr kumimoji="0" lang="en-IN" sz="1100" b="0" i="0" u="none" strike="noStrike" kern="1200" cap="none" spc="0" normalizeH="0" baseline="0" noProof="0">
                  <a:ln>
                    <a:noFill/>
                  </a:ln>
                  <a:solidFill>
                    <a:srgbClr val="404040"/>
                  </a:solidFill>
                  <a:effectLst/>
                  <a:uLnTx/>
                  <a:uFillTx/>
                  <a:latin typeface="Arial"/>
                  <a:ea typeface="+mn-ea"/>
                  <a:cs typeface="+mn-cs"/>
                </a:rPr>
                <a:t>deploying 400+ NTT DATA resources, successfully delivering 200 critical merger-related projects and initiatives. </a:t>
              </a:r>
            </a:p>
          </p:txBody>
        </p:sp>
        <p:sp>
          <p:nvSpPr>
            <p:cNvPr id="100" name="Rectangle: Rounded Corners 2070">
              <a:extLst>
                <a:ext uri="{FF2B5EF4-FFF2-40B4-BE49-F238E27FC236}">
                  <a16:creationId xmlns:a16="http://schemas.microsoft.com/office/drawing/2014/main" id="{7658E9B2-C3B0-FEC4-094E-4FF11743A619}"/>
                </a:ext>
              </a:extLst>
            </p:cNvPr>
            <p:cNvSpPr/>
            <p:nvPr/>
          </p:nvSpPr>
          <p:spPr>
            <a:xfrm>
              <a:off x="2210677" y="5040276"/>
              <a:ext cx="1865302" cy="1471095"/>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chemeClr val="bg2">
                <a:alpha val="15000"/>
              </a:schemeClr>
            </a:solidFill>
            <a:ln>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101" name="TextBox 122">
              <a:extLst>
                <a:ext uri="{FF2B5EF4-FFF2-40B4-BE49-F238E27FC236}">
                  <a16:creationId xmlns:a16="http://schemas.microsoft.com/office/drawing/2014/main" id="{30356DC0-AE0E-7D44-D44A-C375918DC61E}"/>
                </a:ext>
              </a:extLst>
            </p:cNvPr>
            <p:cNvSpPr txBox="1"/>
            <p:nvPr/>
          </p:nvSpPr>
          <p:spPr>
            <a:xfrm>
              <a:off x="389667" y="5181752"/>
              <a:ext cx="1599130" cy="1154164"/>
            </a:xfrm>
            <a:prstGeom prst="rect">
              <a:avLst/>
            </a:prstGeom>
            <a:noFill/>
            <a:ln>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IN" sz="1100" b="0" i="0" u="none" strike="noStrike" kern="1200" cap="none" spc="0" normalizeH="0" baseline="0" noProof="0">
                  <a:ln>
                    <a:noFill/>
                  </a:ln>
                  <a:solidFill>
                    <a:srgbClr val="404040"/>
                  </a:solidFill>
                  <a:effectLst/>
                  <a:uLnTx/>
                  <a:uFillTx/>
                  <a:latin typeface="Arial"/>
                  <a:ea typeface="+mn-ea"/>
                  <a:cs typeface="+mn-cs"/>
                </a:rPr>
                <a:t>Developing and maintaining </a:t>
              </a:r>
              <a:r>
                <a:rPr kumimoji="0" lang="en-IN" sz="1200" b="1" i="0" u="none" strike="noStrike" kern="1200" cap="none" spc="0" normalizeH="0" baseline="0" noProof="0">
                  <a:ln>
                    <a:noFill/>
                  </a:ln>
                  <a:solidFill>
                    <a:srgbClr val="0F1C50"/>
                  </a:solidFill>
                  <a:effectLst/>
                  <a:uLnTx/>
                  <a:uFillTx/>
                  <a:latin typeface="Arial"/>
                  <a:ea typeface="+mn-ea"/>
                  <a:cs typeface="+mn-cs"/>
                </a:rPr>
                <a:t>mission-critical payment systems</a:t>
              </a:r>
              <a:r>
                <a:rPr kumimoji="0" lang="en-IN" sz="1200" b="1" i="0" u="none" strike="noStrike" kern="1200" cap="none" spc="0" normalizeH="0" baseline="0" noProof="0">
                  <a:ln>
                    <a:noFill/>
                  </a:ln>
                  <a:solidFill>
                    <a:srgbClr val="404040"/>
                  </a:solidFill>
                  <a:effectLst/>
                  <a:uLnTx/>
                  <a:uFillTx/>
                  <a:latin typeface="Arial"/>
                  <a:ea typeface="+mn-ea"/>
                  <a:cs typeface="+mn-cs"/>
                </a:rPr>
                <a:t> </a:t>
              </a:r>
              <a:r>
                <a:rPr kumimoji="0" lang="en-IN" sz="1100" b="0" i="0" u="none" strike="noStrike" kern="1200" cap="none" spc="0" normalizeH="0" baseline="0" noProof="0">
                  <a:ln>
                    <a:noFill/>
                  </a:ln>
                  <a:solidFill>
                    <a:srgbClr val="404040"/>
                  </a:solidFill>
                  <a:effectLst/>
                  <a:uLnTx/>
                  <a:uFillTx/>
                  <a:latin typeface="Arial"/>
                  <a:ea typeface="+mn-ea"/>
                  <a:cs typeface="+mn-cs"/>
                </a:rPr>
                <a:t>for Europe’s largest payment processor.</a:t>
              </a:r>
            </a:p>
          </p:txBody>
        </p:sp>
        <p:sp>
          <p:nvSpPr>
            <p:cNvPr id="102" name="TextBox 120">
              <a:extLst>
                <a:ext uri="{FF2B5EF4-FFF2-40B4-BE49-F238E27FC236}">
                  <a16:creationId xmlns:a16="http://schemas.microsoft.com/office/drawing/2014/main" id="{1BEC7FBF-EE3F-6F4C-B034-FF15AFE66858}"/>
                </a:ext>
              </a:extLst>
            </p:cNvPr>
            <p:cNvSpPr txBox="1"/>
            <p:nvPr/>
          </p:nvSpPr>
          <p:spPr>
            <a:xfrm>
              <a:off x="2283792" y="5193045"/>
              <a:ext cx="1719062" cy="1200329"/>
            </a:xfrm>
            <a:prstGeom prst="rect">
              <a:avLst/>
            </a:prstGeom>
            <a:noFill/>
            <a:ln>
              <a:noFill/>
            </a:ln>
          </p:spPr>
          <p:txBody>
            <a:bodyPr vert="horz" wrap="square" lIns="91440" tIns="45720" rIns="91440" bIns="45720" anchor="t"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100" b="0" i="0" u="none" strike="noStrike" kern="1200" cap="none" spc="0" normalizeH="0" baseline="0" noProof="0">
                  <a:ln>
                    <a:noFill/>
                  </a:ln>
                  <a:solidFill>
                    <a:srgbClr val="404040"/>
                  </a:solidFill>
                  <a:effectLst/>
                  <a:uLnTx/>
                  <a:uFillTx/>
                  <a:latin typeface="Arial"/>
                  <a:ea typeface="+mn-ea"/>
                  <a:cs typeface="+mn-cs"/>
                </a:rPr>
                <a:t>Provider </a:t>
              </a:r>
              <a:r>
                <a:rPr kumimoji="0" lang="en-IN" sz="1100" b="0" i="0" u="none" strike="noStrike" kern="1200" cap="none" spc="0" normalizeH="0" baseline="0" noProof="0">
                  <a:ln>
                    <a:noFill/>
                  </a:ln>
                  <a:solidFill>
                    <a:srgbClr val="404040"/>
                  </a:solidFill>
                  <a:effectLst/>
                  <a:uLnTx/>
                  <a:uFillTx/>
                  <a:latin typeface="Arial"/>
                  <a:ea typeface="+mn-ea"/>
                  <a:cs typeface="+mn-cs"/>
                </a:rPr>
                <a:t>of </a:t>
              </a:r>
              <a:r>
                <a:rPr kumimoji="0" lang="en-IN" sz="1200" b="1" i="0" u="none" strike="noStrike" kern="1200" cap="none" spc="0" normalizeH="0" baseline="0" noProof="0">
                  <a:ln>
                    <a:noFill/>
                  </a:ln>
                  <a:solidFill>
                    <a:srgbClr val="0F1C50"/>
                  </a:solidFill>
                  <a:effectLst/>
                  <a:uLnTx/>
                  <a:uFillTx/>
                  <a:latin typeface="Arial"/>
                  <a:ea typeface="+mn-ea"/>
                  <a:cs typeface="+mn-cs"/>
                </a:rPr>
                <a:t>nation-wide banking infrastructure in Japan </a:t>
              </a:r>
              <a:r>
                <a:rPr kumimoji="0" lang="en-IN" sz="1100" b="0" i="0" u="none" strike="noStrike" kern="1200" cap="none" spc="0" normalizeH="0" baseline="0" noProof="0">
                  <a:ln>
                    <a:noFill/>
                  </a:ln>
                  <a:solidFill>
                    <a:srgbClr val="404040"/>
                  </a:solidFill>
                  <a:effectLst/>
                  <a:uLnTx/>
                  <a:uFillTx/>
                  <a:latin typeface="Arial"/>
                  <a:ea typeface="+mn-ea"/>
                  <a:cs typeface="+mn-cs"/>
                </a:rPr>
                <a:t>for the past 50+ years, </a:t>
              </a:r>
              <a:r>
                <a:rPr kumimoji="0" lang="en-IN" sz="1100" b="0" i="0" u="none" strike="noStrike" kern="0" cap="none" spc="0" normalizeH="0" baseline="0" noProof="0">
                  <a:ln>
                    <a:noFill/>
                  </a:ln>
                  <a:solidFill>
                    <a:srgbClr val="404040"/>
                  </a:solidFill>
                  <a:effectLst/>
                  <a:uLnTx/>
                  <a:uFillTx/>
                  <a:latin typeface="Arial"/>
                  <a:ea typeface="+mn-ea"/>
                  <a:cs typeface="+mn-cs"/>
                </a:rPr>
                <a:t>serving 92% of regional banks. </a:t>
              </a:r>
            </a:p>
          </p:txBody>
        </p:sp>
      </p:grpSp>
      <p:grpSp>
        <p:nvGrpSpPr>
          <p:cNvPr id="150" name="Group 8">
            <a:extLst>
              <a:ext uri="{FF2B5EF4-FFF2-40B4-BE49-F238E27FC236}">
                <a16:creationId xmlns:a16="http://schemas.microsoft.com/office/drawing/2014/main" id="{BDA9B297-75F8-CB5B-90F4-2518F4D6C569}"/>
              </a:ext>
            </a:extLst>
          </p:cNvPr>
          <p:cNvGrpSpPr/>
          <p:nvPr/>
        </p:nvGrpSpPr>
        <p:grpSpPr>
          <a:xfrm>
            <a:off x="428882" y="1148768"/>
            <a:ext cx="5206194" cy="888860"/>
            <a:chOff x="6281178" y="807113"/>
            <a:chExt cx="5428277" cy="888860"/>
          </a:xfrm>
        </p:grpSpPr>
        <p:sp>
          <p:nvSpPr>
            <p:cNvPr id="151" name="Rectangle 9">
              <a:extLst>
                <a:ext uri="{FF2B5EF4-FFF2-40B4-BE49-F238E27FC236}">
                  <a16:creationId xmlns:a16="http://schemas.microsoft.com/office/drawing/2014/main" id="{C6E5C1A8-1281-BDC3-7BAB-9A270E05DAE7}"/>
                </a:ext>
              </a:extLst>
            </p:cNvPr>
            <p:cNvSpPr/>
            <p:nvPr/>
          </p:nvSpPr>
          <p:spPr>
            <a:xfrm>
              <a:off x="6281178" y="807113"/>
              <a:ext cx="2628003" cy="888860"/>
            </a:xfrm>
            <a:prstGeom prst="rect">
              <a:avLst/>
            </a:prstGeom>
            <a:noFill/>
            <a:ln>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53" name="TextBox 11">
              <a:extLst>
                <a:ext uri="{FF2B5EF4-FFF2-40B4-BE49-F238E27FC236}">
                  <a16:creationId xmlns:a16="http://schemas.microsoft.com/office/drawing/2014/main" id="{202D730E-66FD-348C-7FD5-3EF8413420CB}"/>
                </a:ext>
              </a:extLst>
            </p:cNvPr>
            <p:cNvSpPr txBox="1"/>
            <p:nvPr/>
          </p:nvSpPr>
          <p:spPr>
            <a:xfrm>
              <a:off x="9475196" y="1205917"/>
              <a:ext cx="2234259" cy="385170"/>
            </a:xfrm>
            <a:prstGeom prst="rect">
              <a:avLst/>
            </a:prstGeom>
            <a:noFill/>
            <a:ln>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NTT DATA is a second largest IT service provider for banking industry </a:t>
              </a:r>
              <a:endParaRPr kumimoji="0"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154" name="TextBox 12">
              <a:extLst>
                <a:ext uri="{FF2B5EF4-FFF2-40B4-BE49-F238E27FC236}">
                  <a16:creationId xmlns:a16="http://schemas.microsoft.com/office/drawing/2014/main" id="{86A22BE0-9F31-3F8B-9AFD-91A676E10896}"/>
                </a:ext>
              </a:extLst>
            </p:cNvPr>
            <p:cNvSpPr txBox="1"/>
            <p:nvPr/>
          </p:nvSpPr>
          <p:spPr>
            <a:xfrm>
              <a:off x="9518093" y="818109"/>
              <a:ext cx="1892515" cy="461662"/>
            </a:xfrm>
            <a:prstGeom prst="rect">
              <a:avLst/>
            </a:prstGeom>
            <a:noFill/>
            <a:ln>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2400" b="1" i="0" u="none" strike="noStrike" kern="1200" cap="none" spc="0" normalizeH="0" baseline="0" noProof="0">
                  <a:ln>
                    <a:noFill/>
                  </a:ln>
                  <a:solidFill>
                    <a:srgbClr val="FFFFFF"/>
                  </a:solidFill>
                  <a:effectLst/>
                  <a:uLnTx/>
                  <a:uFillTx/>
                  <a:latin typeface="Arial"/>
                  <a:ea typeface="+mn-ea"/>
                  <a:cs typeface="+mn-cs"/>
                </a:rPr>
                <a:t>#2</a:t>
              </a:r>
            </a:p>
          </p:txBody>
        </p:sp>
      </p:grpSp>
      <p:sp>
        <p:nvSpPr>
          <p:cNvPr id="155" name="Rectangle 19">
            <a:extLst>
              <a:ext uri="{FF2B5EF4-FFF2-40B4-BE49-F238E27FC236}">
                <a16:creationId xmlns:a16="http://schemas.microsoft.com/office/drawing/2014/main" id="{FDA0F849-EF92-40CB-14E0-DC567E628CBA}"/>
              </a:ext>
            </a:extLst>
          </p:cNvPr>
          <p:cNvSpPr/>
          <p:nvPr/>
        </p:nvSpPr>
        <p:spPr>
          <a:xfrm>
            <a:off x="3088062" y="1135335"/>
            <a:ext cx="2628003" cy="879835"/>
          </a:xfrm>
          <a:prstGeom prst="rect">
            <a:avLst/>
          </a:prstGeom>
          <a:noFill/>
          <a:ln>
            <a:noFill/>
            <a:prstDash val="solid"/>
          </a:ln>
        </p:spPr>
        <p:txBody>
          <a:bodyPr vert="horz" wrap="square" lIns="91440" tIns="45720" rIns="91440" bIns="45720" anchor="ctr" anchorCtr="1"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56" name="TextBox 20">
            <a:extLst>
              <a:ext uri="{FF2B5EF4-FFF2-40B4-BE49-F238E27FC236}">
                <a16:creationId xmlns:a16="http://schemas.microsoft.com/office/drawing/2014/main" id="{F02F4289-5EEF-D92A-3ACB-80ED3BE6C24A}"/>
              </a:ext>
            </a:extLst>
          </p:cNvPr>
          <p:cNvSpPr txBox="1"/>
          <p:nvPr/>
        </p:nvSpPr>
        <p:spPr>
          <a:xfrm>
            <a:off x="957068" y="1153314"/>
            <a:ext cx="1892515" cy="461662"/>
          </a:xfrm>
          <a:prstGeom prst="rect">
            <a:avLst/>
          </a:prstGeom>
          <a:noFill/>
          <a:ln>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2400" b="1" i="0" u="none" strike="noStrike" kern="1200" cap="none" spc="0" normalizeH="0" baseline="0" noProof="0">
                <a:ln>
                  <a:noFill/>
                </a:ln>
                <a:solidFill>
                  <a:srgbClr val="FFFFFF"/>
                </a:solidFill>
                <a:effectLst/>
                <a:uLnTx/>
                <a:uFillTx/>
                <a:latin typeface="Arial"/>
                <a:ea typeface="+mn-ea"/>
                <a:cs typeface="+mn-cs"/>
              </a:rPr>
              <a:t>#5</a:t>
            </a:r>
          </a:p>
        </p:txBody>
      </p:sp>
      <p:sp>
        <p:nvSpPr>
          <p:cNvPr id="157" name="TextBox 21">
            <a:extLst>
              <a:ext uri="{FF2B5EF4-FFF2-40B4-BE49-F238E27FC236}">
                <a16:creationId xmlns:a16="http://schemas.microsoft.com/office/drawing/2014/main" id="{6E941996-B432-4E6B-9AC2-E4D916E042C7}"/>
              </a:ext>
            </a:extLst>
          </p:cNvPr>
          <p:cNvSpPr txBox="1"/>
          <p:nvPr/>
        </p:nvSpPr>
        <p:spPr>
          <a:xfrm>
            <a:off x="930974" y="1532917"/>
            <a:ext cx="1545995" cy="369332"/>
          </a:xfrm>
          <a:prstGeom prst="rect">
            <a:avLst/>
          </a:prstGeom>
          <a:noFill/>
          <a:ln>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IN" sz="900" b="1" i="0" u="none" strike="noStrike" kern="0" cap="none" spc="0" normalizeH="0" baseline="0" noProof="0">
                <a:ln>
                  <a:noFill/>
                </a:ln>
                <a:solidFill>
                  <a:srgbClr val="FFFFFF"/>
                </a:solidFill>
                <a:effectLst/>
                <a:uLnTx/>
                <a:uFillTx/>
                <a:latin typeface="Arial"/>
                <a:ea typeface="+mn-ea"/>
                <a:cs typeface="+mn-cs"/>
              </a:rPr>
              <a:t>T</a:t>
            </a:r>
            <a:r>
              <a:rPr kumimoji="0" lang="en-IN" sz="900" b="1" i="0" u="none" strike="noStrike" kern="1200" cap="none" spc="0" normalizeH="0" baseline="0" noProof="0">
                <a:ln>
                  <a:noFill/>
                </a:ln>
                <a:solidFill>
                  <a:srgbClr val="FFFFFF"/>
                </a:solidFill>
                <a:effectLst/>
                <a:uLnTx/>
                <a:uFillTx/>
                <a:latin typeface="Arial"/>
                <a:ea typeface="+mn-ea"/>
                <a:cs typeface="+mn-cs"/>
              </a:rPr>
              <a:t>op 5 IT Service Providers in the world</a:t>
            </a:r>
            <a:endParaRPr kumimoji="0" lang="en-US" sz="900" b="1" i="0" u="none" strike="noStrike" kern="1200" cap="none" spc="0" normalizeH="0" baseline="0" noProof="0">
              <a:ln>
                <a:noFill/>
              </a:ln>
              <a:solidFill>
                <a:srgbClr val="FFFFFF"/>
              </a:solidFill>
              <a:effectLst/>
              <a:uLnTx/>
              <a:uFillTx/>
              <a:latin typeface="Arial"/>
              <a:ea typeface="+mn-ea"/>
              <a:cs typeface="+mn-cs"/>
            </a:endParaRPr>
          </a:p>
        </p:txBody>
      </p:sp>
      <p:pic>
        <p:nvPicPr>
          <p:cNvPr id="158" name="Graphic 22" descr="Building with solid fill">
            <a:extLst>
              <a:ext uri="{FF2B5EF4-FFF2-40B4-BE49-F238E27FC236}">
                <a16:creationId xmlns:a16="http://schemas.microsoft.com/office/drawing/2014/main" id="{5DA10254-E385-1385-CB47-905B9FFFB3EB}"/>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2934043" y="1258705"/>
            <a:ext cx="613736" cy="613736"/>
          </a:xfrm>
          <a:prstGeom prst="rect">
            <a:avLst/>
          </a:prstGeom>
          <a:noFill/>
          <a:ln>
            <a:noFill/>
          </a:ln>
        </p:spPr>
      </p:pic>
      <p:pic>
        <p:nvPicPr>
          <p:cNvPr id="160" name="Graphic 159" descr="Podium with solid fill">
            <a:extLst>
              <a:ext uri="{FF2B5EF4-FFF2-40B4-BE49-F238E27FC236}">
                <a16:creationId xmlns:a16="http://schemas.microsoft.com/office/drawing/2014/main" id="{5E0CC24C-6482-D941-615D-0F0CECF41D3B}"/>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266369" y="1258705"/>
            <a:ext cx="638689" cy="638689"/>
          </a:xfrm>
          <a:prstGeom prst="rect">
            <a:avLst/>
          </a:prstGeom>
        </p:spPr>
      </p:pic>
      <p:pic>
        <p:nvPicPr>
          <p:cNvPr id="162" name="Graphic 161" descr="Badge Tick with solid fill">
            <a:extLst>
              <a:ext uri="{FF2B5EF4-FFF2-40B4-BE49-F238E27FC236}">
                <a16:creationId xmlns:a16="http://schemas.microsoft.com/office/drawing/2014/main" id="{227F5DA1-F22B-147F-29C6-AD640A94E49F}"/>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8977647" y="1258705"/>
            <a:ext cx="684119" cy="684119"/>
          </a:xfrm>
          <a:prstGeom prst="rect">
            <a:avLst/>
          </a:prstGeom>
        </p:spPr>
      </p:pic>
      <p:sp>
        <p:nvSpPr>
          <p:cNvPr id="12" name="TextBox 11">
            <a:extLst>
              <a:ext uri="{FF2B5EF4-FFF2-40B4-BE49-F238E27FC236}">
                <a16:creationId xmlns:a16="http://schemas.microsoft.com/office/drawing/2014/main" id="{685BCD3B-0068-88F2-CBB4-B2CA94191B50}"/>
              </a:ext>
            </a:extLst>
          </p:cNvPr>
          <p:cNvSpPr txBox="1"/>
          <p:nvPr/>
        </p:nvSpPr>
        <p:spPr>
          <a:xfrm>
            <a:off x="4216790" y="6519098"/>
            <a:ext cx="2063271"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600" b="0" i="1" u="none" strike="noStrike" kern="1200" cap="none" spc="0" normalizeH="0" baseline="0" noProof="0">
                <a:ln>
                  <a:noFill/>
                </a:ln>
                <a:solidFill>
                  <a:srgbClr val="404040"/>
                </a:solidFill>
                <a:effectLst/>
                <a:uLnTx/>
                <a:uFillTx/>
                <a:latin typeface="Arial"/>
                <a:ea typeface="+mn-ea"/>
                <a:cs typeface="+mn-cs"/>
              </a:rPr>
              <a:t>GSIBs: Global Systematically Important Banks</a:t>
            </a:r>
          </a:p>
        </p:txBody>
      </p:sp>
      <p:pic>
        <p:nvPicPr>
          <p:cNvPr id="1026" name="Picture 2" descr="Press Kit | Thought Machine">
            <a:extLst>
              <a:ext uri="{FF2B5EF4-FFF2-40B4-BE49-F238E27FC236}">
                <a16:creationId xmlns:a16="http://schemas.microsoft.com/office/drawing/2014/main" id="{77DEFA77-6289-2915-DFF4-345B80B83E37}"/>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390878" y="2628054"/>
            <a:ext cx="722492" cy="2029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lexcube for microfinance - Digital Banking Solutions">
            <a:extLst>
              <a:ext uri="{FF2B5EF4-FFF2-40B4-BE49-F238E27FC236}">
                <a16:creationId xmlns:a16="http://schemas.microsoft.com/office/drawing/2014/main" id="{F358F12A-8E19-333B-BDE0-366CB61B48C5}"/>
              </a:ext>
            </a:extLst>
          </p:cNvPr>
          <p:cNvPicPr>
            <a:picLocks noChangeAspect="1" noChangeArrowheads="1"/>
          </p:cNvPicPr>
          <p:nvPr/>
        </p:nvPicPr>
        <p:blipFill>
          <a:blip r:embed="rId71" cstate="print">
            <a:extLst>
              <a:ext uri="{28A0092B-C50C-407E-A947-70E740481C1C}">
                <a14:useLocalDpi xmlns:a14="http://schemas.microsoft.com/office/drawing/2010/main" val="0"/>
              </a:ext>
            </a:extLst>
          </a:blip>
          <a:srcRect/>
          <a:stretch>
            <a:fillRect/>
          </a:stretch>
        </p:blipFill>
        <p:spPr bwMode="auto">
          <a:xfrm>
            <a:off x="1571213" y="2940906"/>
            <a:ext cx="722679" cy="2852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mbu | McKinsey &amp; Company">
            <a:extLst>
              <a:ext uri="{FF2B5EF4-FFF2-40B4-BE49-F238E27FC236}">
                <a16:creationId xmlns:a16="http://schemas.microsoft.com/office/drawing/2014/main" id="{91EC94FA-DCE8-3538-8965-5884DB228745}"/>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2574863" y="2541947"/>
            <a:ext cx="743543" cy="4178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C403723-ACA1-3D44-DCF7-482627972357}"/>
              </a:ext>
            </a:extLst>
          </p:cNvPr>
          <p:cNvPicPr>
            <a:picLocks noChangeAspect="1"/>
          </p:cNvPicPr>
          <p:nvPr/>
        </p:nvPicPr>
        <p:blipFill>
          <a:blip r:embed="rId73"/>
          <a:stretch>
            <a:fillRect/>
          </a:stretch>
        </p:blipFill>
        <p:spPr>
          <a:xfrm>
            <a:off x="4614388" y="2961235"/>
            <a:ext cx="520302" cy="346868"/>
          </a:xfrm>
          <a:prstGeom prst="rect">
            <a:avLst/>
          </a:prstGeom>
        </p:spPr>
      </p:pic>
      <p:pic>
        <p:nvPicPr>
          <p:cNvPr id="9" name="Picture 2" descr="Tuum | Speedinvest Portfolio Company">
            <a:extLst>
              <a:ext uri="{FF2B5EF4-FFF2-40B4-BE49-F238E27FC236}">
                <a16:creationId xmlns:a16="http://schemas.microsoft.com/office/drawing/2014/main" id="{033E5A2D-3863-99EA-430B-FB14F8BF9F06}"/>
              </a:ext>
            </a:extLst>
          </p:cNvPr>
          <p:cNvPicPr>
            <a:picLocks noChangeAspect="1" noChangeArrowheads="1"/>
          </p:cNvPicPr>
          <p:nvPr/>
        </p:nvPicPr>
        <p:blipFill rotWithShape="1">
          <a:blip r:embed="rId74">
            <a:extLst>
              <a:ext uri="{28A0092B-C50C-407E-A947-70E740481C1C}">
                <a14:useLocalDpi xmlns:a14="http://schemas.microsoft.com/office/drawing/2010/main" val="0"/>
              </a:ext>
            </a:extLst>
          </a:blip>
          <a:srcRect l="11390" t="34193" r="8634" b="35211"/>
          <a:stretch/>
        </p:blipFill>
        <p:spPr bwMode="auto">
          <a:xfrm>
            <a:off x="2014136" y="2660205"/>
            <a:ext cx="572957" cy="14560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2">
            <a:extLst>
              <a:ext uri="{FF2B5EF4-FFF2-40B4-BE49-F238E27FC236}">
                <a16:creationId xmlns:a16="http://schemas.microsoft.com/office/drawing/2014/main" id="{71B9DEA8-F45E-8F96-357C-8D5C0AAEE080}"/>
              </a:ext>
            </a:extLst>
          </p:cNvPr>
          <p:cNvSpPr txBox="1">
            <a:spLocks/>
          </p:cNvSpPr>
          <p:nvPr/>
        </p:nvSpPr>
        <p:spPr>
          <a:xfrm>
            <a:off x="371475" y="6563358"/>
            <a:ext cx="4852035" cy="889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2024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2492448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60E21-70D4-DA22-C170-FCA076EF329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6E1759C-7D12-9C11-4CE2-49A1017ED292}"/>
              </a:ext>
            </a:extLst>
          </p:cNvPr>
          <p:cNvSpPr>
            <a:spLocks noGrp="1"/>
          </p:cNvSpPr>
          <p:nvPr>
            <p:ph type="title"/>
          </p:nvPr>
        </p:nvSpPr>
        <p:spPr>
          <a:xfrm>
            <a:off x="4495800" y="2665476"/>
            <a:ext cx="7315200" cy="3886200"/>
          </a:xfrm>
        </p:spPr>
        <p: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Georgia"/>
                <a:ea typeface="+mn-ea"/>
                <a:cs typeface="+mn-cs"/>
              </a:rPr>
              <a:t>SRE Capabilities</a:t>
            </a:r>
          </a:p>
        </p:txBody>
      </p:sp>
      <p:sp>
        <p:nvSpPr>
          <p:cNvPr id="4" name="Slide Number Placeholder 3">
            <a:extLst>
              <a:ext uri="{FF2B5EF4-FFF2-40B4-BE49-F238E27FC236}">
                <a16:creationId xmlns:a16="http://schemas.microsoft.com/office/drawing/2014/main" id="{14380B62-B52A-3A1D-F352-87466119D621}"/>
              </a:ext>
            </a:extLst>
          </p:cNvPr>
          <p:cNvSpPr>
            <a:spLocks noGrp="1"/>
          </p:cNvSpPr>
          <p:nvPr>
            <p:ph type="sldNum" sz="quarter" idx="2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pic>
        <p:nvPicPr>
          <p:cNvPr id="11" name="Picture Placeholder 5" descr="A hand touching a digital screen&#10;&#10;Description automatically generated">
            <a:extLst>
              <a:ext uri="{FF2B5EF4-FFF2-40B4-BE49-F238E27FC236}">
                <a16:creationId xmlns:a16="http://schemas.microsoft.com/office/drawing/2014/main" id="{C0F597FA-8DF1-6BE9-1150-F06A4FC010FB}"/>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21875" r="21875"/>
          <a:stretch/>
        </p:blipFill>
        <p:spPr>
          <a:xfrm>
            <a:off x="395288" y="2446338"/>
            <a:ext cx="3719512" cy="3719512"/>
          </a:xfrm>
        </p:spPr>
      </p:pic>
      <p:sp>
        <p:nvSpPr>
          <p:cNvPr id="6" name="Footer Placeholder 2">
            <a:extLst>
              <a:ext uri="{FF2B5EF4-FFF2-40B4-BE49-F238E27FC236}">
                <a16:creationId xmlns:a16="http://schemas.microsoft.com/office/drawing/2014/main" id="{83D6F5C8-EBCF-8BF3-A1DB-E3E5623DDADD}"/>
              </a:ext>
            </a:extLst>
          </p:cNvPr>
          <p:cNvSpPr txBox="1">
            <a:spLocks/>
          </p:cNvSpPr>
          <p:nvPr/>
        </p:nvSpPr>
        <p:spPr>
          <a:xfrm>
            <a:off x="371475" y="6563358"/>
            <a:ext cx="4852035" cy="889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2024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414485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5187942-770F-D526-393A-8C4D77F3089F}"/>
              </a:ext>
            </a:extLst>
          </p:cNvPr>
          <p:cNvSpPr>
            <a:spLocks noGrp="1"/>
          </p:cNvSpPr>
          <p:nvPr>
            <p:ph type="title"/>
          </p:nvPr>
        </p:nvSpPr>
        <p:spPr>
          <a:xfrm>
            <a:off x="174954" y="66636"/>
            <a:ext cx="11841480" cy="722376"/>
          </a:xfrm>
        </p:spPr>
        <p:txBody>
          <a:bodyPr vert="horz" lIns="91440" tIns="45720" rIns="91440" bIns="45720" rtlCol="0" anchor="ctr">
            <a:normAutofit/>
          </a:bodyPr>
          <a:lstStyle/>
          <a:p>
            <a:r>
              <a:rPr kumimoji="0" lang="en-IN">
                <a:solidFill>
                  <a:srgbClr val="070F26"/>
                </a:solidFill>
                <a:latin typeface="Georgia" panose="02040502050405020303" pitchFamily="18" charset="0"/>
              </a:rPr>
              <a:t>NTT DATA’s Approach to Transformation</a:t>
            </a:r>
          </a:p>
        </p:txBody>
      </p:sp>
      <p:sp>
        <p:nvSpPr>
          <p:cNvPr id="3" name="Rectangle 2">
            <a:extLst>
              <a:ext uri="{FF2B5EF4-FFF2-40B4-BE49-F238E27FC236}">
                <a16:creationId xmlns:a16="http://schemas.microsoft.com/office/drawing/2014/main" id="{2B15C08C-340A-78E2-FBBD-2173B9C773AD}"/>
              </a:ext>
            </a:extLst>
          </p:cNvPr>
          <p:cNvSpPr/>
          <p:nvPr/>
        </p:nvSpPr>
        <p:spPr>
          <a:xfrm>
            <a:off x="375417" y="1387575"/>
            <a:ext cx="3566160" cy="360000"/>
          </a:xfrm>
          <a:prstGeom prst="rect">
            <a:avLst/>
          </a:prstGeom>
          <a:solidFill>
            <a:schemeClr val="accent2">
              <a:lumMod val="50000"/>
            </a:schemeClr>
          </a:solidFill>
          <a:ln w="12700" cap="flat">
            <a:solidFill>
              <a:schemeClr val="bg1">
                <a:lumMod val="50000"/>
              </a:schemeClr>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a:solidFill>
                  <a:srgbClr val="FFFFFF"/>
                </a:solidFill>
                <a:latin typeface="Arial" panose="020B0604020202020204"/>
              </a:rPr>
              <a:t>Nascent</a:t>
            </a:r>
            <a:r>
              <a:rPr kumimoji="1" lang="en-US" sz="1400" b="1" i="0" u="none" strike="noStrike" kern="1200" cap="none" spc="0" normalizeH="0" baseline="0" noProof="0">
                <a:ln>
                  <a:noFill/>
                </a:ln>
                <a:solidFill>
                  <a:srgbClr val="FFFFFF"/>
                </a:solidFill>
                <a:effectLst/>
                <a:uLnTx/>
                <a:uFillTx/>
                <a:latin typeface="Arial" panose="020B0604020202020204"/>
                <a:ea typeface="+mn-ea"/>
                <a:cs typeface="+mn-cs"/>
              </a:rPr>
              <a:t> State</a:t>
            </a:r>
            <a:endParaRPr kumimoji="1" lang="en-IN" sz="14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Rectangle 3">
            <a:extLst>
              <a:ext uri="{FF2B5EF4-FFF2-40B4-BE49-F238E27FC236}">
                <a16:creationId xmlns:a16="http://schemas.microsoft.com/office/drawing/2014/main" id="{929EEC4A-8FCE-942A-A425-B1F0ED9C81A1}"/>
              </a:ext>
            </a:extLst>
          </p:cNvPr>
          <p:cNvSpPr/>
          <p:nvPr/>
        </p:nvSpPr>
        <p:spPr>
          <a:xfrm>
            <a:off x="4282105" y="1387575"/>
            <a:ext cx="3566160" cy="360000"/>
          </a:xfrm>
          <a:prstGeom prst="rect">
            <a:avLst/>
          </a:prstGeom>
          <a:solidFill>
            <a:schemeClr val="accent2">
              <a:lumMod val="50000"/>
            </a:schemeClr>
          </a:solidFill>
          <a:ln w="12700" cap="flat">
            <a:noFill/>
            <a:prstDash val="sysDash"/>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a:ln>
                  <a:noFill/>
                </a:ln>
                <a:solidFill>
                  <a:srgbClr val="FFFFFF"/>
                </a:solidFill>
                <a:effectLst/>
                <a:uLnTx/>
                <a:uFillTx/>
                <a:latin typeface="Arial" panose="020B0604020202020204"/>
                <a:ea typeface="+mn-ea"/>
                <a:cs typeface="+mn-cs"/>
              </a:rPr>
              <a:t>Transformation State</a:t>
            </a:r>
            <a:endParaRPr kumimoji="1" lang="en-IN" sz="14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3068DBFD-26B3-34C9-3DE2-8A72CFEAD12C}"/>
              </a:ext>
            </a:extLst>
          </p:cNvPr>
          <p:cNvSpPr/>
          <p:nvPr/>
        </p:nvSpPr>
        <p:spPr>
          <a:xfrm>
            <a:off x="8201162" y="1387575"/>
            <a:ext cx="3566160" cy="360000"/>
          </a:xfrm>
          <a:prstGeom prst="rect">
            <a:avLst/>
          </a:prstGeom>
          <a:solidFill>
            <a:srgbClr val="00395E"/>
          </a:solidFill>
          <a:ln w="12700" cap="flat">
            <a:noFill/>
            <a:prstDash val="sysDash"/>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a:ln>
                  <a:noFill/>
                </a:ln>
                <a:solidFill>
                  <a:srgbClr val="FFFFFF"/>
                </a:solidFill>
                <a:effectLst/>
                <a:uLnTx/>
                <a:uFillTx/>
                <a:latin typeface="Arial" panose="020B0604020202020204"/>
                <a:ea typeface="+mn-ea"/>
                <a:cs typeface="+mn-cs"/>
              </a:rPr>
              <a:t>Target State</a:t>
            </a:r>
            <a:endParaRPr kumimoji="1" lang="en-IN" sz="14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167D7B5B-FD8B-81F5-1854-F47152EE2C6C}"/>
              </a:ext>
            </a:extLst>
          </p:cNvPr>
          <p:cNvSpPr/>
          <p:nvPr/>
        </p:nvSpPr>
        <p:spPr>
          <a:xfrm>
            <a:off x="416981" y="3296181"/>
            <a:ext cx="3427639" cy="635620"/>
          </a:xfrm>
          <a:prstGeom prst="rect">
            <a:avLst/>
          </a:prstGeom>
          <a:solidFill>
            <a:schemeClr val="accent2">
              <a:lumMod val="40000"/>
              <a:lumOff val="60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1" i="0" u="none" strike="noStrike" kern="1200" cap="none" spc="0" normalizeH="0" baseline="0" noProof="0">
                <a:ln>
                  <a:noFill/>
                </a:ln>
                <a:solidFill>
                  <a:srgbClr val="C2CEE6">
                    <a:lumMod val="25000"/>
                  </a:srgbClr>
                </a:solidFill>
                <a:effectLst/>
                <a:uLnTx/>
                <a:uFillTx/>
                <a:latin typeface="Arial" panose="020B0604020202020204"/>
                <a:ea typeface="+mn-ea"/>
                <a:cs typeface="+mn-cs"/>
              </a:rPr>
              <a:t>Monitoring Tools </a:t>
            </a:r>
            <a:endParaRPr kumimoji="1" lang="en-IN" sz="1600" b="1" i="0" u="none" strike="noStrike" kern="1200" cap="none" spc="0" normalizeH="0" baseline="0" noProof="0">
              <a:ln>
                <a:noFill/>
              </a:ln>
              <a:solidFill>
                <a:srgbClr val="C2CEE6">
                  <a:lumMod val="25000"/>
                </a:srgbClr>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E1C79028-5FA6-524C-150B-C50642CA4AC8}"/>
              </a:ext>
            </a:extLst>
          </p:cNvPr>
          <p:cNvSpPr txBox="1"/>
          <p:nvPr/>
        </p:nvSpPr>
        <p:spPr>
          <a:xfrm>
            <a:off x="1567058" y="2796597"/>
            <a:ext cx="139145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panose="020B0604020202020204"/>
                <a:ea typeface="+mn-ea"/>
                <a:cs typeface="+mn-cs"/>
              </a:rPr>
              <a:t>Manual repeated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panose="020B0604020202020204"/>
                <a:ea typeface="+mn-ea"/>
                <a:cs typeface="+mn-cs"/>
              </a:rPr>
              <a:t> task</a:t>
            </a:r>
            <a:endParaRPr kumimoji="0" lang="en-IN" sz="1200" b="0" i="0" u="none" strike="noStrike" kern="1200" cap="none" spc="0" normalizeH="0" baseline="0" noProof="0">
              <a:ln>
                <a:noFill/>
              </a:ln>
              <a:solidFill>
                <a:srgbClr val="404040"/>
              </a:solidFill>
              <a:effectLst/>
              <a:uLnTx/>
              <a:uFillTx/>
              <a:latin typeface="Arial" panose="020B0604020202020204"/>
              <a:ea typeface="+mn-ea"/>
              <a:cs typeface="+mn-cs"/>
            </a:endParaRPr>
          </a:p>
        </p:txBody>
      </p:sp>
      <p:pic>
        <p:nvPicPr>
          <p:cNvPr id="8" name="Graphic 7">
            <a:extLst>
              <a:ext uri="{FF2B5EF4-FFF2-40B4-BE49-F238E27FC236}">
                <a16:creationId xmlns:a16="http://schemas.microsoft.com/office/drawing/2014/main" id="{A54931D5-B44F-095A-B6F3-97266B5D32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2832" y="2299569"/>
            <a:ext cx="497429" cy="420645"/>
          </a:xfrm>
          <a:prstGeom prst="rect">
            <a:avLst/>
          </a:prstGeom>
        </p:spPr>
      </p:pic>
      <p:sp>
        <p:nvSpPr>
          <p:cNvPr id="9" name="TextBox 8">
            <a:extLst>
              <a:ext uri="{FF2B5EF4-FFF2-40B4-BE49-F238E27FC236}">
                <a16:creationId xmlns:a16="http://schemas.microsoft.com/office/drawing/2014/main" id="{D29854DA-4088-2683-7881-2EFC1A7B8016}"/>
              </a:ext>
            </a:extLst>
          </p:cNvPr>
          <p:cNvSpPr txBox="1"/>
          <p:nvPr/>
        </p:nvSpPr>
        <p:spPr>
          <a:xfrm>
            <a:off x="429185" y="2796597"/>
            <a:ext cx="93879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panose="020B0604020202020204"/>
                <a:ea typeface="+mn-ea"/>
                <a:cs typeface="+mn-cs"/>
              </a:rPr>
              <a:t>Data silos</a:t>
            </a:r>
            <a:endParaRPr kumimoji="0" lang="en-IN" sz="1200" b="0" i="0" u="none" strike="noStrike" kern="1200" cap="none" spc="0" normalizeH="0" baseline="0" noProof="0">
              <a:ln>
                <a:noFill/>
              </a:ln>
              <a:solidFill>
                <a:srgbClr val="404040"/>
              </a:solidFill>
              <a:effectLst/>
              <a:uLnTx/>
              <a:uFillTx/>
              <a:latin typeface="Arial" panose="020B0604020202020204"/>
              <a:ea typeface="+mn-ea"/>
              <a:cs typeface="+mn-cs"/>
            </a:endParaRPr>
          </a:p>
        </p:txBody>
      </p:sp>
      <p:pic>
        <p:nvPicPr>
          <p:cNvPr id="10" name="Graphic 9">
            <a:extLst>
              <a:ext uri="{FF2B5EF4-FFF2-40B4-BE49-F238E27FC236}">
                <a16:creationId xmlns:a16="http://schemas.microsoft.com/office/drawing/2014/main" id="{5454621D-4BA3-E10D-FC57-090496E0A3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2639" y="2296986"/>
            <a:ext cx="659619" cy="425810"/>
          </a:xfrm>
          <a:prstGeom prst="rect">
            <a:avLst/>
          </a:prstGeom>
        </p:spPr>
      </p:pic>
      <p:sp>
        <p:nvSpPr>
          <p:cNvPr id="11" name="TextBox 10">
            <a:extLst>
              <a:ext uri="{FF2B5EF4-FFF2-40B4-BE49-F238E27FC236}">
                <a16:creationId xmlns:a16="http://schemas.microsoft.com/office/drawing/2014/main" id="{0601991E-A588-C394-7C15-30826B6B20EF}"/>
              </a:ext>
            </a:extLst>
          </p:cNvPr>
          <p:cNvSpPr txBox="1"/>
          <p:nvPr/>
        </p:nvSpPr>
        <p:spPr>
          <a:xfrm>
            <a:off x="3005132" y="2796597"/>
            <a:ext cx="9252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panose="020B0604020202020204"/>
                <a:ea typeface="+mn-ea"/>
                <a:cs typeface="+mn-cs"/>
              </a:rPr>
              <a:t>Undefined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panose="020B0604020202020204"/>
                <a:ea typeface="+mn-ea"/>
                <a:cs typeface="+mn-cs"/>
              </a:rPr>
              <a:t>thresholds</a:t>
            </a:r>
            <a:endParaRPr kumimoji="0" lang="en-IN" sz="1200" b="0" i="0" u="none" strike="noStrike" kern="1200" cap="none" spc="0" normalizeH="0" baseline="0" noProof="0">
              <a:ln>
                <a:noFill/>
              </a:ln>
              <a:solidFill>
                <a:srgbClr val="404040"/>
              </a:solidFill>
              <a:effectLst/>
              <a:uLnTx/>
              <a:uFillTx/>
              <a:latin typeface="Arial" panose="020B0604020202020204"/>
              <a:ea typeface="+mn-ea"/>
              <a:cs typeface="+mn-cs"/>
            </a:endParaRPr>
          </a:p>
        </p:txBody>
      </p:sp>
      <p:pic>
        <p:nvPicPr>
          <p:cNvPr id="12" name="Graphic 11">
            <a:extLst>
              <a:ext uri="{FF2B5EF4-FFF2-40B4-BE49-F238E27FC236}">
                <a16:creationId xmlns:a16="http://schemas.microsoft.com/office/drawing/2014/main" id="{42AD14B6-CEE8-3CB2-7250-109B005C42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0835" y="2300761"/>
            <a:ext cx="424647" cy="418260"/>
          </a:xfrm>
          <a:prstGeom prst="rect">
            <a:avLst/>
          </a:prstGeom>
        </p:spPr>
      </p:pic>
      <p:pic>
        <p:nvPicPr>
          <p:cNvPr id="13" name="Picture 12">
            <a:extLst>
              <a:ext uri="{FF2B5EF4-FFF2-40B4-BE49-F238E27FC236}">
                <a16:creationId xmlns:a16="http://schemas.microsoft.com/office/drawing/2014/main" id="{1399A2AD-A745-8FFA-0BDE-E2E9DE335B9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1489" r="11007"/>
          <a:stretch/>
        </p:blipFill>
        <p:spPr>
          <a:xfrm>
            <a:off x="8269742" y="2684778"/>
            <a:ext cx="3429001" cy="3208159"/>
          </a:xfrm>
          <a:prstGeom prst="rect">
            <a:avLst/>
          </a:prstGeom>
        </p:spPr>
      </p:pic>
      <p:sp>
        <p:nvSpPr>
          <p:cNvPr id="14" name="TextBox 13">
            <a:extLst>
              <a:ext uri="{FF2B5EF4-FFF2-40B4-BE49-F238E27FC236}">
                <a16:creationId xmlns:a16="http://schemas.microsoft.com/office/drawing/2014/main" id="{EBDA8667-F045-77C9-184A-1CE28AEDCD1B}"/>
              </a:ext>
            </a:extLst>
          </p:cNvPr>
          <p:cNvSpPr txBox="1"/>
          <p:nvPr/>
        </p:nvSpPr>
        <p:spPr>
          <a:xfrm>
            <a:off x="8201162" y="1932393"/>
            <a:ext cx="3566160" cy="461665"/>
          </a:xfrm>
          <a:prstGeom prst="rect">
            <a:avLst/>
          </a:prstGeom>
          <a:solidFill>
            <a:schemeClr val="accent2"/>
          </a:solidFill>
          <a:ln w="19050">
            <a:solidFill>
              <a:schemeClr val="accent2"/>
            </a:solidFill>
          </a:ln>
        </p:spPr>
        <p:txBody>
          <a:bodyPr wrap="square" lIns="91440" tIns="45720" rIns="91440" bIns="45720" rtlCol="0" anchor="t">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chemeClr val="bg1"/>
                </a:solidFill>
                <a:effectLst/>
                <a:uLnTx/>
                <a:uFillTx/>
                <a:latin typeface="Arial" panose="020B060402020202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SRE-as-a-Service with Continuous Improvement</a:t>
            </a: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Arrow: Right 14">
            <a:extLst>
              <a:ext uri="{FF2B5EF4-FFF2-40B4-BE49-F238E27FC236}">
                <a16:creationId xmlns:a16="http://schemas.microsoft.com/office/drawing/2014/main" id="{DD88FF52-E47A-4640-E196-CDEDF2128E94}"/>
              </a:ext>
            </a:extLst>
          </p:cNvPr>
          <p:cNvSpPr/>
          <p:nvPr/>
        </p:nvSpPr>
        <p:spPr>
          <a:xfrm>
            <a:off x="4958563" y="1752928"/>
            <a:ext cx="2363774" cy="390602"/>
          </a:xfrm>
          <a:prstGeom prst="rightArrow">
            <a:avLst/>
          </a:prstGeom>
          <a:solidFill>
            <a:srgbClr val="0072BC"/>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solidFill>
                <a:effectLst/>
                <a:uLnTx/>
                <a:uFillTx/>
                <a:latin typeface="Arial" panose="020B0604020202020204"/>
                <a:ea typeface="+mn-ea"/>
                <a:cs typeface="+mn-cs"/>
              </a:rPr>
              <a:t>Continuous improvement of SLI/SLO</a:t>
            </a:r>
          </a:p>
        </p:txBody>
      </p:sp>
      <p:sp>
        <p:nvSpPr>
          <p:cNvPr id="16" name="Arrow: Right 15">
            <a:extLst>
              <a:ext uri="{FF2B5EF4-FFF2-40B4-BE49-F238E27FC236}">
                <a16:creationId xmlns:a16="http://schemas.microsoft.com/office/drawing/2014/main" id="{E2DE4CE2-0BD4-B44F-D385-4CFC6D6E6BF0}"/>
              </a:ext>
            </a:extLst>
          </p:cNvPr>
          <p:cNvSpPr/>
          <p:nvPr/>
        </p:nvSpPr>
        <p:spPr>
          <a:xfrm rot="16200000">
            <a:off x="3991878" y="5003304"/>
            <a:ext cx="541538" cy="299041"/>
          </a:xfrm>
          <a:prstGeom prst="rightArrow">
            <a:avLst/>
          </a:prstGeom>
          <a:solidFill>
            <a:srgbClr val="0072BC"/>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Arrow: Right 16">
            <a:extLst>
              <a:ext uri="{FF2B5EF4-FFF2-40B4-BE49-F238E27FC236}">
                <a16:creationId xmlns:a16="http://schemas.microsoft.com/office/drawing/2014/main" id="{5DEDE57A-DF5C-CD9B-2AA9-C09F4D174B7C}"/>
              </a:ext>
            </a:extLst>
          </p:cNvPr>
          <p:cNvSpPr/>
          <p:nvPr/>
        </p:nvSpPr>
        <p:spPr>
          <a:xfrm rot="16200000">
            <a:off x="3975286" y="2580380"/>
            <a:ext cx="541538" cy="299041"/>
          </a:xfrm>
          <a:prstGeom prst="rightArrow">
            <a:avLst/>
          </a:prstGeom>
          <a:solidFill>
            <a:srgbClr val="0072BC"/>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Rectangle 17">
            <a:extLst>
              <a:ext uri="{FF2B5EF4-FFF2-40B4-BE49-F238E27FC236}">
                <a16:creationId xmlns:a16="http://schemas.microsoft.com/office/drawing/2014/main" id="{E7212379-AFA3-8F7A-8106-4C0FA8E6A688}"/>
              </a:ext>
            </a:extLst>
          </p:cNvPr>
          <p:cNvSpPr/>
          <p:nvPr/>
        </p:nvSpPr>
        <p:spPr>
          <a:xfrm>
            <a:off x="4349941" y="3163851"/>
            <a:ext cx="3394985" cy="541949"/>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a:ln>
                  <a:noFill/>
                </a:ln>
                <a:solidFill>
                  <a:srgbClr val="FFFFFF"/>
                </a:solidFill>
                <a:effectLst/>
                <a:uLnTx/>
                <a:uFillTx/>
                <a:latin typeface="Arial" panose="020B0604020202020204"/>
                <a:ea typeface="+mn-ea"/>
                <a:cs typeface="+mn-cs"/>
              </a:rPr>
              <a:t>Enterprise Observability Automation</a:t>
            </a:r>
            <a:endParaRPr kumimoji="1" lang="en-IN" sz="14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TextBox 19">
            <a:extLst>
              <a:ext uri="{FF2B5EF4-FFF2-40B4-BE49-F238E27FC236}">
                <a16:creationId xmlns:a16="http://schemas.microsoft.com/office/drawing/2014/main" id="{9C7D9277-516A-AE44-04B4-2143604BF4AF}"/>
              </a:ext>
            </a:extLst>
          </p:cNvPr>
          <p:cNvSpPr txBox="1"/>
          <p:nvPr/>
        </p:nvSpPr>
        <p:spPr>
          <a:xfrm>
            <a:off x="4453991" y="2822637"/>
            <a:ext cx="110409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panose="020B0604020202020204"/>
                <a:ea typeface="+mn-ea"/>
                <a:cs typeface="+mn-cs"/>
              </a:rPr>
              <a:t>SLI/SLO/SLA</a:t>
            </a:r>
            <a:endParaRPr kumimoji="0" lang="en-IN" sz="12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21" name="Freeform: Shape 20">
            <a:extLst>
              <a:ext uri="{FF2B5EF4-FFF2-40B4-BE49-F238E27FC236}">
                <a16:creationId xmlns:a16="http://schemas.microsoft.com/office/drawing/2014/main" id="{F93CCC47-F96A-4E24-AC7E-5F88A04B2EBE}"/>
              </a:ext>
            </a:extLst>
          </p:cNvPr>
          <p:cNvSpPr/>
          <p:nvPr/>
        </p:nvSpPr>
        <p:spPr>
          <a:xfrm>
            <a:off x="4777440" y="2306619"/>
            <a:ext cx="457200" cy="457200"/>
          </a:xfrm>
          <a:custGeom>
            <a:avLst/>
            <a:gdLst>
              <a:gd name="connsiteX0" fmla="*/ 101014 w 561793"/>
              <a:gd name="connsiteY0" fmla="*/ 421351 h 552183"/>
              <a:gd name="connsiteX1" fmla="*/ 76331 w 561793"/>
              <a:gd name="connsiteY1" fmla="*/ 417602 h 552183"/>
              <a:gd name="connsiteX2" fmla="*/ 1440 w 561793"/>
              <a:gd name="connsiteY2" fmla="*/ 329697 h 552183"/>
              <a:gd name="connsiteX3" fmla="*/ 1440 w 561793"/>
              <a:gd name="connsiteY3" fmla="*/ 92432 h 552183"/>
              <a:gd name="connsiteX4" fmla="*/ 98065 w 561793"/>
              <a:gd name="connsiteY4" fmla="*/ 146 h 552183"/>
              <a:gd name="connsiteX5" fmla="*/ 463041 w 561793"/>
              <a:gd name="connsiteY5" fmla="*/ 146 h 552183"/>
              <a:gd name="connsiteX6" fmla="*/ 561182 w 561793"/>
              <a:gd name="connsiteY6" fmla="*/ 101698 h 552183"/>
              <a:gd name="connsiteX7" fmla="*/ 561182 w 561793"/>
              <a:gd name="connsiteY7" fmla="*/ 318577 h 552183"/>
              <a:gd name="connsiteX8" fmla="*/ 456807 w 561793"/>
              <a:gd name="connsiteY8" fmla="*/ 420930 h 552183"/>
              <a:gd name="connsiteX9" fmla="*/ 283775 w 561793"/>
              <a:gd name="connsiteY9" fmla="*/ 421351 h 552183"/>
              <a:gd name="connsiteX10" fmla="*/ 263010 w 561793"/>
              <a:gd name="connsiteY10" fmla="*/ 428975 h 552183"/>
              <a:gd name="connsiteX11" fmla="*/ 124980 w 561793"/>
              <a:gd name="connsiteY11" fmla="*/ 545607 h 552183"/>
              <a:gd name="connsiteX12" fmla="*/ 101814 w 561793"/>
              <a:gd name="connsiteY12" fmla="*/ 550872 h 552183"/>
              <a:gd name="connsiteX13" fmla="*/ 93390 w 561793"/>
              <a:gd name="connsiteY13" fmla="*/ 529811 h 552183"/>
              <a:gd name="connsiteX14" fmla="*/ 101014 w 561793"/>
              <a:gd name="connsiteY14" fmla="*/ 421351 h 552183"/>
              <a:gd name="connsiteX15" fmla="*/ 129361 w 561793"/>
              <a:gd name="connsiteY15" fmla="*/ 498600 h 552183"/>
              <a:gd name="connsiteX16" fmla="*/ 137279 w 561793"/>
              <a:gd name="connsiteY16" fmla="*/ 492324 h 552183"/>
              <a:gd name="connsiteX17" fmla="*/ 244645 w 561793"/>
              <a:gd name="connsiteY17" fmla="*/ 400164 h 552183"/>
              <a:gd name="connsiteX18" fmla="*/ 278342 w 561793"/>
              <a:gd name="connsiteY18" fmla="*/ 386644 h 552183"/>
              <a:gd name="connsiteX19" fmla="*/ 459460 w 561793"/>
              <a:gd name="connsiteY19" fmla="*/ 386897 h 552183"/>
              <a:gd name="connsiteX20" fmla="*/ 527654 w 561793"/>
              <a:gd name="connsiteY20" fmla="*/ 318956 h 552183"/>
              <a:gd name="connsiteX21" fmla="*/ 527654 w 561793"/>
              <a:gd name="connsiteY21" fmla="*/ 103552 h 552183"/>
              <a:gd name="connsiteX22" fmla="*/ 459840 w 561793"/>
              <a:gd name="connsiteY22" fmla="*/ 33547 h 552183"/>
              <a:gd name="connsiteX23" fmla="*/ 101014 w 561793"/>
              <a:gd name="connsiteY23" fmla="*/ 33547 h 552183"/>
              <a:gd name="connsiteX24" fmla="*/ 33241 w 561793"/>
              <a:gd name="connsiteY24" fmla="*/ 103889 h 552183"/>
              <a:gd name="connsiteX25" fmla="*/ 33241 w 561793"/>
              <a:gd name="connsiteY25" fmla="*/ 317692 h 552183"/>
              <a:gd name="connsiteX26" fmla="*/ 35137 w 561793"/>
              <a:gd name="connsiteY26" fmla="*/ 336310 h 552183"/>
              <a:gd name="connsiteX27" fmla="*/ 108048 w 561793"/>
              <a:gd name="connsiteY27" fmla="*/ 387275 h 552183"/>
              <a:gd name="connsiteX28" fmla="*/ 134331 w 561793"/>
              <a:gd name="connsiteY28" fmla="*/ 414991 h 552183"/>
              <a:gd name="connsiteX29" fmla="*/ 129361 w 561793"/>
              <a:gd name="connsiteY29" fmla="*/ 498726 h 552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1793" h="552183">
                <a:moveTo>
                  <a:pt x="101014" y="421351"/>
                </a:moveTo>
                <a:cubicBezTo>
                  <a:pt x="91705" y="419961"/>
                  <a:pt x="83913" y="419245"/>
                  <a:pt x="76331" y="417602"/>
                </a:cubicBezTo>
                <a:cubicBezTo>
                  <a:pt x="35432" y="408631"/>
                  <a:pt x="2198" y="371986"/>
                  <a:pt x="1440" y="329697"/>
                </a:cubicBezTo>
                <a:cubicBezTo>
                  <a:pt x="-34" y="250637"/>
                  <a:pt x="-413" y="171492"/>
                  <a:pt x="1440" y="92432"/>
                </a:cubicBezTo>
                <a:cubicBezTo>
                  <a:pt x="2620" y="40666"/>
                  <a:pt x="45667" y="441"/>
                  <a:pt x="98065" y="146"/>
                </a:cubicBezTo>
                <a:cubicBezTo>
                  <a:pt x="219710" y="-612"/>
                  <a:pt x="341367" y="-612"/>
                  <a:pt x="463041" y="146"/>
                </a:cubicBezTo>
                <a:cubicBezTo>
                  <a:pt x="518724" y="525"/>
                  <a:pt x="560297" y="43783"/>
                  <a:pt x="561182" y="101698"/>
                </a:cubicBezTo>
                <a:cubicBezTo>
                  <a:pt x="562249" y="173977"/>
                  <a:pt x="562249" y="246269"/>
                  <a:pt x="561182" y="318577"/>
                </a:cubicBezTo>
                <a:cubicBezTo>
                  <a:pt x="560382" y="378725"/>
                  <a:pt x="516997" y="420551"/>
                  <a:pt x="456807" y="420930"/>
                </a:cubicBezTo>
                <a:cubicBezTo>
                  <a:pt x="399144" y="421309"/>
                  <a:pt x="341438" y="420930"/>
                  <a:pt x="283775" y="421351"/>
                </a:cubicBezTo>
                <a:cubicBezTo>
                  <a:pt x="276219" y="421612"/>
                  <a:pt x="268940" y="424283"/>
                  <a:pt x="263010" y="428975"/>
                </a:cubicBezTo>
                <a:cubicBezTo>
                  <a:pt x="216677" y="467599"/>
                  <a:pt x="171397" y="507193"/>
                  <a:pt x="124980" y="545607"/>
                </a:cubicBezTo>
                <a:cubicBezTo>
                  <a:pt x="119294" y="550324"/>
                  <a:pt x="108132" y="553357"/>
                  <a:pt x="101814" y="550872"/>
                </a:cubicBezTo>
                <a:cubicBezTo>
                  <a:pt x="96886" y="548850"/>
                  <a:pt x="93179" y="537183"/>
                  <a:pt x="93390" y="529811"/>
                </a:cubicBezTo>
                <a:cubicBezTo>
                  <a:pt x="95032" y="494683"/>
                  <a:pt x="98191" y="459260"/>
                  <a:pt x="101014" y="421351"/>
                </a:cubicBezTo>
                <a:close/>
                <a:moveTo>
                  <a:pt x="129361" y="498600"/>
                </a:moveTo>
                <a:cubicBezTo>
                  <a:pt x="133573" y="495315"/>
                  <a:pt x="135468" y="493883"/>
                  <a:pt x="137279" y="492324"/>
                </a:cubicBezTo>
                <a:cubicBezTo>
                  <a:pt x="173082" y="461660"/>
                  <a:pt x="209095" y="431165"/>
                  <a:pt x="244645" y="400164"/>
                </a:cubicBezTo>
                <a:cubicBezTo>
                  <a:pt x="253629" y="391349"/>
                  <a:pt x="265756" y="386484"/>
                  <a:pt x="278342" y="386644"/>
                </a:cubicBezTo>
                <a:cubicBezTo>
                  <a:pt x="338658" y="387360"/>
                  <a:pt x="399017" y="387065"/>
                  <a:pt x="459460" y="386897"/>
                </a:cubicBezTo>
                <a:cubicBezTo>
                  <a:pt x="499812" y="386897"/>
                  <a:pt x="527612" y="358971"/>
                  <a:pt x="527654" y="318956"/>
                </a:cubicBezTo>
                <a:cubicBezTo>
                  <a:pt x="527654" y="247128"/>
                  <a:pt x="527654" y="175325"/>
                  <a:pt x="527654" y="103552"/>
                </a:cubicBezTo>
                <a:cubicBezTo>
                  <a:pt x="527654" y="61684"/>
                  <a:pt x="501876" y="33800"/>
                  <a:pt x="459840" y="33547"/>
                </a:cubicBezTo>
                <a:cubicBezTo>
                  <a:pt x="340217" y="32873"/>
                  <a:pt x="220607" y="32873"/>
                  <a:pt x="101014" y="33547"/>
                </a:cubicBezTo>
                <a:cubicBezTo>
                  <a:pt x="59440" y="33800"/>
                  <a:pt x="33283" y="62147"/>
                  <a:pt x="33241" y="103889"/>
                </a:cubicBezTo>
                <a:cubicBezTo>
                  <a:pt x="33241" y="175156"/>
                  <a:pt x="33241" y="246424"/>
                  <a:pt x="33241" y="317692"/>
                </a:cubicBezTo>
                <a:cubicBezTo>
                  <a:pt x="33107" y="323952"/>
                  <a:pt x="33743" y="330206"/>
                  <a:pt x="35137" y="336310"/>
                </a:cubicBezTo>
                <a:cubicBezTo>
                  <a:pt x="43940" y="370006"/>
                  <a:pt x="68454" y="386854"/>
                  <a:pt x="108048" y="387275"/>
                </a:cubicBezTo>
                <a:cubicBezTo>
                  <a:pt x="131593" y="387275"/>
                  <a:pt x="135595" y="391488"/>
                  <a:pt x="134331" y="414991"/>
                </a:cubicBezTo>
                <a:cubicBezTo>
                  <a:pt x="132730" y="442074"/>
                  <a:pt x="131088" y="468989"/>
                  <a:pt x="129361" y="498726"/>
                </a:cubicBezTo>
                <a:close/>
              </a:path>
            </a:pathLst>
          </a:custGeom>
          <a:solidFill>
            <a:schemeClr val="accent5"/>
          </a:solidFill>
          <a:ln w="41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22" name="Freeform: Shape 21">
            <a:extLst>
              <a:ext uri="{FF2B5EF4-FFF2-40B4-BE49-F238E27FC236}">
                <a16:creationId xmlns:a16="http://schemas.microsoft.com/office/drawing/2014/main" id="{7147D25C-6989-DDB9-48C4-27B1B1569DDC}"/>
              </a:ext>
            </a:extLst>
          </p:cNvPr>
          <p:cNvSpPr/>
          <p:nvPr/>
        </p:nvSpPr>
        <p:spPr>
          <a:xfrm>
            <a:off x="4926989" y="2376442"/>
            <a:ext cx="153620" cy="143386"/>
          </a:xfrm>
          <a:custGeom>
            <a:avLst/>
            <a:gdLst>
              <a:gd name="connsiteX0" fmla="*/ 57472 w 188763"/>
              <a:gd name="connsiteY0" fmla="*/ 172752 h 173174"/>
              <a:gd name="connsiteX1" fmla="*/ 74573 w 188763"/>
              <a:gd name="connsiteY1" fmla="*/ 122502 h 173174"/>
              <a:gd name="connsiteX2" fmla="*/ 105743 w 188763"/>
              <a:gd name="connsiteY2" fmla="*/ 93902 h 173174"/>
              <a:gd name="connsiteX3" fmla="*/ 116736 w 188763"/>
              <a:gd name="connsiteY3" fmla="*/ 67408 h 173174"/>
              <a:gd name="connsiteX4" fmla="*/ 98582 w 188763"/>
              <a:gd name="connsiteY4" fmla="*/ 54478 h 173174"/>
              <a:gd name="connsiteX5" fmla="*/ 70361 w 188763"/>
              <a:gd name="connsiteY5" fmla="*/ 69514 h 173174"/>
              <a:gd name="connsiteX6" fmla="*/ 63959 w 188763"/>
              <a:gd name="connsiteY6" fmla="*/ 89480 h 173174"/>
              <a:gd name="connsiteX7" fmla="*/ 188 w 188763"/>
              <a:gd name="connsiteY7" fmla="*/ 81814 h 173174"/>
              <a:gd name="connsiteX8" fmla="*/ 52839 w 188763"/>
              <a:gd name="connsiteY8" fmla="*/ 6966 h 173174"/>
              <a:gd name="connsiteX9" fmla="*/ 157214 w 188763"/>
              <a:gd name="connsiteY9" fmla="*/ 16106 h 173174"/>
              <a:gd name="connsiteX10" fmla="*/ 171114 w 188763"/>
              <a:gd name="connsiteY10" fmla="*/ 112435 h 173174"/>
              <a:gd name="connsiteX11" fmla="*/ 151907 w 188763"/>
              <a:gd name="connsiteY11" fmla="*/ 130884 h 173174"/>
              <a:gd name="connsiteX12" fmla="*/ 112903 w 188763"/>
              <a:gd name="connsiteY12" fmla="*/ 172752 h 17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763" h="173174">
                <a:moveTo>
                  <a:pt x="57472" y="172752"/>
                </a:moveTo>
                <a:cubicBezTo>
                  <a:pt x="54735" y="152492"/>
                  <a:pt x="60126" y="135896"/>
                  <a:pt x="74573" y="122502"/>
                </a:cubicBezTo>
                <a:cubicBezTo>
                  <a:pt x="84935" y="112899"/>
                  <a:pt x="96771" y="104601"/>
                  <a:pt x="105743" y="93902"/>
                </a:cubicBezTo>
                <a:cubicBezTo>
                  <a:pt x="112116" y="86455"/>
                  <a:pt x="115965" y="77180"/>
                  <a:pt x="116736" y="67408"/>
                </a:cubicBezTo>
                <a:cubicBezTo>
                  <a:pt x="116736" y="63196"/>
                  <a:pt x="105616" y="56247"/>
                  <a:pt x="98582" y="54478"/>
                </a:cubicBezTo>
                <a:cubicBezTo>
                  <a:pt x="85946" y="51403"/>
                  <a:pt x="76174" y="58310"/>
                  <a:pt x="70361" y="69514"/>
                </a:cubicBezTo>
                <a:cubicBezTo>
                  <a:pt x="67720" y="75997"/>
                  <a:pt x="65581" y="82669"/>
                  <a:pt x="63959" y="89480"/>
                </a:cubicBezTo>
                <a:lnTo>
                  <a:pt x="188" y="81814"/>
                </a:lnTo>
                <a:cubicBezTo>
                  <a:pt x="525" y="46685"/>
                  <a:pt x="20996" y="16611"/>
                  <a:pt x="52839" y="6966"/>
                </a:cubicBezTo>
                <a:cubicBezTo>
                  <a:pt x="88473" y="-3817"/>
                  <a:pt x="124192" y="-4407"/>
                  <a:pt x="157214" y="16106"/>
                </a:cubicBezTo>
                <a:cubicBezTo>
                  <a:pt x="193607" y="38724"/>
                  <a:pt x="199335" y="80508"/>
                  <a:pt x="171114" y="112435"/>
                </a:cubicBezTo>
                <a:cubicBezTo>
                  <a:pt x="165217" y="119048"/>
                  <a:pt x="158015" y="124482"/>
                  <a:pt x="151907" y="130884"/>
                </a:cubicBezTo>
                <a:cubicBezTo>
                  <a:pt x="139608" y="143731"/>
                  <a:pt x="127646" y="156873"/>
                  <a:pt x="112903" y="172752"/>
                </a:cubicBezTo>
                <a:close/>
              </a:path>
            </a:pathLst>
          </a:custGeom>
          <a:solidFill>
            <a:schemeClr val="accent5"/>
          </a:solidFill>
          <a:ln w="41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23" name="Freeform: Shape 22">
            <a:extLst>
              <a:ext uri="{FF2B5EF4-FFF2-40B4-BE49-F238E27FC236}">
                <a16:creationId xmlns:a16="http://schemas.microsoft.com/office/drawing/2014/main" id="{46FAEAE1-4D84-FADE-E50F-9DC2D051F2DD}"/>
              </a:ext>
            </a:extLst>
          </p:cNvPr>
          <p:cNvSpPr/>
          <p:nvPr/>
        </p:nvSpPr>
        <p:spPr>
          <a:xfrm>
            <a:off x="4971620" y="2539708"/>
            <a:ext cx="54846" cy="39617"/>
          </a:xfrm>
          <a:custGeom>
            <a:avLst/>
            <a:gdLst>
              <a:gd name="connsiteX0" fmla="*/ 67582 w 67393"/>
              <a:gd name="connsiteY0" fmla="*/ -423 h 47848"/>
              <a:gd name="connsiteX1" fmla="*/ 67582 w 67393"/>
              <a:gd name="connsiteY1" fmla="*/ 47426 h 47848"/>
              <a:gd name="connsiteX2" fmla="*/ 188 w 67393"/>
              <a:gd name="connsiteY2" fmla="*/ 47426 h 47848"/>
              <a:gd name="connsiteX3" fmla="*/ 188 w 67393"/>
              <a:gd name="connsiteY3" fmla="*/ -423 h 47848"/>
            </a:gdLst>
            <a:ahLst/>
            <a:cxnLst>
              <a:cxn ang="0">
                <a:pos x="connsiteX0" y="connsiteY0"/>
              </a:cxn>
              <a:cxn ang="0">
                <a:pos x="connsiteX1" y="connsiteY1"/>
              </a:cxn>
              <a:cxn ang="0">
                <a:pos x="connsiteX2" y="connsiteY2"/>
              </a:cxn>
              <a:cxn ang="0">
                <a:pos x="connsiteX3" y="connsiteY3"/>
              </a:cxn>
            </a:cxnLst>
            <a:rect l="l" t="t" r="r" b="b"/>
            <a:pathLst>
              <a:path w="67393" h="47848">
                <a:moveTo>
                  <a:pt x="67582" y="-423"/>
                </a:moveTo>
                <a:lnTo>
                  <a:pt x="67582" y="47426"/>
                </a:lnTo>
                <a:lnTo>
                  <a:pt x="188" y="47426"/>
                </a:lnTo>
                <a:lnTo>
                  <a:pt x="188" y="-423"/>
                </a:lnTo>
                <a:close/>
              </a:path>
            </a:pathLst>
          </a:custGeom>
          <a:solidFill>
            <a:schemeClr val="accent5"/>
          </a:solidFill>
          <a:ln w="41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id="{9E9EFEA4-1C1A-BA61-31D9-3B9625AD52BA}"/>
              </a:ext>
            </a:extLst>
          </p:cNvPr>
          <p:cNvSpPr/>
          <p:nvPr/>
        </p:nvSpPr>
        <p:spPr>
          <a:xfrm>
            <a:off x="4395576" y="5248558"/>
            <a:ext cx="3339784" cy="52222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a:ln>
                  <a:noFill/>
                </a:ln>
                <a:solidFill>
                  <a:srgbClr val="FFFFFF"/>
                </a:solidFill>
                <a:effectLst/>
                <a:uLnTx/>
                <a:uFillTx/>
                <a:latin typeface="Arial" panose="020B0604020202020204"/>
                <a:ea typeface="+mn-ea"/>
                <a:cs typeface="+mn-cs"/>
              </a:rPr>
              <a:t>AIOps platform for SRE Operations</a:t>
            </a:r>
            <a:endParaRPr kumimoji="1" lang="en-IN" sz="14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BFA52048-3532-C334-ADA6-D87390870F61}"/>
              </a:ext>
            </a:extLst>
          </p:cNvPr>
          <p:cNvSpPr txBox="1"/>
          <p:nvPr/>
        </p:nvSpPr>
        <p:spPr>
          <a:xfrm>
            <a:off x="5624692" y="2822638"/>
            <a:ext cx="9652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panose="020B0604020202020204"/>
                <a:ea typeface="+mn-ea"/>
                <a:cs typeface="+mn-cs"/>
              </a:rPr>
              <a:t>Automation</a:t>
            </a:r>
            <a:endParaRPr kumimoji="0" lang="en-IN" sz="1200" b="0" i="0" u="none" strike="noStrike" kern="1200" cap="none" spc="0" normalizeH="0" baseline="0" noProof="0">
              <a:ln>
                <a:noFill/>
              </a:ln>
              <a:solidFill>
                <a:srgbClr val="404040"/>
              </a:solidFill>
              <a:effectLst/>
              <a:uLnTx/>
              <a:uFillTx/>
              <a:latin typeface="Arial" panose="020B0604020202020204"/>
              <a:ea typeface="+mn-ea"/>
              <a:cs typeface="+mn-cs"/>
            </a:endParaRPr>
          </a:p>
        </p:txBody>
      </p:sp>
      <p:pic>
        <p:nvPicPr>
          <p:cNvPr id="46" name="Picture 45" descr="Icon&#10;&#10;Description automatically generated">
            <a:extLst>
              <a:ext uri="{FF2B5EF4-FFF2-40B4-BE49-F238E27FC236}">
                <a16:creationId xmlns:a16="http://schemas.microsoft.com/office/drawing/2014/main" id="{06E8A028-5E99-0128-6B18-89F7E174988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78726" y="2306619"/>
            <a:ext cx="457200" cy="457200"/>
          </a:xfrm>
          <a:prstGeom prst="rect">
            <a:avLst/>
          </a:prstGeom>
        </p:spPr>
      </p:pic>
      <p:grpSp>
        <p:nvGrpSpPr>
          <p:cNvPr id="47" name="Group 46">
            <a:extLst>
              <a:ext uri="{FF2B5EF4-FFF2-40B4-BE49-F238E27FC236}">
                <a16:creationId xmlns:a16="http://schemas.microsoft.com/office/drawing/2014/main" id="{244028F8-5BDD-7E1A-4D8A-A4B08E87492F}"/>
              </a:ext>
            </a:extLst>
          </p:cNvPr>
          <p:cNvGrpSpPr/>
          <p:nvPr/>
        </p:nvGrpSpPr>
        <p:grpSpPr>
          <a:xfrm>
            <a:off x="5815686" y="4488938"/>
            <a:ext cx="553132" cy="466278"/>
            <a:chOff x="6497066" y="3815438"/>
            <a:chExt cx="553132" cy="466278"/>
          </a:xfrm>
        </p:grpSpPr>
        <p:sp>
          <p:nvSpPr>
            <p:cNvPr id="48" name="Freeform: Shape 47">
              <a:extLst>
                <a:ext uri="{FF2B5EF4-FFF2-40B4-BE49-F238E27FC236}">
                  <a16:creationId xmlns:a16="http://schemas.microsoft.com/office/drawing/2014/main" id="{4CFC4625-C82A-9F62-7E7C-7A642C720F3A}"/>
                </a:ext>
              </a:extLst>
            </p:cNvPr>
            <p:cNvSpPr/>
            <p:nvPr/>
          </p:nvSpPr>
          <p:spPr>
            <a:xfrm>
              <a:off x="6851314" y="3965009"/>
              <a:ext cx="31334" cy="26495"/>
            </a:xfrm>
            <a:custGeom>
              <a:avLst/>
              <a:gdLst>
                <a:gd name="connsiteX0" fmla="*/ 86 w 31334"/>
                <a:gd name="connsiteY0" fmla="*/ 13175 h 26495"/>
                <a:gd name="connsiteX1" fmla="*/ 15049 w 31334"/>
                <a:gd name="connsiteY1" fmla="*/ -42 h 26495"/>
                <a:gd name="connsiteX2" fmla="*/ 15604 w 31334"/>
                <a:gd name="connsiteY2" fmla="*/ -43 h 26495"/>
                <a:gd name="connsiteX3" fmla="*/ 31415 w 31334"/>
                <a:gd name="connsiteY3" fmla="*/ 13015 h 26495"/>
                <a:gd name="connsiteX4" fmla="*/ 31416 w 31334"/>
                <a:gd name="connsiteY4" fmla="*/ 13061 h 26495"/>
                <a:gd name="connsiteX5" fmla="*/ 15757 w 31334"/>
                <a:gd name="connsiteY5" fmla="*/ 26449 h 26495"/>
                <a:gd name="connsiteX6" fmla="*/ 86 w 31334"/>
                <a:gd name="connsiteY6" fmla="*/ 13175 h 26495"/>
                <a:gd name="connsiteX7" fmla="*/ 15522 w 31334"/>
                <a:gd name="connsiteY7" fmla="*/ 16949 h 26495"/>
                <a:gd name="connsiteX8" fmla="*/ 20207 w 31334"/>
                <a:gd name="connsiteY8" fmla="*/ 13171 h 26495"/>
                <a:gd name="connsiteX9" fmla="*/ 16126 w 31334"/>
                <a:gd name="connsiteY9" fmla="*/ 9178 h 26495"/>
                <a:gd name="connsiteX10" fmla="*/ 15727 w 31334"/>
                <a:gd name="connsiteY10" fmla="*/ 9169 h 26495"/>
                <a:gd name="connsiteX11" fmla="*/ 10908 w 31334"/>
                <a:gd name="connsiteY11" fmla="*/ 12863 h 26495"/>
                <a:gd name="connsiteX12" fmla="*/ 15271 w 31334"/>
                <a:gd name="connsiteY12" fmla="*/ 16944 h 26495"/>
                <a:gd name="connsiteX13" fmla="*/ 15540 w 31334"/>
                <a:gd name="connsiteY13" fmla="*/ 16949 h 2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34" h="26495">
                  <a:moveTo>
                    <a:pt x="86" y="13175"/>
                  </a:moveTo>
                  <a:cubicBezTo>
                    <a:pt x="-93" y="6027"/>
                    <a:pt x="6606" y="109"/>
                    <a:pt x="15049" y="-42"/>
                  </a:cubicBezTo>
                  <a:cubicBezTo>
                    <a:pt x="15234" y="-45"/>
                    <a:pt x="15419" y="-46"/>
                    <a:pt x="15604" y="-43"/>
                  </a:cubicBezTo>
                  <a:cubicBezTo>
                    <a:pt x="24229" y="-134"/>
                    <a:pt x="31308" y="5713"/>
                    <a:pt x="31415" y="13015"/>
                  </a:cubicBezTo>
                  <a:cubicBezTo>
                    <a:pt x="31415" y="13031"/>
                    <a:pt x="31416" y="13046"/>
                    <a:pt x="31416" y="13061"/>
                  </a:cubicBezTo>
                  <a:cubicBezTo>
                    <a:pt x="31527" y="20117"/>
                    <a:pt x="24254" y="26330"/>
                    <a:pt x="15757" y="26449"/>
                  </a:cubicBezTo>
                  <a:cubicBezTo>
                    <a:pt x="7260" y="26568"/>
                    <a:pt x="104" y="20499"/>
                    <a:pt x="86" y="13175"/>
                  </a:cubicBezTo>
                  <a:close/>
                  <a:moveTo>
                    <a:pt x="15522" y="16949"/>
                  </a:moveTo>
                  <a:cubicBezTo>
                    <a:pt x="18357" y="16988"/>
                    <a:pt x="20137" y="15550"/>
                    <a:pt x="20207" y="13171"/>
                  </a:cubicBezTo>
                  <a:cubicBezTo>
                    <a:pt x="20382" y="11114"/>
                    <a:pt x="18555" y="9326"/>
                    <a:pt x="16126" y="9178"/>
                  </a:cubicBezTo>
                  <a:cubicBezTo>
                    <a:pt x="15993" y="9170"/>
                    <a:pt x="15860" y="9167"/>
                    <a:pt x="15727" y="9169"/>
                  </a:cubicBezTo>
                  <a:cubicBezTo>
                    <a:pt x="13192" y="9063"/>
                    <a:pt x="11034" y="10716"/>
                    <a:pt x="10908" y="12863"/>
                  </a:cubicBezTo>
                  <a:cubicBezTo>
                    <a:pt x="10781" y="15010"/>
                    <a:pt x="12735" y="16837"/>
                    <a:pt x="15271" y="16944"/>
                  </a:cubicBezTo>
                  <a:cubicBezTo>
                    <a:pt x="15360" y="16948"/>
                    <a:pt x="15450" y="16949"/>
                    <a:pt x="15540" y="16949"/>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49" name="Freeform: Shape 48">
              <a:extLst>
                <a:ext uri="{FF2B5EF4-FFF2-40B4-BE49-F238E27FC236}">
                  <a16:creationId xmlns:a16="http://schemas.microsoft.com/office/drawing/2014/main" id="{A6822865-30CA-70C5-3AFC-95465051E9E4}"/>
                </a:ext>
              </a:extLst>
            </p:cNvPr>
            <p:cNvSpPr/>
            <p:nvPr/>
          </p:nvSpPr>
          <p:spPr>
            <a:xfrm>
              <a:off x="6773624" y="3965029"/>
              <a:ext cx="31249" cy="26444"/>
            </a:xfrm>
            <a:custGeom>
              <a:avLst/>
              <a:gdLst>
                <a:gd name="connsiteX0" fmla="*/ 31332 w 31249"/>
                <a:gd name="connsiteY0" fmla="*/ 12857 h 26444"/>
                <a:gd name="connsiteX1" fmla="*/ 15790 w 31249"/>
                <a:gd name="connsiteY1" fmla="*/ 26399 h 26444"/>
                <a:gd name="connsiteX2" fmla="*/ 84 w 31249"/>
                <a:gd name="connsiteY2" fmla="*/ 13343 h 26444"/>
                <a:gd name="connsiteX3" fmla="*/ 15483 w 31249"/>
                <a:gd name="connsiteY3" fmla="*/ -44 h 26444"/>
                <a:gd name="connsiteX4" fmla="*/ 15520 w 31249"/>
                <a:gd name="connsiteY4" fmla="*/ -44 h 26444"/>
                <a:gd name="connsiteX5" fmla="*/ 31332 w 31249"/>
                <a:gd name="connsiteY5" fmla="*/ 12857 h 26444"/>
                <a:gd name="connsiteX6" fmla="*/ 15960 w 31249"/>
                <a:gd name="connsiteY6" fmla="*/ 16928 h 26444"/>
                <a:gd name="connsiteX7" fmla="*/ 20434 w 31249"/>
                <a:gd name="connsiteY7" fmla="*/ 13270 h 26444"/>
                <a:gd name="connsiteX8" fmla="*/ 20422 w 31249"/>
                <a:gd name="connsiteY8" fmla="*/ 12927 h 26444"/>
                <a:gd name="connsiteX9" fmla="*/ 15987 w 31249"/>
                <a:gd name="connsiteY9" fmla="*/ 9146 h 26444"/>
                <a:gd name="connsiteX10" fmla="*/ 15678 w 31249"/>
                <a:gd name="connsiteY10" fmla="*/ 9153 h 26444"/>
                <a:gd name="connsiteX11" fmla="*/ 11231 w 31249"/>
                <a:gd name="connsiteY11" fmla="*/ 12835 h 26444"/>
                <a:gd name="connsiteX12" fmla="*/ 11245 w 31249"/>
                <a:gd name="connsiteY12" fmla="*/ 13180 h 26444"/>
                <a:gd name="connsiteX13" fmla="*/ 15960 w 31249"/>
                <a:gd name="connsiteY13" fmla="*/ 16928 h 2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49" h="26444">
                  <a:moveTo>
                    <a:pt x="31332" y="12857"/>
                  </a:moveTo>
                  <a:cubicBezTo>
                    <a:pt x="31396" y="20394"/>
                    <a:pt x="24597" y="26319"/>
                    <a:pt x="15790" y="26399"/>
                  </a:cubicBezTo>
                  <a:cubicBezTo>
                    <a:pt x="7591" y="26473"/>
                    <a:pt x="260" y="20404"/>
                    <a:pt x="84" y="13343"/>
                  </a:cubicBezTo>
                  <a:cubicBezTo>
                    <a:pt x="-30" y="6046"/>
                    <a:pt x="6865" y="52"/>
                    <a:pt x="15483" y="-44"/>
                  </a:cubicBezTo>
                  <a:cubicBezTo>
                    <a:pt x="15495" y="-44"/>
                    <a:pt x="15508" y="-44"/>
                    <a:pt x="15520" y="-44"/>
                  </a:cubicBezTo>
                  <a:cubicBezTo>
                    <a:pt x="24421" y="-119"/>
                    <a:pt x="31267" y="5474"/>
                    <a:pt x="31332" y="12857"/>
                  </a:cubicBezTo>
                  <a:close/>
                  <a:moveTo>
                    <a:pt x="15960" y="16928"/>
                  </a:moveTo>
                  <a:cubicBezTo>
                    <a:pt x="18388" y="16964"/>
                    <a:pt x="20391" y="15326"/>
                    <a:pt x="20434" y="13270"/>
                  </a:cubicBezTo>
                  <a:cubicBezTo>
                    <a:pt x="20436" y="13155"/>
                    <a:pt x="20432" y="13041"/>
                    <a:pt x="20422" y="12927"/>
                  </a:cubicBezTo>
                  <a:cubicBezTo>
                    <a:pt x="20431" y="10846"/>
                    <a:pt x="18445" y="9152"/>
                    <a:pt x="15987" y="9146"/>
                  </a:cubicBezTo>
                  <a:cubicBezTo>
                    <a:pt x="15884" y="9145"/>
                    <a:pt x="15781" y="9148"/>
                    <a:pt x="15678" y="9153"/>
                  </a:cubicBezTo>
                  <a:cubicBezTo>
                    <a:pt x="13250" y="9130"/>
                    <a:pt x="11259" y="10778"/>
                    <a:pt x="11231" y="12835"/>
                  </a:cubicBezTo>
                  <a:cubicBezTo>
                    <a:pt x="11230" y="12950"/>
                    <a:pt x="11234" y="13065"/>
                    <a:pt x="11245" y="13180"/>
                  </a:cubicBezTo>
                  <a:cubicBezTo>
                    <a:pt x="11310" y="15540"/>
                    <a:pt x="13154" y="17002"/>
                    <a:pt x="15960" y="16928"/>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0" name="Freeform: Shape 49">
              <a:extLst>
                <a:ext uri="{FF2B5EF4-FFF2-40B4-BE49-F238E27FC236}">
                  <a16:creationId xmlns:a16="http://schemas.microsoft.com/office/drawing/2014/main" id="{34D9D0A2-FF97-1AC4-F829-4A6BA8E3ABB7}"/>
                </a:ext>
              </a:extLst>
            </p:cNvPr>
            <p:cNvSpPr/>
            <p:nvPr/>
          </p:nvSpPr>
          <p:spPr>
            <a:xfrm>
              <a:off x="6813926" y="3965013"/>
              <a:ext cx="31324" cy="26470"/>
            </a:xfrm>
            <a:custGeom>
              <a:avLst/>
              <a:gdLst>
                <a:gd name="connsiteX0" fmla="*/ 15648 w 31324"/>
                <a:gd name="connsiteY0" fmla="*/ -42 h 26470"/>
                <a:gd name="connsiteX1" fmla="*/ 31404 w 31324"/>
                <a:gd name="connsiteY1" fmla="*/ 12792 h 26470"/>
                <a:gd name="connsiteX2" fmla="*/ 31407 w 31324"/>
                <a:gd name="connsiteY2" fmla="*/ 13003 h 26470"/>
                <a:gd name="connsiteX3" fmla="*/ 15801 w 31324"/>
                <a:gd name="connsiteY3" fmla="*/ 26425 h 26470"/>
                <a:gd name="connsiteX4" fmla="*/ 15648 w 31324"/>
                <a:gd name="connsiteY4" fmla="*/ 26425 h 26470"/>
                <a:gd name="connsiteX5" fmla="*/ 83 w 31324"/>
                <a:gd name="connsiteY5" fmla="*/ 12988 h 26470"/>
                <a:gd name="connsiteX6" fmla="*/ 15648 w 31324"/>
                <a:gd name="connsiteY6" fmla="*/ -42 h 26470"/>
                <a:gd name="connsiteX7" fmla="*/ 20473 w 31324"/>
                <a:gd name="connsiteY7" fmla="*/ 13092 h 26470"/>
                <a:gd name="connsiteX8" fmla="*/ 16018 w 31324"/>
                <a:gd name="connsiteY8" fmla="*/ 9190 h 26470"/>
                <a:gd name="connsiteX9" fmla="*/ 15876 w 31324"/>
                <a:gd name="connsiteY9" fmla="*/ 9190 h 26470"/>
                <a:gd name="connsiteX10" fmla="*/ 11075 w 31324"/>
                <a:gd name="connsiteY10" fmla="*/ 13136 h 26470"/>
                <a:gd name="connsiteX11" fmla="*/ 11075 w 31324"/>
                <a:gd name="connsiteY11" fmla="*/ 13236 h 26470"/>
                <a:gd name="connsiteX12" fmla="*/ 15744 w 31324"/>
                <a:gd name="connsiteY12" fmla="*/ 16975 h 26470"/>
                <a:gd name="connsiteX13" fmla="*/ 15888 w 31324"/>
                <a:gd name="connsiteY13" fmla="*/ 16970 h 26470"/>
                <a:gd name="connsiteX14" fmla="*/ 20473 w 31324"/>
                <a:gd name="connsiteY14" fmla="*/ 13298 h 26470"/>
                <a:gd name="connsiteX15" fmla="*/ 20473 w 31324"/>
                <a:gd name="connsiteY15" fmla="*/ 13092 h 26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324" h="26470">
                  <a:moveTo>
                    <a:pt x="15648" y="-42"/>
                  </a:moveTo>
                  <a:cubicBezTo>
                    <a:pt x="24185" y="-182"/>
                    <a:pt x="31239" y="5564"/>
                    <a:pt x="31404" y="12792"/>
                  </a:cubicBezTo>
                  <a:cubicBezTo>
                    <a:pt x="31405" y="12863"/>
                    <a:pt x="31407" y="12932"/>
                    <a:pt x="31407" y="13003"/>
                  </a:cubicBezTo>
                  <a:cubicBezTo>
                    <a:pt x="31475" y="20358"/>
                    <a:pt x="24488" y="26367"/>
                    <a:pt x="15801" y="26425"/>
                  </a:cubicBezTo>
                  <a:cubicBezTo>
                    <a:pt x="15750" y="26425"/>
                    <a:pt x="15699" y="26425"/>
                    <a:pt x="15648" y="26425"/>
                  </a:cubicBezTo>
                  <a:cubicBezTo>
                    <a:pt x="7192" y="26336"/>
                    <a:pt x="24" y="20143"/>
                    <a:pt x="83" y="12988"/>
                  </a:cubicBezTo>
                  <a:cubicBezTo>
                    <a:pt x="204" y="5777"/>
                    <a:pt x="7130" y="-22"/>
                    <a:pt x="15648" y="-42"/>
                  </a:cubicBezTo>
                  <a:close/>
                  <a:moveTo>
                    <a:pt x="20473" y="13092"/>
                  </a:moveTo>
                  <a:cubicBezTo>
                    <a:pt x="20516" y="10973"/>
                    <a:pt x="18521" y="9226"/>
                    <a:pt x="16018" y="9190"/>
                  </a:cubicBezTo>
                  <a:cubicBezTo>
                    <a:pt x="15971" y="9189"/>
                    <a:pt x="15924" y="9189"/>
                    <a:pt x="15876" y="9190"/>
                  </a:cubicBezTo>
                  <a:cubicBezTo>
                    <a:pt x="13264" y="9157"/>
                    <a:pt x="11114" y="10924"/>
                    <a:pt x="11075" y="13136"/>
                  </a:cubicBezTo>
                  <a:cubicBezTo>
                    <a:pt x="11074" y="13169"/>
                    <a:pt x="11074" y="13203"/>
                    <a:pt x="11075" y="13236"/>
                  </a:cubicBezTo>
                  <a:cubicBezTo>
                    <a:pt x="11144" y="15360"/>
                    <a:pt x="13235" y="17034"/>
                    <a:pt x="15744" y="16975"/>
                  </a:cubicBezTo>
                  <a:cubicBezTo>
                    <a:pt x="15792" y="16974"/>
                    <a:pt x="15840" y="16972"/>
                    <a:pt x="15888" y="16970"/>
                  </a:cubicBezTo>
                  <a:cubicBezTo>
                    <a:pt x="18352" y="17028"/>
                    <a:pt x="20404" y="15384"/>
                    <a:pt x="20473" y="13298"/>
                  </a:cubicBezTo>
                  <a:cubicBezTo>
                    <a:pt x="20476" y="13229"/>
                    <a:pt x="20476" y="13161"/>
                    <a:pt x="20473" y="13092"/>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1" name="Freeform: Shape 50">
              <a:extLst>
                <a:ext uri="{FF2B5EF4-FFF2-40B4-BE49-F238E27FC236}">
                  <a16:creationId xmlns:a16="http://schemas.microsoft.com/office/drawing/2014/main" id="{13660F1E-B874-4D8D-41CA-8DC469EDA8AA}"/>
                </a:ext>
              </a:extLst>
            </p:cNvPr>
            <p:cNvSpPr/>
            <p:nvPr/>
          </p:nvSpPr>
          <p:spPr>
            <a:xfrm>
              <a:off x="6656903" y="4013185"/>
              <a:ext cx="65957" cy="65638"/>
            </a:xfrm>
            <a:custGeom>
              <a:avLst/>
              <a:gdLst>
                <a:gd name="connsiteX0" fmla="*/ 66033 w 65957"/>
                <a:gd name="connsiteY0" fmla="*/ 32789 h 65638"/>
                <a:gd name="connsiteX1" fmla="*/ 66033 w 65957"/>
                <a:gd name="connsiteY1" fmla="*/ 55821 h 65638"/>
                <a:gd name="connsiteX2" fmla="*/ 55305 w 65957"/>
                <a:gd name="connsiteY2" fmla="*/ 65460 h 65638"/>
                <a:gd name="connsiteX3" fmla="*/ 10852 w 65957"/>
                <a:gd name="connsiteY3" fmla="*/ 65460 h 65638"/>
                <a:gd name="connsiteX4" fmla="*/ 100 w 65957"/>
                <a:gd name="connsiteY4" fmla="*/ 55860 h 65638"/>
                <a:gd name="connsiteX5" fmla="*/ 100 w 65957"/>
                <a:gd name="connsiteY5" fmla="*/ 9554 h 65638"/>
                <a:gd name="connsiteX6" fmla="*/ 11226 w 65957"/>
                <a:gd name="connsiteY6" fmla="*/ 10 h 65638"/>
                <a:gd name="connsiteX7" fmla="*/ 54807 w 65957"/>
                <a:gd name="connsiteY7" fmla="*/ 10 h 65638"/>
                <a:gd name="connsiteX8" fmla="*/ 66015 w 65957"/>
                <a:gd name="connsiteY8" fmla="*/ 9763 h 65638"/>
                <a:gd name="connsiteX9" fmla="*/ 66033 w 65957"/>
                <a:gd name="connsiteY9" fmla="*/ 32789 h 65638"/>
                <a:gd name="connsiteX10" fmla="*/ 10986 w 65957"/>
                <a:gd name="connsiteY10" fmla="*/ 32417 h 65638"/>
                <a:gd name="connsiteX11" fmla="*/ 10951 w 65957"/>
                <a:gd name="connsiteY11" fmla="*/ 53485 h 65638"/>
                <a:gd name="connsiteX12" fmla="*/ 13979 w 65957"/>
                <a:gd name="connsiteY12" fmla="*/ 56113 h 65638"/>
                <a:gd name="connsiteX13" fmla="*/ 52043 w 65957"/>
                <a:gd name="connsiteY13" fmla="*/ 56113 h 65638"/>
                <a:gd name="connsiteX14" fmla="*/ 55193 w 65957"/>
                <a:gd name="connsiteY14" fmla="*/ 53341 h 65638"/>
                <a:gd name="connsiteX15" fmla="*/ 55193 w 65957"/>
                <a:gd name="connsiteY15" fmla="*/ 11692 h 65638"/>
                <a:gd name="connsiteX16" fmla="*/ 52166 w 65957"/>
                <a:gd name="connsiteY16" fmla="*/ 9128 h 65638"/>
                <a:gd name="connsiteX17" fmla="*/ 14102 w 65957"/>
                <a:gd name="connsiteY17" fmla="*/ 9128 h 65638"/>
                <a:gd name="connsiteX18" fmla="*/ 10940 w 65957"/>
                <a:gd name="connsiteY18" fmla="*/ 11840 h 65638"/>
                <a:gd name="connsiteX19" fmla="*/ 10969 w 65957"/>
                <a:gd name="connsiteY19" fmla="*/ 32417 h 6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57" h="65638">
                  <a:moveTo>
                    <a:pt x="66033" y="32789"/>
                  </a:moveTo>
                  <a:cubicBezTo>
                    <a:pt x="66033" y="40465"/>
                    <a:pt x="66033" y="48160"/>
                    <a:pt x="66033" y="55821"/>
                  </a:cubicBezTo>
                  <a:cubicBezTo>
                    <a:pt x="66033" y="61498"/>
                    <a:pt x="61992" y="65375"/>
                    <a:pt x="55305" y="65460"/>
                  </a:cubicBezTo>
                  <a:cubicBezTo>
                    <a:pt x="40470" y="65638"/>
                    <a:pt x="25652" y="65638"/>
                    <a:pt x="10852" y="65460"/>
                  </a:cubicBezTo>
                  <a:cubicBezTo>
                    <a:pt x="4129" y="65380"/>
                    <a:pt x="112" y="61548"/>
                    <a:pt x="100" y="55860"/>
                  </a:cubicBezTo>
                  <a:cubicBezTo>
                    <a:pt x="77" y="40427"/>
                    <a:pt x="77" y="24991"/>
                    <a:pt x="100" y="9554"/>
                  </a:cubicBezTo>
                  <a:cubicBezTo>
                    <a:pt x="100" y="3857"/>
                    <a:pt x="4474" y="44"/>
                    <a:pt x="11226" y="10"/>
                  </a:cubicBezTo>
                  <a:cubicBezTo>
                    <a:pt x="25757" y="-63"/>
                    <a:pt x="40284" y="-63"/>
                    <a:pt x="54807" y="10"/>
                  </a:cubicBezTo>
                  <a:cubicBezTo>
                    <a:pt x="61694" y="44"/>
                    <a:pt x="65992" y="3867"/>
                    <a:pt x="66015" y="9763"/>
                  </a:cubicBezTo>
                  <a:cubicBezTo>
                    <a:pt x="66056" y="17433"/>
                    <a:pt x="66033" y="25109"/>
                    <a:pt x="66033" y="32789"/>
                  </a:cubicBezTo>
                  <a:close/>
                  <a:moveTo>
                    <a:pt x="10986" y="32417"/>
                  </a:moveTo>
                  <a:cubicBezTo>
                    <a:pt x="10986" y="39438"/>
                    <a:pt x="11045" y="46464"/>
                    <a:pt x="10951" y="53485"/>
                  </a:cubicBezTo>
                  <a:cubicBezTo>
                    <a:pt x="10951" y="55404"/>
                    <a:pt x="11672" y="56128"/>
                    <a:pt x="13979" y="56113"/>
                  </a:cubicBezTo>
                  <a:cubicBezTo>
                    <a:pt x="26667" y="56054"/>
                    <a:pt x="39355" y="56054"/>
                    <a:pt x="52043" y="56113"/>
                  </a:cubicBezTo>
                  <a:cubicBezTo>
                    <a:pt x="54514" y="56113"/>
                    <a:pt x="55205" y="55345"/>
                    <a:pt x="55193" y="53341"/>
                  </a:cubicBezTo>
                  <a:cubicBezTo>
                    <a:pt x="55119" y="39458"/>
                    <a:pt x="55119" y="25575"/>
                    <a:pt x="55193" y="11692"/>
                  </a:cubicBezTo>
                  <a:cubicBezTo>
                    <a:pt x="55193" y="9743"/>
                    <a:pt x="54467" y="9118"/>
                    <a:pt x="52166" y="9128"/>
                  </a:cubicBezTo>
                  <a:cubicBezTo>
                    <a:pt x="39482" y="9204"/>
                    <a:pt x="26794" y="9204"/>
                    <a:pt x="14102" y="9128"/>
                  </a:cubicBezTo>
                  <a:cubicBezTo>
                    <a:pt x="11654" y="9128"/>
                    <a:pt x="10910" y="9807"/>
                    <a:pt x="10940" y="11840"/>
                  </a:cubicBezTo>
                  <a:cubicBezTo>
                    <a:pt x="11039" y="18698"/>
                    <a:pt x="10969" y="25555"/>
                    <a:pt x="10969" y="32417"/>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2" name="Freeform: Shape 51">
              <a:extLst>
                <a:ext uri="{FF2B5EF4-FFF2-40B4-BE49-F238E27FC236}">
                  <a16:creationId xmlns:a16="http://schemas.microsoft.com/office/drawing/2014/main" id="{B0503820-5BA8-1AFC-43BD-0FAEB51A7CA2}"/>
                </a:ext>
              </a:extLst>
            </p:cNvPr>
            <p:cNvSpPr/>
            <p:nvPr/>
          </p:nvSpPr>
          <p:spPr>
            <a:xfrm>
              <a:off x="6735406" y="4013173"/>
              <a:ext cx="65961" cy="65658"/>
            </a:xfrm>
            <a:custGeom>
              <a:avLst/>
              <a:gdLst>
                <a:gd name="connsiteX0" fmla="*/ 66030 w 65961"/>
                <a:gd name="connsiteY0" fmla="*/ 32747 h 65658"/>
                <a:gd name="connsiteX1" fmla="*/ 66030 w 65961"/>
                <a:gd name="connsiteY1" fmla="*/ 55803 h 65658"/>
                <a:gd name="connsiteX2" fmla="*/ 55091 w 65961"/>
                <a:gd name="connsiteY2" fmla="*/ 65497 h 65658"/>
                <a:gd name="connsiteX3" fmla="*/ 11171 w 65961"/>
                <a:gd name="connsiteY3" fmla="*/ 65497 h 65658"/>
                <a:gd name="connsiteX4" fmla="*/ 109 w 65961"/>
                <a:gd name="connsiteY4" fmla="*/ 55833 h 65658"/>
                <a:gd name="connsiteX5" fmla="*/ 109 w 65961"/>
                <a:gd name="connsiteY5" fmla="*/ 9720 h 65658"/>
                <a:gd name="connsiteX6" fmla="*/ 11417 w 65961"/>
                <a:gd name="connsiteY6" fmla="*/ 22 h 65658"/>
                <a:gd name="connsiteX7" fmla="*/ 55038 w 65961"/>
                <a:gd name="connsiteY7" fmla="*/ 22 h 65658"/>
                <a:gd name="connsiteX8" fmla="*/ 66024 w 65961"/>
                <a:gd name="connsiteY8" fmla="*/ 9443 h 65658"/>
                <a:gd name="connsiteX9" fmla="*/ 66030 w 65961"/>
                <a:gd name="connsiteY9" fmla="*/ 32747 h 65658"/>
                <a:gd name="connsiteX10" fmla="*/ 10983 w 65961"/>
                <a:gd name="connsiteY10" fmla="*/ 32549 h 65658"/>
                <a:gd name="connsiteX11" fmla="*/ 10931 w 65961"/>
                <a:gd name="connsiteY11" fmla="*/ 53096 h 65658"/>
                <a:gd name="connsiteX12" fmla="*/ 14351 w 65961"/>
                <a:gd name="connsiteY12" fmla="*/ 56150 h 65658"/>
                <a:gd name="connsiteX13" fmla="*/ 51771 w 65961"/>
                <a:gd name="connsiteY13" fmla="*/ 56150 h 65658"/>
                <a:gd name="connsiteX14" fmla="*/ 55208 w 65961"/>
                <a:gd name="connsiteY14" fmla="*/ 53354 h 65658"/>
                <a:gd name="connsiteX15" fmla="*/ 55208 w 65961"/>
                <a:gd name="connsiteY15" fmla="*/ 11763 h 65658"/>
                <a:gd name="connsiteX16" fmla="*/ 52222 w 65961"/>
                <a:gd name="connsiteY16" fmla="*/ 9165 h 65658"/>
                <a:gd name="connsiteX17" fmla="*/ 13923 w 65961"/>
                <a:gd name="connsiteY17" fmla="*/ 9165 h 65658"/>
                <a:gd name="connsiteX18" fmla="*/ 10954 w 65961"/>
                <a:gd name="connsiteY18" fmla="*/ 11773 h 65658"/>
                <a:gd name="connsiteX19" fmla="*/ 10966 w 65961"/>
                <a:gd name="connsiteY19" fmla="*/ 32539 h 6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61" h="65658">
                  <a:moveTo>
                    <a:pt x="66030" y="32747"/>
                  </a:moveTo>
                  <a:cubicBezTo>
                    <a:pt x="66030" y="40432"/>
                    <a:pt x="66030" y="48118"/>
                    <a:pt x="66030" y="55803"/>
                  </a:cubicBezTo>
                  <a:cubicBezTo>
                    <a:pt x="66030" y="61659"/>
                    <a:pt x="61995" y="65422"/>
                    <a:pt x="55091" y="65497"/>
                  </a:cubicBezTo>
                  <a:cubicBezTo>
                    <a:pt x="40455" y="65652"/>
                    <a:pt x="25815" y="65652"/>
                    <a:pt x="11171" y="65497"/>
                  </a:cubicBezTo>
                  <a:cubicBezTo>
                    <a:pt x="4343" y="65437"/>
                    <a:pt x="121" y="61609"/>
                    <a:pt x="109" y="55833"/>
                  </a:cubicBezTo>
                  <a:cubicBezTo>
                    <a:pt x="74" y="40466"/>
                    <a:pt x="74" y="25095"/>
                    <a:pt x="109" y="9720"/>
                  </a:cubicBezTo>
                  <a:cubicBezTo>
                    <a:pt x="109" y="3825"/>
                    <a:pt x="4407" y="62"/>
                    <a:pt x="11417" y="22"/>
                  </a:cubicBezTo>
                  <a:cubicBezTo>
                    <a:pt x="25956" y="-67"/>
                    <a:pt x="40496" y="-67"/>
                    <a:pt x="55038" y="22"/>
                  </a:cubicBezTo>
                  <a:cubicBezTo>
                    <a:pt x="61691" y="57"/>
                    <a:pt x="65989" y="3830"/>
                    <a:pt x="66024" y="9443"/>
                  </a:cubicBezTo>
                  <a:cubicBezTo>
                    <a:pt x="66065" y="17203"/>
                    <a:pt x="66030" y="24972"/>
                    <a:pt x="66030" y="32747"/>
                  </a:cubicBezTo>
                  <a:close/>
                  <a:moveTo>
                    <a:pt x="10983" y="32549"/>
                  </a:moveTo>
                  <a:cubicBezTo>
                    <a:pt x="10983" y="39401"/>
                    <a:pt x="11065" y="46248"/>
                    <a:pt x="10931" y="53096"/>
                  </a:cubicBezTo>
                  <a:cubicBezTo>
                    <a:pt x="10890" y="55292"/>
                    <a:pt x="11575" y="56170"/>
                    <a:pt x="14351" y="56150"/>
                  </a:cubicBezTo>
                  <a:cubicBezTo>
                    <a:pt x="26824" y="56046"/>
                    <a:pt x="39297" y="56066"/>
                    <a:pt x="51771" y="56150"/>
                  </a:cubicBezTo>
                  <a:cubicBezTo>
                    <a:pt x="54230" y="56150"/>
                    <a:pt x="55226" y="55585"/>
                    <a:pt x="55208" y="53354"/>
                  </a:cubicBezTo>
                  <a:cubicBezTo>
                    <a:pt x="55114" y="39490"/>
                    <a:pt x="55114" y="25627"/>
                    <a:pt x="55208" y="11763"/>
                  </a:cubicBezTo>
                  <a:cubicBezTo>
                    <a:pt x="55208" y="9864"/>
                    <a:pt x="54564" y="9150"/>
                    <a:pt x="52222" y="9165"/>
                  </a:cubicBezTo>
                  <a:cubicBezTo>
                    <a:pt x="39455" y="9241"/>
                    <a:pt x="26689" y="9241"/>
                    <a:pt x="13923" y="9165"/>
                  </a:cubicBezTo>
                  <a:cubicBezTo>
                    <a:pt x="11540" y="9165"/>
                    <a:pt x="10925" y="9884"/>
                    <a:pt x="10954" y="11773"/>
                  </a:cubicBezTo>
                  <a:cubicBezTo>
                    <a:pt x="11024" y="18680"/>
                    <a:pt x="10966" y="25612"/>
                    <a:pt x="10966" y="32539"/>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3" name="Freeform: Shape 52">
              <a:extLst>
                <a:ext uri="{FF2B5EF4-FFF2-40B4-BE49-F238E27FC236}">
                  <a16:creationId xmlns:a16="http://schemas.microsoft.com/office/drawing/2014/main" id="{5141832D-0353-DC16-3008-01C95D68DD6A}"/>
                </a:ext>
              </a:extLst>
            </p:cNvPr>
            <p:cNvSpPr/>
            <p:nvPr/>
          </p:nvSpPr>
          <p:spPr>
            <a:xfrm>
              <a:off x="6813939" y="4013173"/>
              <a:ext cx="65956" cy="65650"/>
            </a:xfrm>
            <a:custGeom>
              <a:avLst/>
              <a:gdLst>
                <a:gd name="connsiteX0" fmla="*/ 65992 w 65956"/>
                <a:gd name="connsiteY0" fmla="*/ 32707 h 65650"/>
                <a:gd name="connsiteX1" fmla="*/ 65992 w 65956"/>
                <a:gd name="connsiteY1" fmla="*/ 56011 h 65650"/>
                <a:gd name="connsiteX2" fmla="*/ 55451 w 65956"/>
                <a:gd name="connsiteY2" fmla="*/ 65457 h 65650"/>
                <a:gd name="connsiteX3" fmla="*/ 10664 w 65956"/>
                <a:gd name="connsiteY3" fmla="*/ 65457 h 65650"/>
                <a:gd name="connsiteX4" fmla="*/ 123 w 65956"/>
                <a:gd name="connsiteY4" fmla="*/ 55873 h 65650"/>
                <a:gd name="connsiteX5" fmla="*/ 123 w 65956"/>
                <a:gd name="connsiteY5" fmla="*/ 9760 h 65650"/>
                <a:gd name="connsiteX6" fmla="*/ 11437 w 65956"/>
                <a:gd name="connsiteY6" fmla="*/ 22 h 65650"/>
                <a:gd name="connsiteX7" fmla="*/ 55053 w 65956"/>
                <a:gd name="connsiteY7" fmla="*/ 22 h 65650"/>
                <a:gd name="connsiteX8" fmla="*/ 66039 w 65956"/>
                <a:gd name="connsiteY8" fmla="*/ 9651 h 65650"/>
                <a:gd name="connsiteX9" fmla="*/ 65992 w 65956"/>
                <a:gd name="connsiteY9" fmla="*/ 32707 h 65650"/>
                <a:gd name="connsiteX10" fmla="*/ 55146 w 65956"/>
                <a:gd name="connsiteY10" fmla="*/ 32668 h 65650"/>
                <a:gd name="connsiteX11" fmla="*/ 55187 w 65956"/>
                <a:gd name="connsiteY11" fmla="*/ 11843 h 65650"/>
                <a:gd name="connsiteX12" fmla="*/ 51996 w 65956"/>
                <a:gd name="connsiteY12" fmla="*/ 9135 h 65650"/>
                <a:gd name="connsiteX13" fmla="*/ 14236 w 65956"/>
                <a:gd name="connsiteY13" fmla="*/ 9135 h 65650"/>
                <a:gd name="connsiteX14" fmla="*/ 10893 w 65956"/>
                <a:gd name="connsiteY14" fmla="*/ 11991 h 65650"/>
                <a:gd name="connsiteX15" fmla="*/ 10893 w 65956"/>
                <a:gd name="connsiteY15" fmla="*/ 53379 h 65650"/>
                <a:gd name="connsiteX16" fmla="*/ 14078 w 65956"/>
                <a:gd name="connsiteY16" fmla="*/ 56125 h 65650"/>
                <a:gd name="connsiteX17" fmla="*/ 51832 w 65956"/>
                <a:gd name="connsiteY17" fmla="*/ 56125 h 65650"/>
                <a:gd name="connsiteX18" fmla="*/ 55187 w 65956"/>
                <a:gd name="connsiteY18" fmla="*/ 53225 h 65650"/>
                <a:gd name="connsiteX19" fmla="*/ 55146 w 65956"/>
                <a:gd name="connsiteY19" fmla="*/ 32668 h 6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56" h="65650">
                  <a:moveTo>
                    <a:pt x="65992" y="32707"/>
                  </a:moveTo>
                  <a:cubicBezTo>
                    <a:pt x="65992" y="40472"/>
                    <a:pt x="65992" y="48242"/>
                    <a:pt x="65992" y="56011"/>
                  </a:cubicBezTo>
                  <a:cubicBezTo>
                    <a:pt x="65992" y="61604"/>
                    <a:pt x="62098" y="65373"/>
                    <a:pt x="55451" y="65457"/>
                  </a:cubicBezTo>
                  <a:cubicBezTo>
                    <a:pt x="40526" y="65655"/>
                    <a:pt x="25597" y="65655"/>
                    <a:pt x="10664" y="65457"/>
                  </a:cubicBezTo>
                  <a:cubicBezTo>
                    <a:pt x="4223" y="65373"/>
                    <a:pt x="123" y="61411"/>
                    <a:pt x="123" y="55873"/>
                  </a:cubicBezTo>
                  <a:cubicBezTo>
                    <a:pt x="69" y="40505"/>
                    <a:pt x="69" y="25134"/>
                    <a:pt x="123" y="9760"/>
                  </a:cubicBezTo>
                  <a:cubicBezTo>
                    <a:pt x="123" y="3889"/>
                    <a:pt x="4504" y="62"/>
                    <a:pt x="11437" y="22"/>
                  </a:cubicBezTo>
                  <a:cubicBezTo>
                    <a:pt x="25972" y="-67"/>
                    <a:pt x="40511" y="-67"/>
                    <a:pt x="55053" y="22"/>
                  </a:cubicBezTo>
                  <a:cubicBezTo>
                    <a:pt x="61822" y="62"/>
                    <a:pt x="66021" y="3855"/>
                    <a:pt x="66039" y="9651"/>
                  </a:cubicBezTo>
                  <a:cubicBezTo>
                    <a:pt x="66009" y="17341"/>
                    <a:pt x="65992" y="25022"/>
                    <a:pt x="65992" y="32707"/>
                  </a:cubicBezTo>
                  <a:close/>
                  <a:moveTo>
                    <a:pt x="55146" y="32668"/>
                  </a:moveTo>
                  <a:cubicBezTo>
                    <a:pt x="55146" y="25726"/>
                    <a:pt x="55082" y="18784"/>
                    <a:pt x="55187" y="11843"/>
                  </a:cubicBezTo>
                  <a:cubicBezTo>
                    <a:pt x="55223" y="9810"/>
                    <a:pt x="54426" y="9120"/>
                    <a:pt x="51996" y="9135"/>
                  </a:cubicBezTo>
                  <a:cubicBezTo>
                    <a:pt x="39405" y="9218"/>
                    <a:pt x="26819" y="9218"/>
                    <a:pt x="14236" y="9135"/>
                  </a:cubicBezTo>
                  <a:cubicBezTo>
                    <a:pt x="11654" y="9135"/>
                    <a:pt x="10875" y="9839"/>
                    <a:pt x="10893" y="11991"/>
                  </a:cubicBezTo>
                  <a:cubicBezTo>
                    <a:pt x="10979" y="25792"/>
                    <a:pt x="10979" y="39588"/>
                    <a:pt x="10893" y="53379"/>
                  </a:cubicBezTo>
                  <a:cubicBezTo>
                    <a:pt x="10893" y="55416"/>
                    <a:pt x="11642" y="56135"/>
                    <a:pt x="14078" y="56125"/>
                  </a:cubicBezTo>
                  <a:cubicBezTo>
                    <a:pt x="26665" y="56050"/>
                    <a:pt x="39249" y="56050"/>
                    <a:pt x="51832" y="56125"/>
                  </a:cubicBezTo>
                  <a:cubicBezTo>
                    <a:pt x="54414" y="56125"/>
                    <a:pt x="55223" y="55352"/>
                    <a:pt x="55187" y="53225"/>
                  </a:cubicBezTo>
                  <a:cubicBezTo>
                    <a:pt x="55076" y="46382"/>
                    <a:pt x="55146" y="39525"/>
                    <a:pt x="55146" y="32668"/>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4" name="Freeform: Shape 53">
              <a:extLst>
                <a:ext uri="{FF2B5EF4-FFF2-40B4-BE49-F238E27FC236}">
                  <a16:creationId xmlns:a16="http://schemas.microsoft.com/office/drawing/2014/main" id="{1BAD6D4A-2338-807F-DD33-B0C8D2908E77}"/>
                </a:ext>
              </a:extLst>
            </p:cNvPr>
            <p:cNvSpPr/>
            <p:nvPr/>
          </p:nvSpPr>
          <p:spPr>
            <a:xfrm>
              <a:off x="6656903" y="4101882"/>
              <a:ext cx="65957" cy="65643"/>
            </a:xfrm>
            <a:custGeom>
              <a:avLst/>
              <a:gdLst>
                <a:gd name="connsiteX0" fmla="*/ 66033 w 65957"/>
                <a:gd name="connsiteY0" fmla="*/ 32792 h 65643"/>
                <a:gd name="connsiteX1" fmla="*/ 66033 w 65957"/>
                <a:gd name="connsiteY1" fmla="*/ 55823 h 65643"/>
                <a:gd name="connsiteX2" fmla="*/ 55305 w 65957"/>
                <a:gd name="connsiteY2" fmla="*/ 65462 h 65643"/>
                <a:gd name="connsiteX3" fmla="*/ 10852 w 65957"/>
                <a:gd name="connsiteY3" fmla="*/ 65462 h 65643"/>
                <a:gd name="connsiteX4" fmla="*/ 100 w 65957"/>
                <a:gd name="connsiteY4" fmla="*/ 55863 h 65643"/>
                <a:gd name="connsiteX5" fmla="*/ 100 w 65957"/>
                <a:gd name="connsiteY5" fmla="*/ 9552 h 65643"/>
                <a:gd name="connsiteX6" fmla="*/ 11226 w 65957"/>
                <a:gd name="connsiteY6" fmla="*/ 7 h 65643"/>
                <a:gd name="connsiteX7" fmla="*/ 54807 w 65957"/>
                <a:gd name="connsiteY7" fmla="*/ 7 h 65643"/>
                <a:gd name="connsiteX8" fmla="*/ 66015 w 65957"/>
                <a:gd name="connsiteY8" fmla="*/ 9755 h 65643"/>
                <a:gd name="connsiteX9" fmla="*/ 66033 w 65957"/>
                <a:gd name="connsiteY9" fmla="*/ 32792 h 65643"/>
                <a:gd name="connsiteX10" fmla="*/ 10986 w 65957"/>
                <a:gd name="connsiteY10" fmla="*/ 32420 h 65643"/>
                <a:gd name="connsiteX11" fmla="*/ 10951 w 65957"/>
                <a:gd name="connsiteY11" fmla="*/ 53493 h 65643"/>
                <a:gd name="connsiteX12" fmla="*/ 13979 w 65957"/>
                <a:gd name="connsiteY12" fmla="*/ 56120 h 65643"/>
                <a:gd name="connsiteX13" fmla="*/ 52043 w 65957"/>
                <a:gd name="connsiteY13" fmla="*/ 56120 h 65643"/>
                <a:gd name="connsiteX14" fmla="*/ 55193 w 65957"/>
                <a:gd name="connsiteY14" fmla="*/ 53349 h 65643"/>
                <a:gd name="connsiteX15" fmla="*/ 55193 w 65957"/>
                <a:gd name="connsiteY15" fmla="*/ 11699 h 65643"/>
                <a:gd name="connsiteX16" fmla="*/ 52166 w 65957"/>
                <a:gd name="connsiteY16" fmla="*/ 9140 h 65643"/>
                <a:gd name="connsiteX17" fmla="*/ 14102 w 65957"/>
                <a:gd name="connsiteY17" fmla="*/ 9140 h 65643"/>
                <a:gd name="connsiteX18" fmla="*/ 10940 w 65957"/>
                <a:gd name="connsiteY18" fmla="*/ 11853 h 65643"/>
                <a:gd name="connsiteX19" fmla="*/ 10969 w 65957"/>
                <a:gd name="connsiteY19" fmla="*/ 32400 h 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57" h="65643">
                  <a:moveTo>
                    <a:pt x="66033" y="32792"/>
                  </a:moveTo>
                  <a:cubicBezTo>
                    <a:pt x="66033" y="40467"/>
                    <a:pt x="66033" y="48162"/>
                    <a:pt x="66033" y="55823"/>
                  </a:cubicBezTo>
                  <a:cubicBezTo>
                    <a:pt x="66033" y="61500"/>
                    <a:pt x="61992" y="65383"/>
                    <a:pt x="55305" y="65462"/>
                  </a:cubicBezTo>
                  <a:cubicBezTo>
                    <a:pt x="40470" y="65644"/>
                    <a:pt x="25652" y="65644"/>
                    <a:pt x="10852" y="65462"/>
                  </a:cubicBezTo>
                  <a:cubicBezTo>
                    <a:pt x="4129" y="65383"/>
                    <a:pt x="112" y="61545"/>
                    <a:pt x="100" y="55863"/>
                  </a:cubicBezTo>
                  <a:cubicBezTo>
                    <a:pt x="77" y="40422"/>
                    <a:pt x="77" y="24986"/>
                    <a:pt x="100" y="9552"/>
                  </a:cubicBezTo>
                  <a:cubicBezTo>
                    <a:pt x="100" y="3855"/>
                    <a:pt x="4474" y="42"/>
                    <a:pt x="11226" y="7"/>
                  </a:cubicBezTo>
                  <a:cubicBezTo>
                    <a:pt x="25757" y="-62"/>
                    <a:pt x="40284" y="-62"/>
                    <a:pt x="54807" y="7"/>
                  </a:cubicBezTo>
                  <a:cubicBezTo>
                    <a:pt x="61694" y="37"/>
                    <a:pt x="65992" y="3865"/>
                    <a:pt x="66015" y="9755"/>
                  </a:cubicBezTo>
                  <a:cubicBezTo>
                    <a:pt x="66056" y="17421"/>
                    <a:pt x="66033" y="25096"/>
                    <a:pt x="66033" y="32792"/>
                  </a:cubicBezTo>
                  <a:close/>
                  <a:moveTo>
                    <a:pt x="10986" y="32420"/>
                  </a:moveTo>
                  <a:cubicBezTo>
                    <a:pt x="10986" y="39446"/>
                    <a:pt x="11045" y="46467"/>
                    <a:pt x="10951" y="53493"/>
                  </a:cubicBezTo>
                  <a:cubicBezTo>
                    <a:pt x="10951" y="55406"/>
                    <a:pt x="11672" y="56130"/>
                    <a:pt x="13979" y="56120"/>
                  </a:cubicBezTo>
                  <a:cubicBezTo>
                    <a:pt x="26667" y="56058"/>
                    <a:pt x="39355" y="56058"/>
                    <a:pt x="52043" y="56120"/>
                  </a:cubicBezTo>
                  <a:cubicBezTo>
                    <a:pt x="54514" y="56120"/>
                    <a:pt x="55205" y="55352"/>
                    <a:pt x="55193" y="53349"/>
                  </a:cubicBezTo>
                  <a:cubicBezTo>
                    <a:pt x="55119" y="39465"/>
                    <a:pt x="55119" y="25582"/>
                    <a:pt x="55193" y="11699"/>
                  </a:cubicBezTo>
                  <a:cubicBezTo>
                    <a:pt x="55193" y="9750"/>
                    <a:pt x="54467" y="9125"/>
                    <a:pt x="52166" y="9140"/>
                  </a:cubicBezTo>
                  <a:cubicBezTo>
                    <a:pt x="39482" y="9210"/>
                    <a:pt x="26794" y="9210"/>
                    <a:pt x="14102" y="9140"/>
                  </a:cubicBezTo>
                  <a:cubicBezTo>
                    <a:pt x="11654" y="9140"/>
                    <a:pt x="10910" y="9825"/>
                    <a:pt x="10940" y="11853"/>
                  </a:cubicBezTo>
                  <a:cubicBezTo>
                    <a:pt x="11039" y="18680"/>
                    <a:pt x="10969" y="25542"/>
                    <a:pt x="10969" y="32400"/>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5" name="Freeform: Shape 54">
              <a:extLst>
                <a:ext uri="{FF2B5EF4-FFF2-40B4-BE49-F238E27FC236}">
                  <a16:creationId xmlns:a16="http://schemas.microsoft.com/office/drawing/2014/main" id="{47A3D2CF-68A8-4C14-A6FB-BD193AAA1C28}"/>
                </a:ext>
              </a:extLst>
            </p:cNvPr>
            <p:cNvSpPr/>
            <p:nvPr/>
          </p:nvSpPr>
          <p:spPr>
            <a:xfrm>
              <a:off x="6735406" y="4101838"/>
              <a:ext cx="65961" cy="65663"/>
            </a:xfrm>
            <a:custGeom>
              <a:avLst/>
              <a:gdLst>
                <a:gd name="connsiteX0" fmla="*/ 66030 w 65961"/>
                <a:gd name="connsiteY0" fmla="*/ 32757 h 65663"/>
                <a:gd name="connsiteX1" fmla="*/ 66030 w 65961"/>
                <a:gd name="connsiteY1" fmla="*/ 55808 h 65663"/>
                <a:gd name="connsiteX2" fmla="*/ 55091 w 65961"/>
                <a:gd name="connsiteY2" fmla="*/ 65502 h 65663"/>
                <a:gd name="connsiteX3" fmla="*/ 11171 w 65961"/>
                <a:gd name="connsiteY3" fmla="*/ 65502 h 65663"/>
                <a:gd name="connsiteX4" fmla="*/ 109 w 65961"/>
                <a:gd name="connsiteY4" fmla="*/ 55838 h 65663"/>
                <a:gd name="connsiteX5" fmla="*/ 109 w 65961"/>
                <a:gd name="connsiteY5" fmla="*/ 9725 h 65663"/>
                <a:gd name="connsiteX6" fmla="*/ 11417 w 65961"/>
                <a:gd name="connsiteY6" fmla="*/ 22 h 65663"/>
                <a:gd name="connsiteX7" fmla="*/ 55038 w 65961"/>
                <a:gd name="connsiteY7" fmla="*/ 22 h 65663"/>
                <a:gd name="connsiteX8" fmla="*/ 66024 w 65961"/>
                <a:gd name="connsiteY8" fmla="*/ 9443 h 65663"/>
                <a:gd name="connsiteX9" fmla="*/ 66030 w 65961"/>
                <a:gd name="connsiteY9" fmla="*/ 32757 h 65663"/>
                <a:gd name="connsiteX10" fmla="*/ 10983 w 65961"/>
                <a:gd name="connsiteY10" fmla="*/ 32559 h 65663"/>
                <a:gd name="connsiteX11" fmla="*/ 10931 w 65961"/>
                <a:gd name="connsiteY11" fmla="*/ 53106 h 65663"/>
                <a:gd name="connsiteX12" fmla="*/ 14351 w 65961"/>
                <a:gd name="connsiteY12" fmla="*/ 56155 h 65663"/>
                <a:gd name="connsiteX13" fmla="*/ 51771 w 65961"/>
                <a:gd name="connsiteY13" fmla="*/ 56155 h 65663"/>
                <a:gd name="connsiteX14" fmla="*/ 55208 w 65961"/>
                <a:gd name="connsiteY14" fmla="*/ 53359 h 65663"/>
                <a:gd name="connsiteX15" fmla="*/ 55208 w 65961"/>
                <a:gd name="connsiteY15" fmla="*/ 11773 h 65663"/>
                <a:gd name="connsiteX16" fmla="*/ 52222 w 65961"/>
                <a:gd name="connsiteY16" fmla="*/ 9175 h 65663"/>
                <a:gd name="connsiteX17" fmla="*/ 13923 w 65961"/>
                <a:gd name="connsiteY17" fmla="*/ 9175 h 65663"/>
                <a:gd name="connsiteX18" fmla="*/ 10954 w 65961"/>
                <a:gd name="connsiteY18" fmla="*/ 11778 h 65663"/>
                <a:gd name="connsiteX19" fmla="*/ 10966 w 65961"/>
                <a:gd name="connsiteY19" fmla="*/ 32559 h 6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61" h="65663">
                  <a:moveTo>
                    <a:pt x="66030" y="32757"/>
                  </a:moveTo>
                  <a:cubicBezTo>
                    <a:pt x="66030" y="40437"/>
                    <a:pt x="66030" y="48128"/>
                    <a:pt x="66030" y="55808"/>
                  </a:cubicBezTo>
                  <a:cubicBezTo>
                    <a:pt x="66030" y="61664"/>
                    <a:pt x="61995" y="65432"/>
                    <a:pt x="55091" y="65502"/>
                  </a:cubicBezTo>
                  <a:cubicBezTo>
                    <a:pt x="40455" y="65657"/>
                    <a:pt x="25815" y="65657"/>
                    <a:pt x="11171" y="65502"/>
                  </a:cubicBezTo>
                  <a:cubicBezTo>
                    <a:pt x="4343" y="65442"/>
                    <a:pt x="121" y="61614"/>
                    <a:pt x="109" y="55838"/>
                  </a:cubicBezTo>
                  <a:cubicBezTo>
                    <a:pt x="74" y="40470"/>
                    <a:pt x="74" y="25100"/>
                    <a:pt x="109" y="9725"/>
                  </a:cubicBezTo>
                  <a:cubicBezTo>
                    <a:pt x="109" y="3825"/>
                    <a:pt x="4407" y="67"/>
                    <a:pt x="11417" y="22"/>
                  </a:cubicBezTo>
                  <a:cubicBezTo>
                    <a:pt x="25956" y="-67"/>
                    <a:pt x="40496" y="-67"/>
                    <a:pt x="55038" y="22"/>
                  </a:cubicBezTo>
                  <a:cubicBezTo>
                    <a:pt x="61691" y="62"/>
                    <a:pt x="65989" y="3830"/>
                    <a:pt x="66024" y="9443"/>
                  </a:cubicBezTo>
                  <a:cubicBezTo>
                    <a:pt x="66065" y="17222"/>
                    <a:pt x="66030" y="24987"/>
                    <a:pt x="66030" y="32757"/>
                  </a:cubicBezTo>
                  <a:close/>
                  <a:moveTo>
                    <a:pt x="10983" y="32559"/>
                  </a:moveTo>
                  <a:cubicBezTo>
                    <a:pt x="10983" y="39406"/>
                    <a:pt x="11065" y="46258"/>
                    <a:pt x="10931" y="53106"/>
                  </a:cubicBezTo>
                  <a:cubicBezTo>
                    <a:pt x="10890" y="55302"/>
                    <a:pt x="11575" y="56180"/>
                    <a:pt x="14351" y="56155"/>
                  </a:cubicBezTo>
                  <a:cubicBezTo>
                    <a:pt x="26824" y="56056"/>
                    <a:pt x="39297" y="56071"/>
                    <a:pt x="51771" y="56155"/>
                  </a:cubicBezTo>
                  <a:cubicBezTo>
                    <a:pt x="54230" y="56155"/>
                    <a:pt x="55226" y="55595"/>
                    <a:pt x="55208" y="53359"/>
                  </a:cubicBezTo>
                  <a:cubicBezTo>
                    <a:pt x="55114" y="39495"/>
                    <a:pt x="55114" y="25633"/>
                    <a:pt x="55208" y="11773"/>
                  </a:cubicBezTo>
                  <a:cubicBezTo>
                    <a:pt x="55208" y="9869"/>
                    <a:pt x="54564" y="9160"/>
                    <a:pt x="52222" y="9175"/>
                  </a:cubicBezTo>
                  <a:cubicBezTo>
                    <a:pt x="39455" y="9248"/>
                    <a:pt x="26689" y="9248"/>
                    <a:pt x="13923" y="9175"/>
                  </a:cubicBezTo>
                  <a:cubicBezTo>
                    <a:pt x="11540" y="9175"/>
                    <a:pt x="10925" y="9889"/>
                    <a:pt x="10954" y="11778"/>
                  </a:cubicBezTo>
                  <a:cubicBezTo>
                    <a:pt x="11024" y="18695"/>
                    <a:pt x="10966" y="25627"/>
                    <a:pt x="10966" y="32559"/>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6" name="Freeform: Shape 55">
              <a:extLst>
                <a:ext uri="{FF2B5EF4-FFF2-40B4-BE49-F238E27FC236}">
                  <a16:creationId xmlns:a16="http://schemas.microsoft.com/office/drawing/2014/main" id="{C7EEB2B0-FAAA-CD1E-D655-0ADBF3D680B8}"/>
                </a:ext>
              </a:extLst>
            </p:cNvPr>
            <p:cNvSpPr/>
            <p:nvPr/>
          </p:nvSpPr>
          <p:spPr>
            <a:xfrm>
              <a:off x="6813939" y="4101858"/>
              <a:ext cx="65956" cy="65645"/>
            </a:xfrm>
            <a:custGeom>
              <a:avLst/>
              <a:gdLst>
                <a:gd name="connsiteX0" fmla="*/ 65992 w 65956"/>
                <a:gd name="connsiteY0" fmla="*/ 32702 h 65645"/>
                <a:gd name="connsiteX1" fmla="*/ 65992 w 65956"/>
                <a:gd name="connsiteY1" fmla="*/ 56006 h 65645"/>
                <a:gd name="connsiteX2" fmla="*/ 55451 w 65956"/>
                <a:gd name="connsiteY2" fmla="*/ 65457 h 65645"/>
                <a:gd name="connsiteX3" fmla="*/ 10664 w 65956"/>
                <a:gd name="connsiteY3" fmla="*/ 65457 h 65645"/>
                <a:gd name="connsiteX4" fmla="*/ 123 w 65956"/>
                <a:gd name="connsiteY4" fmla="*/ 55878 h 65645"/>
                <a:gd name="connsiteX5" fmla="*/ 123 w 65956"/>
                <a:gd name="connsiteY5" fmla="*/ 9765 h 65645"/>
                <a:gd name="connsiteX6" fmla="*/ 11437 w 65956"/>
                <a:gd name="connsiteY6" fmla="*/ 22 h 65645"/>
                <a:gd name="connsiteX7" fmla="*/ 55053 w 65956"/>
                <a:gd name="connsiteY7" fmla="*/ 22 h 65645"/>
                <a:gd name="connsiteX8" fmla="*/ 66039 w 65956"/>
                <a:gd name="connsiteY8" fmla="*/ 9646 h 65645"/>
                <a:gd name="connsiteX9" fmla="*/ 65992 w 65956"/>
                <a:gd name="connsiteY9" fmla="*/ 32702 h 65645"/>
                <a:gd name="connsiteX10" fmla="*/ 55146 w 65956"/>
                <a:gd name="connsiteY10" fmla="*/ 32663 h 65645"/>
                <a:gd name="connsiteX11" fmla="*/ 55187 w 65956"/>
                <a:gd name="connsiteY11" fmla="*/ 11838 h 65645"/>
                <a:gd name="connsiteX12" fmla="*/ 51996 w 65956"/>
                <a:gd name="connsiteY12" fmla="*/ 9125 h 65645"/>
                <a:gd name="connsiteX13" fmla="*/ 14236 w 65956"/>
                <a:gd name="connsiteY13" fmla="*/ 9125 h 65645"/>
                <a:gd name="connsiteX14" fmla="*/ 10893 w 65956"/>
                <a:gd name="connsiteY14" fmla="*/ 11986 h 65645"/>
                <a:gd name="connsiteX15" fmla="*/ 10893 w 65956"/>
                <a:gd name="connsiteY15" fmla="*/ 53374 h 65645"/>
                <a:gd name="connsiteX16" fmla="*/ 14078 w 65956"/>
                <a:gd name="connsiteY16" fmla="*/ 56116 h 65645"/>
                <a:gd name="connsiteX17" fmla="*/ 51832 w 65956"/>
                <a:gd name="connsiteY17" fmla="*/ 56116 h 65645"/>
                <a:gd name="connsiteX18" fmla="*/ 55187 w 65956"/>
                <a:gd name="connsiteY18" fmla="*/ 53220 h 65645"/>
                <a:gd name="connsiteX19" fmla="*/ 55146 w 65956"/>
                <a:gd name="connsiteY19" fmla="*/ 32663 h 6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56" h="65645">
                  <a:moveTo>
                    <a:pt x="65992" y="32702"/>
                  </a:moveTo>
                  <a:cubicBezTo>
                    <a:pt x="65992" y="40472"/>
                    <a:pt x="65992" y="48237"/>
                    <a:pt x="65992" y="56006"/>
                  </a:cubicBezTo>
                  <a:cubicBezTo>
                    <a:pt x="65992" y="61604"/>
                    <a:pt x="62098" y="65368"/>
                    <a:pt x="55451" y="65457"/>
                  </a:cubicBezTo>
                  <a:cubicBezTo>
                    <a:pt x="40526" y="65649"/>
                    <a:pt x="25597" y="65649"/>
                    <a:pt x="10664" y="65457"/>
                  </a:cubicBezTo>
                  <a:cubicBezTo>
                    <a:pt x="4223" y="65373"/>
                    <a:pt x="123" y="61416"/>
                    <a:pt x="123" y="55878"/>
                  </a:cubicBezTo>
                  <a:cubicBezTo>
                    <a:pt x="69" y="40507"/>
                    <a:pt x="69" y="25136"/>
                    <a:pt x="123" y="9765"/>
                  </a:cubicBezTo>
                  <a:cubicBezTo>
                    <a:pt x="123" y="3889"/>
                    <a:pt x="4504" y="67"/>
                    <a:pt x="11437" y="22"/>
                  </a:cubicBezTo>
                  <a:cubicBezTo>
                    <a:pt x="25972" y="-67"/>
                    <a:pt x="40511" y="-67"/>
                    <a:pt x="55053" y="22"/>
                  </a:cubicBezTo>
                  <a:cubicBezTo>
                    <a:pt x="61822" y="57"/>
                    <a:pt x="66021" y="3850"/>
                    <a:pt x="66039" y="9646"/>
                  </a:cubicBezTo>
                  <a:cubicBezTo>
                    <a:pt x="66009" y="17336"/>
                    <a:pt x="65992" y="25022"/>
                    <a:pt x="65992" y="32702"/>
                  </a:cubicBezTo>
                  <a:close/>
                  <a:moveTo>
                    <a:pt x="55146" y="32663"/>
                  </a:moveTo>
                  <a:cubicBezTo>
                    <a:pt x="55146" y="25721"/>
                    <a:pt x="55082" y="18779"/>
                    <a:pt x="55187" y="11838"/>
                  </a:cubicBezTo>
                  <a:cubicBezTo>
                    <a:pt x="55223" y="9800"/>
                    <a:pt x="54426" y="9111"/>
                    <a:pt x="51996" y="9125"/>
                  </a:cubicBezTo>
                  <a:cubicBezTo>
                    <a:pt x="39405" y="9208"/>
                    <a:pt x="26819" y="9208"/>
                    <a:pt x="14236" y="9125"/>
                  </a:cubicBezTo>
                  <a:cubicBezTo>
                    <a:pt x="11654" y="9125"/>
                    <a:pt x="10875" y="9834"/>
                    <a:pt x="10893" y="11986"/>
                  </a:cubicBezTo>
                  <a:cubicBezTo>
                    <a:pt x="10979" y="25780"/>
                    <a:pt x="10979" y="39576"/>
                    <a:pt x="10893" y="53374"/>
                  </a:cubicBezTo>
                  <a:cubicBezTo>
                    <a:pt x="10893" y="55406"/>
                    <a:pt x="11642" y="56130"/>
                    <a:pt x="14078" y="56116"/>
                  </a:cubicBezTo>
                  <a:cubicBezTo>
                    <a:pt x="26665" y="56046"/>
                    <a:pt x="39249" y="56046"/>
                    <a:pt x="51832" y="56116"/>
                  </a:cubicBezTo>
                  <a:cubicBezTo>
                    <a:pt x="54414" y="56116"/>
                    <a:pt x="55223" y="55342"/>
                    <a:pt x="55187" y="53220"/>
                  </a:cubicBezTo>
                  <a:cubicBezTo>
                    <a:pt x="55076" y="46377"/>
                    <a:pt x="55146" y="39520"/>
                    <a:pt x="55146" y="32663"/>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7" name="Freeform: Shape 56">
              <a:extLst>
                <a:ext uri="{FF2B5EF4-FFF2-40B4-BE49-F238E27FC236}">
                  <a16:creationId xmlns:a16="http://schemas.microsoft.com/office/drawing/2014/main" id="{6E0F93AB-C7C4-5D85-135E-BBA0550A82DB}"/>
                </a:ext>
              </a:extLst>
            </p:cNvPr>
            <p:cNvSpPr/>
            <p:nvPr/>
          </p:nvSpPr>
          <p:spPr>
            <a:xfrm>
              <a:off x="6621739" y="3949673"/>
              <a:ext cx="293573" cy="248671"/>
            </a:xfrm>
            <a:custGeom>
              <a:avLst/>
              <a:gdLst>
                <a:gd name="connsiteX0" fmla="*/ 293656 w 293573"/>
                <a:gd name="connsiteY0" fmla="*/ 15168 h 248671"/>
                <a:gd name="connsiteX1" fmla="*/ 275900 w 293573"/>
                <a:gd name="connsiteY1" fmla="*/ 10 h 248671"/>
                <a:gd name="connsiteX2" fmla="*/ 215121 w 293573"/>
                <a:gd name="connsiteY2" fmla="*/ 10 h 248671"/>
                <a:gd name="connsiteX3" fmla="*/ 213364 w 293573"/>
                <a:gd name="connsiteY3" fmla="*/ -24 h 248671"/>
                <a:gd name="connsiteX4" fmla="*/ 23804 w 293573"/>
                <a:gd name="connsiteY4" fmla="*/ -24 h 248671"/>
                <a:gd name="connsiteX5" fmla="*/ 15758 w 293573"/>
                <a:gd name="connsiteY5" fmla="*/ 20 h 248671"/>
                <a:gd name="connsiteX6" fmla="*/ 93 w 293573"/>
                <a:gd name="connsiteY6" fmla="*/ 13770 h 248671"/>
                <a:gd name="connsiteX7" fmla="*/ 93 w 293573"/>
                <a:gd name="connsiteY7" fmla="*/ 234911 h 248671"/>
                <a:gd name="connsiteX8" fmla="*/ 521 w 293573"/>
                <a:gd name="connsiteY8" fmla="*/ 238595 h 248671"/>
                <a:gd name="connsiteX9" fmla="*/ 16976 w 293573"/>
                <a:gd name="connsiteY9" fmla="*/ 248626 h 248671"/>
                <a:gd name="connsiteX10" fmla="*/ 199098 w 293573"/>
                <a:gd name="connsiteY10" fmla="*/ 248626 h 248671"/>
                <a:gd name="connsiteX11" fmla="*/ 276691 w 293573"/>
                <a:gd name="connsiteY11" fmla="*/ 248626 h 248671"/>
                <a:gd name="connsiteX12" fmla="*/ 291266 w 293573"/>
                <a:gd name="connsiteY12" fmla="*/ 242121 h 248671"/>
                <a:gd name="connsiteX13" fmla="*/ 293656 w 293573"/>
                <a:gd name="connsiteY13" fmla="*/ 232561 h 248671"/>
                <a:gd name="connsiteX14" fmla="*/ 293656 w 293573"/>
                <a:gd name="connsiteY14" fmla="*/ 138606 h 248671"/>
                <a:gd name="connsiteX15" fmla="*/ 293656 w 293573"/>
                <a:gd name="connsiteY15" fmla="*/ 15168 h 248671"/>
                <a:gd name="connsiteX16" fmla="*/ 282494 w 293573"/>
                <a:gd name="connsiteY16" fmla="*/ 233359 h 248671"/>
                <a:gd name="connsiteX17" fmla="*/ 275233 w 293573"/>
                <a:gd name="connsiteY17" fmla="*/ 239409 h 248671"/>
                <a:gd name="connsiteX18" fmla="*/ 18224 w 293573"/>
                <a:gd name="connsiteY18" fmla="*/ 239409 h 248671"/>
                <a:gd name="connsiteX19" fmla="*/ 10991 w 293573"/>
                <a:gd name="connsiteY19" fmla="*/ 233290 h 248671"/>
                <a:gd name="connsiteX20" fmla="*/ 10991 w 293573"/>
                <a:gd name="connsiteY20" fmla="*/ 59803 h 248671"/>
                <a:gd name="connsiteX21" fmla="*/ 15178 w 293573"/>
                <a:gd name="connsiteY21" fmla="*/ 56332 h 248671"/>
                <a:gd name="connsiteX22" fmla="*/ 278336 w 293573"/>
                <a:gd name="connsiteY22" fmla="*/ 56332 h 248671"/>
                <a:gd name="connsiteX23" fmla="*/ 282494 w 293573"/>
                <a:gd name="connsiteY23" fmla="*/ 59887 h 248671"/>
                <a:gd name="connsiteX24" fmla="*/ 282494 w 293573"/>
                <a:gd name="connsiteY24" fmla="*/ 43564 h 248671"/>
                <a:gd name="connsiteX25" fmla="*/ 278266 w 293573"/>
                <a:gd name="connsiteY25" fmla="*/ 47095 h 248671"/>
                <a:gd name="connsiteX26" fmla="*/ 146798 w 293573"/>
                <a:gd name="connsiteY26" fmla="*/ 47095 h 248671"/>
                <a:gd name="connsiteX27" fmla="*/ 14751 w 293573"/>
                <a:gd name="connsiteY27" fmla="*/ 47144 h 248671"/>
                <a:gd name="connsiteX28" fmla="*/ 10909 w 293573"/>
                <a:gd name="connsiteY28" fmla="*/ 43961 h 248671"/>
                <a:gd name="connsiteX29" fmla="*/ 10985 w 293573"/>
                <a:gd name="connsiteY29" fmla="*/ 14707 h 248671"/>
                <a:gd name="connsiteX30" fmla="*/ 17533 w 293573"/>
                <a:gd name="connsiteY30" fmla="*/ 9228 h 248671"/>
                <a:gd name="connsiteX31" fmla="*/ 26609 w 293573"/>
                <a:gd name="connsiteY31" fmla="*/ 9228 h 248671"/>
                <a:gd name="connsiteX32" fmla="*/ 27013 w 293573"/>
                <a:gd name="connsiteY32" fmla="*/ 9228 h 248671"/>
                <a:gd name="connsiteX33" fmla="*/ 68369 w 293573"/>
                <a:gd name="connsiteY33" fmla="*/ 9228 h 248671"/>
                <a:gd name="connsiteX34" fmla="*/ 71958 w 293573"/>
                <a:gd name="connsiteY34" fmla="*/ 9253 h 248671"/>
                <a:gd name="connsiteX35" fmla="*/ 272533 w 293573"/>
                <a:gd name="connsiteY35" fmla="*/ 9253 h 248671"/>
                <a:gd name="connsiteX36" fmla="*/ 276632 w 293573"/>
                <a:gd name="connsiteY36" fmla="*/ 9297 h 248671"/>
                <a:gd name="connsiteX37" fmla="*/ 282488 w 293573"/>
                <a:gd name="connsiteY37" fmla="*/ 14593 h 248671"/>
                <a:gd name="connsiteX38" fmla="*/ 282494 w 293573"/>
                <a:gd name="connsiteY38" fmla="*/ 43564 h 24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3573" h="248671">
                  <a:moveTo>
                    <a:pt x="293656" y="15168"/>
                  </a:moveTo>
                  <a:cubicBezTo>
                    <a:pt x="293656" y="5549"/>
                    <a:pt x="287150" y="10"/>
                    <a:pt x="275900" y="10"/>
                  </a:cubicBezTo>
                  <a:cubicBezTo>
                    <a:pt x="255638" y="10"/>
                    <a:pt x="235378" y="10"/>
                    <a:pt x="215121" y="10"/>
                  </a:cubicBezTo>
                  <a:cubicBezTo>
                    <a:pt x="214535" y="-24"/>
                    <a:pt x="213949" y="-24"/>
                    <a:pt x="213364" y="-24"/>
                  </a:cubicBezTo>
                  <a:lnTo>
                    <a:pt x="23804" y="-24"/>
                  </a:lnTo>
                  <a:cubicBezTo>
                    <a:pt x="21122" y="-59"/>
                    <a:pt x="18440" y="-54"/>
                    <a:pt x="15758" y="20"/>
                  </a:cubicBezTo>
                  <a:cubicBezTo>
                    <a:pt x="6588" y="268"/>
                    <a:pt x="93" y="5970"/>
                    <a:pt x="93" y="13770"/>
                  </a:cubicBezTo>
                  <a:cubicBezTo>
                    <a:pt x="93" y="87484"/>
                    <a:pt x="93" y="161197"/>
                    <a:pt x="93" y="234911"/>
                  </a:cubicBezTo>
                  <a:cubicBezTo>
                    <a:pt x="40" y="236150"/>
                    <a:pt x="183" y="237389"/>
                    <a:pt x="521" y="238595"/>
                  </a:cubicBezTo>
                  <a:cubicBezTo>
                    <a:pt x="2535" y="244848"/>
                    <a:pt x="8661" y="248626"/>
                    <a:pt x="16976" y="248626"/>
                  </a:cubicBezTo>
                  <a:lnTo>
                    <a:pt x="199098" y="248626"/>
                  </a:lnTo>
                  <a:cubicBezTo>
                    <a:pt x="224966" y="248626"/>
                    <a:pt x="250831" y="248626"/>
                    <a:pt x="276691" y="248626"/>
                  </a:cubicBezTo>
                  <a:cubicBezTo>
                    <a:pt x="282957" y="248626"/>
                    <a:pt x="287858" y="246554"/>
                    <a:pt x="291266" y="242121"/>
                  </a:cubicBezTo>
                  <a:cubicBezTo>
                    <a:pt x="293498" y="239225"/>
                    <a:pt x="293656" y="235888"/>
                    <a:pt x="293656" y="232561"/>
                  </a:cubicBezTo>
                  <a:cubicBezTo>
                    <a:pt x="293656" y="201244"/>
                    <a:pt x="293656" y="169926"/>
                    <a:pt x="293656" y="138606"/>
                  </a:cubicBezTo>
                  <a:cubicBezTo>
                    <a:pt x="293656" y="97475"/>
                    <a:pt x="293656" y="56329"/>
                    <a:pt x="293656" y="15168"/>
                  </a:cubicBezTo>
                  <a:close/>
                  <a:moveTo>
                    <a:pt x="282494" y="233359"/>
                  </a:moveTo>
                  <a:cubicBezTo>
                    <a:pt x="282494" y="238343"/>
                    <a:pt x="281212" y="239409"/>
                    <a:pt x="275233" y="239409"/>
                  </a:cubicBezTo>
                  <a:lnTo>
                    <a:pt x="18224" y="239409"/>
                  </a:lnTo>
                  <a:cubicBezTo>
                    <a:pt x="12368" y="239409"/>
                    <a:pt x="10991" y="238243"/>
                    <a:pt x="10991" y="233290"/>
                  </a:cubicBezTo>
                  <a:lnTo>
                    <a:pt x="10991" y="59803"/>
                  </a:lnTo>
                  <a:cubicBezTo>
                    <a:pt x="10991" y="56332"/>
                    <a:pt x="10991" y="56332"/>
                    <a:pt x="15178" y="56332"/>
                  </a:cubicBezTo>
                  <a:lnTo>
                    <a:pt x="278336" y="56332"/>
                  </a:lnTo>
                  <a:cubicBezTo>
                    <a:pt x="282482" y="56332"/>
                    <a:pt x="282494" y="56332"/>
                    <a:pt x="282494" y="59887"/>
                  </a:cubicBezTo>
                  <a:close/>
                  <a:moveTo>
                    <a:pt x="282494" y="43564"/>
                  </a:moveTo>
                  <a:cubicBezTo>
                    <a:pt x="282494" y="47085"/>
                    <a:pt x="282494" y="47095"/>
                    <a:pt x="278266" y="47095"/>
                  </a:cubicBezTo>
                  <a:lnTo>
                    <a:pt x="146798" y="47095"/>
                  </a:lnTo>
                  <a:cubicBezTo>
                    <a:pt x="102780" y="47095"/>
                    <a:pt x="58765" y="47111"/>
                    <a:pt x="14751" y="47144"/>
                  </a:cubicBezTo>
                  <a:cubicBezTo>
                    <a:pt x="11823" y="47144"/>
                    <a:pt x="10868" y="46515"/>
                    <a:pt x="10909" y="43961"/>
                  </a:cubicBezTo>
                  <a:cubicBezTo>
                    <a:pt x="11079" y="34208"/>
                    <a:pt x="10968" y="24460"/>
                    <a:pt x="10985" y="14707"/>
                  </a:cubicBezTo>
                  <a:cubicBezTo>
                    <a:pt x="10985" y="10646"/>
                    <a:pt x="12654" y="9253"/>
                    <a:pt x="17533" y="9228"/>
                  </a:cubicBezTo>
                  <a:cubicBezTo>
                    <a:pt x="20560" y="9203"/>
                    <a:pt x="23582" y="9228"/>
                    <a:pt x="26609" y="9228"/>
                  </a:cubicBezTo>
                  <a:cubicBezTo>
                    <a:pt x="26750" y="9228"/>
                    <a:pt x="26879" y="9228"/>
                    <a:pt x="27013" y="9228"/>
                  </a:cubicBezTo>
                  <a:lnTo>
                    <a:pt x="68369" y="9228"/>
                  </a:lnTo>
                  <a:cubicBezTo>
                    <a:pt x="69540" y="9278"/>
                    <a:pt x="70764" y="9253"/>
                    <a:pt x="71958" y="9253"/>
                  </a:cubicBezTo>
                  <a:lnTo>
                    <a:pt x="272533" y="9253"/>
                  </a:lnTo>
                  <a:cubicBezTo>
                    <a:pt x="273897" y="9253"/>
                    <a:pt x="275268" y="9218"/>
                    <a:pt x="276632" y="9297"/>
                  </a:cubicBezTo>
                  <a:cubicBezTo>
                    <a:pt x="281077" y="9565"/>
                    <a:pt x="282488" y="10830"/>
                    <a:pt x="282488" y="14593"/>
                  </a:cubicBezTo>
                  <a:cubicBezTo>
                    <a:pt x="282508" y="24242"/>
                    <a:pt x="282510" y="33899"/>
                    <a:pt x="282494" y="43564"/>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8" name="Freeform: Shape 57">
              <a:extLst>
                <a:ext uri="{FF2B5EF4-FFF2-40B4-BE49-F238E27FC236}">
                  <a16:creationId xmlns:a16="http://schemas.microsoft.com/office/drawing/2014/main" id="{5C36EFFE-10B7-7BC4-6D46-A3FEBFDE4481}"/>
                </a:ext>
              </a:extLst>
            </p:cNvPr>
            <p:cNvSpPr/>
            <p:nvPr/>
          </p:nvSpPr>
          <p:spPr>
            <a:xfrm>
              <a:off x="6670568" y="4197913"/>
              <a:ext cx="71212" cy="83803"/>
            </a:xfrm>
            <a:custGeom>
              <a:avLst/>
              <a:gdLst>
                <a:gd name="connsiteX0" fmla="*/ 27861 w 71212"/>
                <a:gd name="connsiteY0" fmla="*/ 34009 h 83803"/>
                <a:gd name="connsiteX1" fmla="*/ 20547 w 71212"/>
                <a:gd name="connsiteY1" fmla="*/ 37237 h 83803"/>
                <a:gd name="connsiteX2" fmla="*/ 3758 w 71212"/>
                <a:gd name="connsiteY2" fmla="*/ 32492 h 83803"/>
                <a:gd name="connsiteX3" fmla="*/ 578 w 71212"/>
                <a:gd name="connsiteY3" fmla="*/ 35214 h 83803"/>
                <a:gd name="connsiteX4" fmla="*/ 21619 w 71212"/>
                <a:gd name="connsiteY4" fmla="*/ 81743 h 83803"/>
                <a:gd name="connsiteX5" fmla="*/ 26368 w 71212"/>
                <a:gd name="connsiteY5" fmla="*/ 82858 h 83803"/>
                <a:gd name="connsiteX6" fmla="*/ 69702 w 71212"/>
                <a:gd name="connsiteY6" fmla="*/ 53604 h 83803"/>
                <a:gd name="connsiteX7" fmla="*/ 68801 w 71212"/>
                <a:gd name="connsiteY7" fmla="*/ 49990 h 83803"/>
                <a:gd name="connsiteX8" fmla="*/ 51947 w 71212"/>
                <a:gd name="connsiteY8" fmla="*/ 45428 h 83803"/>
                <a:gd name="connsiteX9" fmla="*/ 47848 w 71212"/>
                <a:gd name="connsiteY9" fmla="*/ 38704 h 83803"/>
                <a:gd name="connsiteX10" fmla="*/ 62406 w 71212"/>
                <a:gd name="connsiteY10" fmla="*/ -45 h 83803"/>
                <a:gd name="connsiteX11" fmla="*/ 40364 w 71212"/>
                <a:gd name="connsiteY11" fmla="*/ -45 h 83803"/>
                <a:gd name="connsiteX12" fmla="*/ 27861 w 71212"/>
                <a:gd name="connsiteY12" fmla="*/ 34009 h 83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212" h="83803">
                  <a:moveTo>
                    <a:pt x="27861" y="34009"/>
                  </a:moveTo>
                  <a:cubicBezTo>
                    <a:pt x="26526" y="37668"/>
                    <a:pt x="24787" y="38630"/>
                    <a:pt x="20547" y="37237"/>
                  </a:cubicBezTo>
                  <a:cubicBezTo>
                    <a:pt x="15054" y="35427"/>
                    <a:pt x="9380" y="34014"/>
                    <a:pt x="3758" y="32492"/>
                  </a:cubicBezTo>
                  <a:cubicBezTo>
                    <a:pt x="742" y="31678"/>
                    <a:pt x="-769" y="32239"/>
                    <a:pt x="578" y="35214"/>
                  </a:cubicBezTo>
                  <a:cubicBezTo>
                    <a:pt x="7605" y="50720"/>
                    <a:pt x="14619" y="66230"/>
                    <a:pt x="21619" y="81743"/>
                  </a:cubicBezTo>
                  <a:cubicBezTo>
                    <a:pt x="22614" y="83939"/>
                    <a:pt x="24119" y="84385"/>
                    <a:pt x="26368" y="82858"/>
                  </a:cubicBezTo>
                  <a:cubicBezTo>
                    <a:pt x="40813" y="73100"/>
                    <a:pt x="55257" y="63349"/>
                    <a:pt x="69702" y="53604"/>
                  </a:cubicBezTo>
                  <a:cubicBezTo>
                    <a:pt x="72302" y="51854"/>
                    <a:pt x="71518" y="50743"/>
                    <a:pt x="68801" y="49990"/>
                  </a:cubicBezTo>
                  <a:cubicBezTo>
                    <a:pt x="63196" y="48428"/>
                    <a:pt x="57674" y="46593"/>
                    <a:pt x="51947" y="45428"/>
                  </a:cubicBezTo>
                  <a:cubicBezTo>
                    <a:pt x="47004" y="44436"/>
                    <a:pt x="46302" y="42790"/>
                    <a:pt x="47848" y="38704"/>
                  </a:cubicBezTo>
                  <a:cubicBezTo>
                    <a:pt x="52755" y="25813"/>
                    <a:pt x="57608" y="12896"/>
                    <a:pt x="62406" y="-45"/>
                  </a:cubicBezTo>
                  <a:lnTo>
                    <a:pt x="40364" y="-45"/>
                  </a:lnTo>
                  <a:cubicBezTo>
                    <a:pt x="36178" y="11303"/>
                    <a:pt x="32011" y="22654"/>
                    <a:pt x="27861" y="34009"/>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9" name="Freeform: Shape 58">
              <a:extLst>
                <a:ext uri="{FF2B5EF4-FFF2-40B4-BE49-F238E27FC236}">
                  <a16:creationId xmlns:a16="http://schemas.microsoft.com/office/drawing/2014/main" id="{E4A84C3F-FA21-D201-85F1-1F83BA950B4E}"/>
                </a:ext>
              </a:extLst>
            </p:cNvPr>
            <p:cNvSpPr/>
            <p:nvPr/>
          </p:nvSpPr>
          <p:spPr>
            <a:xfrm>
              <a:off x="6590444" y="3874041"/>
              <a:ext cx="94702" cy="75360"/>
            </a:xfrm>
            <a:custGeom>
              <a:avLst/>
              <a:gdLst>
                <a:gd name="connsiteX0" fmla="*/ 47685 w 94702"/>
                <a:gd name="connsiteY0" fmla="*/ 28945 h 75360"/>
                <a:gd name="connsiteX1" fmla="*/ 47902 w 94702"/>
                <a:gd name="connsiteY1" fmla="*/ 23868 h 75360"/>
                <a:gd name="connsiteX2" fmla="*/ 61611 w 94702"/>
                <a:gd name="connsiteY2" fmla="*/ 13604 h 75360"/>
                <a:gd name="connsiteX3" fmla="*/ 60574 w 94702"/>
                <a:gd name="connsiteY3" fmla="*/ 9504 h 75360"/>
                <a:gd name="connsiteX4" fmla="*/ 2459 w 94702"/>
                <a:gd name="connsiteY4" fmla="*/ 28 h 75360"/>
                <a:gd name="connsiteX5" fmla="*/ 164 w 94702"/>
                <a:gd name="connsiteY5" fmla="*/ 3390 h 75360"/>
                <a:gd name="connsiteX6" fmla="*/ 6605 w 94702"/>
                <a:gd name="connsiteY6" fmla="*/ 48957 h 75360"/>
                <a:gd name="connsiteX7" fmla="*/ 11232 w 94702"/>
                <a:gd name="connsiteY7" fmla="*/ 50633 h 75360"/>
                <a:gd name="connsiteX8" fmla="*/ 25140 w 94702"/>
                <a:gd name="connsiteY8" fmla="*/ 40567 h 75360"/>
                <a:gd name="connsiteX9" fmla="*/ 32020 w 94702"/>
                <a:gd name="connsiteY9" fmla="*/ 40850 h 75360"/>
                <a:gd name="connsiteX10" fmla="*/ 67004 w 94702"/>
                <a:gd name="connsiteY10" fmla="*/ 75315 h 75360"/>
                <a:gd name="connsiteX11" fmla="*/ 94785 w 94702"/>
                <a:gd name="connsiteY11" fmla="*/ 75315 h 75360"/>
                <a:gd name="connsiteX12" fmla="*/ 47685 w 94702"/>
                <a:gd name="connsiteY12" fmla="*/ 28945 h 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02" h="75360">
                  <a:moveTo>
                    <a:pt x="47685" y="28945"/>
                  </a:moveTo>
                  <a:cubicBezTo>
                    <a:pt x="45606" y="26912"/>
                    <a:pt x="45343" y="25668"/>
                    <a:pt x="47902" y="23868"/>
                  </a:cubicBezTo>
                  <a:cubicBezTo>
                    <a:pt x="52587" y="20566"/>
                    <a:pt x="57049" y="17030"/>
                    <a:pt x="61611" y="13604"/>
                  </a:cubicBezTo>
                  <a:cubicBezTo>
                    <a:pt x="64141" y="11705"/>
                    <a:pt x="64592" y="10158"/>
                    <a:pt x="60574" y="9504"/>
                  </a:cubicBezTo>
                  <a:cubicBezTo>
                    <a:pt x="41706" y="6410"/>
                    <a:pt x="22826" y="3345"/>
                    <a:pt x="2459" y="28"/>
                  </a:cubicBezTo>
                  <a:cubicBezTo>
                    <a:pt x="738" y="-359"/>
                    <a:pt x="-211" y="792"/>
                    <a:pt x="164" y="3390"/>
                  </a:cubicBezTo>
                  <a:cubicBezTo>
                    <a:pt x="2346" y="18572"/>
                    <a:pt x="4493" y="33761"/>
                    <a:pt x="6605" y="48957"/>
                  </a:cubicBezTo>
                  <a:cubicBezTo>
                    <a:pt x="7015" y="51932"/>
                    <a:pt x="8233" y="52824"/>
                    <a:pt x="11232" y="50633"/>
                  </a:cubicBezTo>
                  <a:cubicBezTo>
                    <a:pt x="15846" y="47256"/>
                    <a:pt x="20601" y="44038"/>
                    <a:pt x="25140" y="40567"/>
                  </a:cubicBezTo>
                  <a:cubicBezTo>
                    <a:pt x="27746" y="38584"/>
                    <a:pt x="29385" y="38237"/>
                    <a:pt x="32020" y="40850"/>
                  </a:cubicBezTo>
                  <a:cubicBezTo>
                    <a:pt x="43643" y="52370"/>
                    <a:pt x="55304" y="63858"/>
                    <a:pt x="67004" y="75315"/>
                  </a:cubicBezTo>
                  <a:lnTo>
                    <a:pt x="94785" y="75315"/>
                  </a:lnTo>
                  <a:cubicBezTo>
                    <a:pt x="79099" y="59845"/>
                    <a:pt x="63399" y="44389"/>
                    <a:pt x="47685" y="28945"/>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0" name="Freeform: Shape 59">
              <a:extLst>
                <a:ext uri="{FF2B5EF4-FFF2-40B4-BE49-F238E27FC236}">
                  <a16:creationId xmlns:a16="http://schemas.microsoft.com/office/drawing/2014/main" id="{039AAA8F-6D50-EA15-2975-697D966B86B2}"/>
                </a:ext>
              </a:extLst>
            </p:cNvPr>
            <p:cNvSpPr/>
            <p:nvPr/>
          </p:nvSpPr>
          <p:spPr>
            <a:xfrm>
              <a:off x="6915277" y="3978725"/>
              <a:ext cx="134921" cy="61238"/>
            </a:xfrm>
            <a:custGeom>
              <a:avLst/>
              <a:gdLst>
                <a:gd name="connsiteX0" fmla="*/ 81692 w 134921"/>
                <a:gd name="connsiteY0" fmla="*/ 40504 h 61238"/>
                <a:gd name="connsiteX1" fmla="*/ 89188 w 134921"/>
                <a:gd name="connsiteY1" fmla="*/ 44604 h 61238"/>
                <a:gd name="connsiteX2" fmla="*/ 92701 w 134921"/>
                <a:gd name="connsiteY2" fmla="*/ 58289 h 61238"/>
                <a:gd name="connsiteX3" fmla="*/ 94564 w 134921"/>
                <a:gd name="connsiteY3" fmla="*/ 61125 h 61238"/>
                <a:gd name="connsiteX4" fmla="*/ 97597 w 134921"/>
                <a:gd name="connsiteY4" fmla="*/ 59296 h 61238"/>
                <a:gd name="connsiteX5" fmla="*/ 104390 w 134921"/>
                <a:gd name="connsiteY5" fmla="*/ 52126 h 61238"/>
                <a:gd name="connsiteX6" fmla="*/ 132786 w 134921"/>
                <a:gd name="connsiteY6" fmla="*/ 21791 h 61238"/>
                <a:gd name="connsiteX7" fmla="*/ 132475 w 134921"/>
                <a:gd name="connsiteY7" fmla="*/ 16669 h 61238"/>
                <a:gd name="connsiteX8" fmla="*/ 80544 w 134921"/>
                <a:gd name="connsiteY8" fmla="*/ 307 h 61238"/>
                <a:gd name="connsiteX9" fmla="*/ 77259 w 134921"/>
                <a:gd name="connsiteY9" fmla="*/ 2786 h 61238"/>
                <a:gd name="connsiteX10" fmla="*/ 81534 w 134921"/>
                <a:gd name="connsiteY10" fmla="*/ 17314 h 61238"/>
                <a:gd name="connsiteX11" fmla="*/ 77089 w 134921"/>
                <a:gd name="connsiteY11" fmla="*/ 23725 h 61238"/>
                <a:gd name="connsiteX12" fmla="*/ 40922 w 134921"/>
                <a:gd name="connsiteY12" fmla="*/ 30691 h 61238"/>
                <a:gd name="connsiteX13" fmla="*/ 82 w 134921"/>
                <a:gd name="connsiteY13" fmla="*/ 38719 h 61238"/>
                <a:gd name="connsiteX14" fmla="*/ 82 w 134921"/>
                <a:gd name="connsiteY14" fmla="*/ 57119 h 61238"/>
                <a:gd name="connsiteX15" fmla="*/ 81692 w 134921"/>
                <a:gd name="connsiteY15" fmla="*/ 40504 h 61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921" h="61238">
                  <a:moveTo>
                    <a:pt x="81692" y="40504"/>
                  </a:moveTo>
                  <a:cubicBezTo>
                    <a:pt x="86781" y="39438"/>
                    <a:pt x="88432" y="40563"/>
                    <a:pt x="89188" y="44604"/>
                  </a:cubicBezTo>
                  <a:cubicBezTo>
                    <a:pt x="90043" y="49206"/>
                    <a:pt x="91489" y="53733"/>
                    <a:pt x="92701" y="58289"/>
                  </a:cubicBezTo>
                  <a:cubicBezTo>
                    <a:pt x="92994" y="59405"/>
                    <a:pt x="93287" y="60768"/>
                    <a:pt x="94564" y="61125"/>
                  </a:cubicBezTo>
                  <a:cubicBezTo>
                    <a:pt x="96045" y="61517"/>
                    <a:pt x="96783" y="60134"/>
                    <a:pt x="97597" y="59296"/>
                  </a:cubicBezTo>
                  <a:cubicBezTo>
                    <a:pt x="99877" y="56916"/>
                    <a:pt x="102141" y="54526"/>
                    <a:pt x="104390" y="52126"/>
                  </a:cubicBezTo>
                  <a:cubicBezTo>
                    <a:pt x="113865" y="42021"/>
                    <a:pt x="123369" y="31936"/>
                    <a:pt x="132786" y="21791"/>
                  </a:cubicBezTo>
                  <a:cubicBezTo>
                    <a:pt x="134320" y="20140"/>
                    <a:pt x="137049" y="18117"/>
                    <a:pt x="132475" y="16669"/>
                  </a:cubicBezTo>
                  <a:cubicBezTo>
                    <a:pt x="115177" y="11198"/>
                    <a:pt x="97866" y="5744"/>
                    <a:pt x="80544" y="307"/>
                  </a:cubicBezTo>
                  <a:cubicBezTo>
                    <a:pt x="77751" y="-571"/>
                    <a:pt x="76498" y="173"/>
                    <a:pt x="77259" y="2786"/>
                  </a:cubicBezTo>
                  <a:cubicBezTo>
                    <a:pt x="78670" y="7635"/>
                    <a:pt x="79730" y="12573"/>
                    <a:pt x="81534" y="17314"/>
                  </a:cubicBezTo>
                  <a:cubicBezTo>
                    <a:pt x="83027" y="21246"/>
                    <a:pt x="81639" y="22892"/>
                    <a:pt x="77089" y="23725"/>
                  </a:cubicBezTo>
                  <a:cubicBezTo>
                    <a:pt x="65002" y="25926"/>
                    <a:pt x="52968" y="28331"/>
                    <a:pt x="40922" y="30691"/>
                  </a:cubicBezTo>
                  <a:cubicBezTo>
                    <a:pt x="27309" y="33359"/>
                    <a:pt x="13696" y="36035"/>
                    <a:pt x="82" y="38719"/>
                  </a:cubicBezTo>
                  <a:lnTo>
                    <a:pt x="82" y="57119"/>
                  </a:lnTo>
                  <a:cubicBezTo>
                    <a:pt x="27295" y="51665"/>
                    <a:pt x="54520" y="46176"/>
                    <a:pt x="81692" y="40504"/>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1" name="Freeform: Shape 60">
              <a:extLst>
                <a:ext uri="{FF2B5EF4-FFF2-40B4-BE49-F238E27FC236}">
                  <a16:creationId xmlns:a16="http://schemas.microsoft.com/office/drawing/2014/main" id="{F17AF2EF-FFFE-B948-EEA9-1B5D312A478A}"/>
                </a:ext>
              </a:extLst>
            </p:cNvPr>
            <p:cNvSpPr/>
            <p:nvPr/>
          </p:nvSpPr>
          <p:spPr>
            <a:xfrm>
              <a:off x="6820183" y="4197903"/>
              <a:ext cx="70048" cy="78974"/>
            </a:xfrm>
            <a:custGeom>
              <a:avLst/>
              <a:gdLst>
                <a:gd name="connsiteX0" fmla="*/ 22603 w 70048"/>
                <a:gd name="connsiteY0" fmla="*/ 36969 h 78974"/>
                <a:gd name="connsiteX1" fmla="*/ 19277 w 70048"/>
                <a:gd name="connsiteY1" fmla="*/ 43415 h 78974"/>
                <a:gd name="connsiteX2" fmla="*/ 3255 w 70048"/>
                <a:gd name="connsiteY2" fmla="*/ 48571 h 78974"/>
                <a:gd name="connsiteX3" fmla="*/ 110 w 70048"/>
                <a:gd name="connsiteY3" fmla="*/ 50371 h 78974"/>
                <a:gd name="connsiteX4" fmla="*/ 2985 w 70048"/>
                <a:gd name="connsiteY4" fmla="*/ 52979 h 78974"/>
                <a:gd name="connsiteX5" fmla="*/ 50782 w 70048"/>
                <a:gd name="connsiteY5" fmla="*/ 77731 h 78974"/>
                <a:gd name="connsiteX6" fmla="*/ 57048 w 70048"/>
                <a:gd name="connsiteY6" fmla="*/ 75748 h 78974"/>
                <a:gd name="connsiteX7" fmla="*/ 69773 w 70048"/>
                <a:gd name="connsiteY7" fmla="*/ 32080 h 78974"/>
                <a:gd name="connsiteX8" fmla="*/ 65908 w 70048"/>
                <a:gd name="connsiteY8" fmla="*/ 29105 h 78974"/>
                <a:gd name="connsiteX9" fmla="*/ 49388 w 70048"/>
                <a:gd name="connsiteY9" fmla="*/ 34510 h 78974"/>
                <a:gd name="connsiteX10" fmla="*/ 42712 w 70048"/>
                <a:gd name="connsiteY10" fmla="*/ 32100 h 78974"/>
                <a:gd name="connsiteX11" fmla="*/ 31510 w 70048"/>
                <a:gd name="connsiteY11" fmla="*/ 6188 h 78974"/>
                <a:gd name="connsiteX12" fmla="*/ 28804 w 70048"/>
                <a:gd name="connsiteY12" fmla="*/ -45 h 78974"/>
                <a:gd name="connsiteX13" fmla="*/ 6610 w 70048"/>
                <a:gd name="connsiteY13" fmla="*/ -45 h 78974"/>
                <a:gd name="connsiteX14" fmla="*/ 22603 w 70048"/>
                <a:gd name="connsiteY14" fmla="*/ 36969 h 7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48" h="78974">
                  <a:moveTo>
                    <a:pt x="22603" y="36969"/>
                  </a:moveTo>
                  <a:cubicBezTo>
                    <a:pt x="24114" y="40440"/>
                    <a:pt x="23651" y="42235"/>
                    <a:pt x="19277" y="43415"/>
                  </a:cubicBezTo>
                  <a:cubicBezTo>
                    <a:pt x="13842" y="44902"/>
                    <a:pt x="8578" y="46811"/>
                    <a:pt x="3255" y="48571"/>
                  </a:cubicBezTo>
                  <a:cubicBezTo>
                    <a:pt x="2048" y="48973"/>
                    <a:pt x="327" y="49097"/>
                    <a:pt x="110" y="50371"/>
                  </a:cubicBezTo>
                  <a:cubicBezTo>
                    <a:pt x="-171" y="51973"/>
                    <a:pt x="1773" y="52355"/>
                    <a:pt x="2985" y="52979"/>
                  </a:cubicBezTo>
                  <a:cubicBezTo>
                    <a:pt x="18908" y="61245"/>
                    <a:pt x="34895" y="69421"/>
                    <a:pt x="50782" y="77731"/>
                  </a:cubicBezTo>
                  <a:cubicBezTo>
                    <a:pt x="54184" y="79511"/>
                    <a:pt x="55965" y="79655"/>
                    <a:pt x="57048" y="75748"/>
                  </a:cubicBezTo>
                  <a:cubicBezTo>
                    <a:pt x="61112" y="61156"/>
                    <a:pt x="65422" y="46613"/>
                    <a:pt x="69773" y="32080"/>
                  </a:cubicBezTo>
                  <a:cubicBezTo>
                    <a:pt x="70786" y="28679"/>
                    <a:pt x="69691" y="27831"/>
                    <a:pt x="65908" y="29105"/>
                  </a:cubicBezTo>
                  <a:cubicBezTo>
                    <a:pt x="60403" y="30915"/>
                    <a:pt x="54782" y="32506"/>
                    <a:pt x="49388" y="34510"/>
                  </a:cubicBezTo>
                  <a:cubicBezTo>
                    <a:pt x="45810" y="35838"/>
                    <a:pt x="44071" y="35501"/>
                    <a:pt x="42712" y="32100"/>
                  </a:cubicBezTo>
                  <a:cubicBezTo>
                    <a:pt x="39240" y="23393"/>
                    <a:pt x="35269" y="14830"/>
                    <a:pt x="31510" y="6188"/>
                  </a:cubicBezTo>
                  <a:lnTo>
                    <a:pt x="28804" y="-45"/>
                  </a:lnTo>
                  <a:lnTo>
                    <a:pt x="6610" y="-45"/>
                  </a:lnTo>
                  <a:cubicBezTo>
                    <a:pt x="11923" y="12308"/>
                    <a:pt x="17255" y="24646"/>
                    <a:pt x="22603" y="36969"/>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2" name="Freeform: Shape 61">
              <a:extLst>
                <a:ext uri="{FF2B5EF4-FFF2-40B4-BE49-F238E27FC236}">
                  <a16:creationId xmlns:a16="http://schemas.microsoft.com/office/drawing/2014/main" id="{5909E67D-A449-3E6B-0400-764E68EBE812}"/>
                </a:ext>
              </a:extLst>
            </p:cNvPr>
            <p:cNvSpPr/>
            <p:nvPr/>
          </p:nvSpPr>
          <p:spPr>
            <a:xfrm>
              <a:off x="6541261" y="4127777"/>
              <a:ext cx="80518" cy="58622"/>
            </a:xfrm>
            <a:custGeom>
              <a:avLst/>
              <a:gdLst>
                <a:gd name="connsiteX0" fmla="*/ 40973 w 80518"/>
                <a:gd name="connsiteY0" fmla="*/ 21772 h 58622"/>
                <a:gd name="connsiteX1" fmla="*/ 33864 w 80518"/>
                <a:gd name="connsiteY1" fmla="*/ 20458 h 58622"/>
                <a:gd name="connsiteX2" fmla="*/ 24207 w 80518"/>
                <a:gd name="connsiteY2" fmla="*/ 7888 h 58622"/>
                <a:gd name="connsiteX3" fmla="*/ 20951 w 80518"/>
                <a:gd name="connsiteY3" fmla="*/ 5608 h 58622"/>
                <a:gd name="connsiteX4" fmla="*/ 18902 w 80518"/>
                <a:gd name="connsiteY4" fmla="*/ 8344 h 58622"/>
                <a:gd name="connsiteX5" fmla="*/ 637 w 80518"/>
                <a:gd name="connsiteY5" fmla="*/ 53664 h 58622"/>
                <a:gd name="connsiteX6" fmla="*/ 4689 w 80518"/>
                <a:gd name="connsiteY6" fmla="*/ 58389 h 58622"/>
                <a:gd name="connsiteX7" fmla="*/ 30989 w 80518"/>
                <a:gd name="connsiteY7" fmla="*/ 58389 h 58622"/>
                <a:gd name="connsiteX8" fmla="*/ 30989 w 80518"/>
                <a:gd name="connsiteY8" fmla="*/ 58577 h 58622"/>
                <a:gd name="connsiteX9" fmla="*/ 57862 w 80518"/>
                <a:gd name="connsiteY9" fmla="*/ 58577 h 58622"/>
                <a:gd name="connsiteX10" fmla="*/ 60362 w 80518"/>
                <a:gd name="connsiteY10" fmla="*/ 54764 h 58622"/>
                <a:gd name="connsiteX11" fmla="*/ 50993 w 80518"/>
                <a:gd name="connsiteY11" fmla="*/ 42607 h 58622"/>
                <a:gd name="connsiteX12" fmla="*/ 52492 w 80518"/>
                <a:gd name="connsiteY12" fmla="*/ 36161 h 58622"/>
                <a:gd name="connsiteX13" fmla="*/ 80601 w 80518"/>
                <a:gd name="connsiteY13" fmla="*/ 20869 h 58622"/>
                <a:gd name="connsiteX14" fmla="*/ 80601 w 80518"/>
                <a:gd name="connsiteY14" fmla="*/ -45 h 58622"/>
                <a:gd name="connsiteX15" fmla="*/ 40973 w 80518"/>
                <a:gd name="connsiteY15" fmla="*/ 21772 h 5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518" h="58622">
                  <a:moveTo>
                    <a:pt x="40973" y="21772"/>
                  </a:moveTo>
                  <a:cubicBezTo>
                    <a:pt x="37635" y="23621"/>
                    <a:pt x="35890" y="23443"/>
                    <a:pt x="33864" y="20458"/>
                  </a:cubicBezTo>
                  <a:cubicBezTo>
                    <a:pt x="30936" y="16129"/>
                    <a:pt x="27487" y="12029"/>
                    <a:pt x="24207" y="7888"/>
                  </a:cubicBezTo>
                  <a:cubicBezTo>
                    <a:pt x="23399" y="6862"/>
                    <a:pt x="22749" y="5290"/>
                    <a:pt x="20951" y="5608"/>
                  </a:cubicBezTo>
                  <a:cubicBezTo>
                    <a:pt x="19599" y="5850"/>
                    <a:pt x="19329" y="7274"/>
                    <a:pt x="18902" y="8344"/>
                  </a:cubicBezTo>
                  <a:cubicBezTo>
                    <a:pt x="12835" y="23458"/>
                    <a:pt x="6827" y="38590"/>
                    <a:pt x="637" y="53664"/>
                  </a:cubicBezTo>
                  <a:cubicBezTo>
                    <a:pt x="-827" y="57239"/>
                    <a:pt x="637" y="58409"/>
                    <a:pt x="4689" y="58389"/>
                  </a:cubicBezTo>
                  <a:cubicBezTo>
                    <a:pt x="13473" y="58344"/>
                    <a:pt x="22222" y="58389"/>
                    <a:pt x="30989" y="58389"/>
                  </a:cubicBezTo>
                  <a:lnTo>
                    <a:pt x="30989" y="58577"/>
                  </a:lnTo>
                  <a:cubicBezTo>
                    <a:pt x="39948" y="58577"/>
                    <a:pt x="48902" y="58577"/>
                    <a:pt x="57862" y="58577"/>
                  </a:cubicBezTo>
                  <a:cubicBezTo>
                    <a:pt x="61522" y="58577"/>
                    <a:pt x="62342" y="57358"/>
                    <a:pt x="60362" y="54764"/>
                  </a:cubicBezTo>
                  <a:cubicBezTo>
                    <a:pt x="57259" y="50699"/>
                    <a:pt x="54354" y="46519"/>
                    <a:pt x="50993" y="42607"/>
                  </a:cubicBezTo>
                  <a:cubicBezTo>
                    <a:pt x="48533" y="39741"/>
                    <a:pt x="48768" y="38144"/>
                    <a:pt x="52492" y="36161"/>
                  </a:cubicBezTo>
                  <a:cubicBezTo>
                    <a:pt x="61944" y="31202"/>
                    <a:pt x="71231" y="26021"/>
                    <a:pt x="80601" y="20869"/>
                  </a:cubicBezTo>
                  <a:lnTo>
                    <a:pt x="80601" y="-45"/>
                  </a:lnTo>
                  <a:cubicBezTo>
                    <a:pt x="67374" y="7204"/>
                    <a:pt x="54165" y="14476"/>
                    <a:pt x="40973" y="21772"/>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3" name="Freeform: Shape 62">
              <a:extLst>
                <a:ext uri="{FF2B5EF4-FFF2-40B4-BE49-F238E27FC236}">
                  <a16:creationId xmlns:a16="http://schemas.microsoft.com/office/drawing/2014/main" id="{64580F48-3F2A-F8A5-EC2F-2F6F7A94F1D0}"/>
                </a:ext>
              </a:extLst>
            </p:cNvPr>
            <p:cNvSpPr/>
            <p:nvPr/>
          </p:nvSpPr>
          <p:spPr>
            <a:xfrm>
              <a:off x="6497066" y="3997330"/>
              <a:ext cx="124695" cy="62278"/>
            </a:xfrm>
            <a:custGeom>
              <a:avLst/>
              <a:gdLst>
                <a:gd name="connsiteX0" fmla="*/ 59173 w 124695"/>
                <a:gd name="connsiteY0" fmla="*/ 22925 h 62278"/>
                <a:gd name="connsiteX1" fmla="*/ 53744 w 124695"/>
                <a:gd name="connsiteY1" fmla="*/ 16975 h 62278"/>
                <a:gd name="connsiteX2" fmla="*/ 56087 w 124695"/>
                <a:gd name="connsiteY2" fmla="*/ 3359 h 62278"/>
                <a:gd name="connsiteX3" fmla="*/ 55091 w 124695"/>
                <a:gd name="connsiteY3" fmla="*/ 87 h 62278"/>
                <a:gd name="connsiteX4" fmla="*/ 51484 w 124695"/>
                <a:gd name="connsiteY4" fmla="*/ 1173 h 62278"/>
                <a:gd name="connsiteX5" fmla="*/ 2785 w 124695"/>
                <a:gd name="connsiteY5" fmla="*/ 25607 h 62278"/>
                <a:gd name="connsiteX6" fmla="*/ 2305 w 124695"/>
                <a:gd name="connsiteY6" fmla="*/ 30967 h 62278"/>
                <a:gd name="connsiteX7" fmla="*/ 42981 w 124695"/>
                <a:gd name="connsiteY7" fmla="*/ 60717 h 62278"/>
                <a:gd name="connsiteX8" fmla="*/ 46360 w 124695"/>
                <a:gd name="connsiteY8" fmla="*/ 62121 h 62278"/>
                <a:gd name="connsiteX9" fmla="*/ 47900 w 124695"/>
                <a:gd name="connsiteY9" fmla="*/ 58739 h 62278"/>
                <a:gd name="connsiteX10" fmla="*/ 50067 w 124695"/>
                <a:gd name="connsiteY10" fmla="*/ 42912 h 62278"/>
                <a:gd name="connsiteX11" fmla="*/ 54096 w 124695"/>
                <a:gd name="connsiteY11" fmla="*/ 40021 h 62278"/>
                <a:gd name="connsiteX12" fmla="*/ 81812 w 124695"/>
                <a:gd name="connsiteY12" fmla="*/ 43110 h 62278"/>
                <a:gd name="connsiteX13" fmla="*/ 124778 w 124695"/>
                <a:gd name="connsiteY13" fmla="*/ 47836 h 62278"/>
                <a:gd name="connsiteX14" fmla="*/ 124778 w 124695"/>
                <a:gd name="connsiteY14" fmla="*/ 29986 h 62278"/>
                <a:gd name="connsiteX15" fmla="*/ 59173 w 124695"/>
                <a:gd name="connsiteY15" fmla="*/ 22925 h 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695" h="62278">
                  <a:moveTo>
                    <a:pt x="59173" y="22925"/>
                  </a:moveTo>
                  <a:cubicBezTo>
                    <a:pt x="53990" y="22394"/>
                    <a:pt x="53153" y="20495"/>
                    <a:pt x="53744" y="16975"/>
                  </a:cubicBezTo>
                  <a:cubicBezTo>
                    <a:pt x="54494" y="12513"/>
                    <a:pt x="55273" y="8050"/>
                    <a:pt x="56087" y="3359"/>
                  </a:cubicBezTo>
                  <a:cubicBezTo>
                    <a:pt x="55384" y="2447"/>
                    <a:pt x="56983" y="801"/>
                    <a:pt x="55091" y="87"/>
                  </a:cubicBezTo>
                  <a:cubicBezTo>
                    <a:pt x="53774" y="-409"/>
                    <a:pt x="52597" y="613"/>
                    <a:pt x="51484" y="1173"/>
                  </a:cubicBezTo>
                  <a:cubicBezTo>
                    <a:pt x="35251" y="9319"/>
                    <a:pt x="19071" y="17535"/>
                    <a:pt x="2785" y="25607"/>
                  </a:cubicBezTo>
                  <a:cubicBezTo>
                    <a:pt x="-845" y="27407"/>
                    <a:pt x="-629" y="28835"/>
                    <a:pt x="2305" y="30967"/>
                  </a:cubicBezTo>
                  <a:cubicBezTo>
                    <a:pt x="15903" y="40839"/>
                    <a:pt x="29418" y="50801"/>
                    <a:pt x="42981" y="60717"/>
                  </a:cubicBezTo>
                  <a:cubicBezTo>
                    <a:pt x="43959" y="61431"/>
                    <a:pt x="44913" y="62602"/>
                    <a:pt x="46360" y="62121"/>
                  </a:cubicBezTo>
                  <a:cubicBezTo>
                    <a:pt x="48076" y="61550"/>
                    <a:pt x="47724" y="59989"/>
                    <a:pt x="47900" y="58739"/>
                  </a:cubicBezTo>
                  <a:cubicBezTo>
                    <a:pt x="48632" y="53468"/>
                    <a:pt x="49411" y="48198"/>
                    <a:pt x="50067" y="42912"/>
                  </a:cubicBezTo>
                  <a:cubicBezTo>
                    <a:pt x="50336" y="40755"/>
                    <a:pt x="51320" y="39694"/>
                    <a:pt x="54096" y="40021"/>
                  </a:cubicBezTo>
                  <a:cubicBezTo>
                    <a:pt x="63331" y="41097"/>
                    <a:pt x="72571" y="42089"/>
                    <a:pt x="81812" y="43110"/>
                  </a:cubicBezTo>
                  <a:cubicBezTo>
                    <a:pt x="96136" y="44697"/>
                    <a:pt x="110458" y="46272"/>
                    <a:pt x="124778" y="47836"/>
                  </a:cubicBezTo>
                  <a:lnTo>
                    <a:pt x="124778" y="29986"/>
                  </a:lnTo>
                  <a:cubicBezTo>
                    <a:pt x="102912" y="27571"/>
                    <a:pt x="81051" y="25171"/>
                    <a:pt x="59173" y="22925"/>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4" name="Freeform: Shape 63">
              <a:extLst>
                <a:ext uri="{FF2B5EF4-FFF2-40B4-BE49-F238E27FC236}">
                  <a16:creationId xmlns:a16="http://schemas.microsoft.com/office/drawing/2014/main" id="{AA60FA09-D993-DD1A-AD60-411C602A4472}"/>
                </a:ext>
              </a:extLst>
            </p:cNvPr>
            <p:cNvSpPr/>
            <p:nvPr/>
          </p:nvSpPr>
          <p:spPr>
            <a:xfrm>
              <a:off x="6842516" y="3850265"/>
              <a:ext cx="89113" cy="99175"/>
            </a:xfrm>
            <a:custGeom>
              <a:avLst/>
              <a:gdLst>
                <a:gd name="connsiteX0" fmla="*/ 62379 w 89113"/>
                <a:gd name="connsiteY0" fmla="*/ 47698 h 99175"/>
                <a:gd name="connsiteX1" fmla="*/ 70308 w 89113"/>
                <a:gd name="connsiteY1" fmla="*/ 46151 h 99175"/>
                <a:gd name="connsiteX2" fmla="*/ 84913 w 89113"/>
                <a:gd name="connsiteY2" fmla="*/ 53737 h 99175"/>
                <a:gd name="connsiteX3" fmla="*/ 89188 w 89113"/>
                <a:gd name="connsiteY3" fmla="*/ 52403 h 99175"/>
                <a:gd name="connsiteX4" fmla="*/ 82319 w 89113"/>
                <a:gd name="connsiteY4" fmla="*/ 1977 h 99175"/>
                <a:gd name="connsiteX5" fmla="*/ 77634 w 89113"/>
                <a:gd name="connsiteY5" fmla="*/ 693 h 99175"/>
                <a:gd name="connsiteX6" fmla="*/ 28127 w 89113"/>
                <a:gd name="connsiteY6" fmla="*/ 19535 h 99175"/>
                <a:gd name="connsiteX7" fmla="*/ 27969 w 89113"/>
                <a:gd name="connsiteY7" fmla="*/ 23749 h 99175"/>
                <a:gd name="connsiteX8" fmla="*/ 43113 w 89113"/>
                <a:gd name="connsiteY8" fmla="*/ 31519 h 99175"/>
                <a:gd name="connsiteX9" fmla="*/ 45010 w 89113"/>
                <a:gd name="connsiteY9" fmla="*/ 38639 h 99175"/>
                <a:gd name="connsiteX10" fmla="*/ 82 w 89113"/>
                <a:gd name="connsiteY10" fmla="*/ 99131 h 99175"/>
                <a:gd name="connsiteX11" fmla="*/ 24145 w 89113"/>
                <a:gd name="connsiteY11" fmla="*/ 99131 h 99175"/>
                <a:gd name="connsiteX12" fmla="*/ 62379 w 89113"/>
                <a:gd name="connsiteY12" fmla="*/ 47698 h 9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113" h="99175">
                  <a:moveTo>
                    <a:pt x="62379" y="47698"/>
                  </a:moveTo>
                  <a:cubicBezTo>
                    <a:pt x="64786" y="44440"/>
                    <a:pt x="66671" y="44019"/>
                    <a:pt x="70308" y="46151"/>
                  </a:cubicBezTo>
                  <a:cubicBezTo>
                    <a:pt x="74993" y="48903"/>
                    <a:pt x="80000" y="51268"/>
                    <a:pt x="84913" y="53737"/>
                  </a:cubicBezTo>
                  <a:cubicBezTo>
                    <a:pt x="87407" y="54987"/>
                    <a:pt x="89340" y="55051"/>
                    <a:pt x="89188" y="52403"/>
                  </a:cubicBezTo>
                  <a:cubicBezTo>
                    <a:pt x="86845" y="35228"/>
                    <a:pt x="84632" y="18597"/>
                    <a:pt x="82319" y="1977"/>
                  </a:cubicBezTo>
                  <a:cubicBezTo>
                    <a:pt x="81909" y="-998"/>
                    <a:pt x="79555" y="-6"/>
                    <a:pt x="77634" y="693"/>
                  </a:cubicBezTo>
                  <a:cubicBezTo>
                    <a:pt x="61126" y="6955"/>
                    <a:pt x="44647" y="13272"/>
                    <a:pt x="28127" y="19535"/>
                  </a:cubicBezTo>
                  <a:cubicBezTo>
                    <a:pt x="24408" y="20943"/>
                    <a:pt x="25076" y="22257"/>
                    <a:pt x="27969" y="23749"/>
                  </a:cubicBezTo>
                  <a:cubicBezTo>
                    <a:pt x="33005" y="26357"/>
                    <a:pt x="37924" y="29203"/>
                    <a:pt x="43113" y="31519"/>
                  </a:cubicBezTo>
                  <a:cubicBezTo>
                    <a:pt x="47399" y="33443"/>
                    <a:pt x="47546" y="35262"/>
                    <a:pt x="45010" y="38639"/>
                  </a:cubicBezTo>
                  <a:cubicBezTo>
                    <a:pt x="29932" y="58740"/>
                    <a:pt x="14957" y="78904"/>
                    <a:pt x="82" y="99131"/>
                  </a:cubicBezTo>
                  <a:lnTo>
                    <a:pt x="24145" y="99131"/>
                  </a:lnTo>
                  <a:cubicBezTo>
                    <a:pt x="36905" y="81965"/>
                    <a:pt x="49718" y="64869"/>
                    <a:pt x="62379" y="47698"/>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5" name="Freeform: Shape 64">
              <a:extLst>
                <a:ext uri="{FF2B5EF4-FFF2-40B4-BE49-F238E27FC236}">
                  <a16:creationId xmlns:a16="http://schemas.microsoft.com/office/drawing/2014/main" id="{332055A0-951C-114C-9CF5-E7209B6CFCF1}"/>
                </a:ext>
              </a:extLst>
            </p:cNvPr>
            <p:cNvSpPr/>
            <p:nvPr/>
          </p:nvSpPr>
          <p:spPr>
            <a:xfrm>
              <a:off x="6915265" y="4138279"/>
              <a:ext cx="108356" cy="66964"/>
            </a:xfrm>
            <a:custGeom>
              <a:avLst/>
              <a:gdLst>
                <a:gd name="connsiteX0" fmla="*/ 52230 w 108356"/>
                <a:gd name="connsiteY0" fmla="*/ 44392 h 66964"/>
                <a:gd name="connsiteX1" fmla="*/ 54192 w 108356"/>
                <a:gd name="connsiteY1" fmla="*/ 50614 h 66964"/>
                <a:gd name="connsiteX2" fmla="*/ 45186 w 108356"/>
                <a:gd name="connsiteY2" fmla="*/ 64106 h 66964"/>
                <a:gd name="connsiteX3" fmla="*/ 47446 w 108356"/>
                <a:gd name="connsiteY3" fmla="*/ 66838 h 66964"/>
                <a:gd name="connsiteX4" fmla="*/ 48254 w 108356"/>
                <a:gd name="connsiteY4" fmla="*/ 66778 h 66964"/>
                <a:gd name="connsiteX5" fmla="*/ 105743 w 108356"/>
                <a:gd name="connsiteY5" fmla="*/ 58914 h 66964"/>
                <a:gd name="connsiteX6" fmla="*/ 107429 w 108356"/>
                <a:gd name="connsiteY6" fmla="*/ 54665 h 66964"/>
                <a:gd name="connsiteX7" fmla="*/ 82951 w 108356"/>
                <a:gd name="connsiteY7" fmla="*/ 14141 h 66964"/>
                <a:gd name="connsiteX8" fmla="*/ 78366 w 108356"/>
                <a:gd name="connsiteY8" fmla="*/ 13982 h 66964"/>
                <a:gd name="connsiteX9" fmla="*/ 69728 w 108356"/>
                <a:gd name="connsiteY9" fmla="*/ 27087 h 66964"/>
                <a:gd name="connsiteX10" fmla="*/ 61530 w 108356"/>
                <a:gd name="connsiteY10" fmla="*/ 28961 h 66964"/>
                <a:gd name="connsiteX11" fmla="*/ 82 w 108356"/>
                <a:gd name="connsiteY11" fmla="*/ -45 h 66964"/>
                <a:gd name="connsiteX12" fmla="*/ 82 w 108356"/>
                <a:gd name="connsiteY12" fmla="*/ 19853 h 66964"/>
                <a:gd name="connsiteX13" fmla="*/ 52230 w 108356"/>
                <a:gd name="connsiteY13" fmla="*/ 44392 h 6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56" h="66964">
                  <a:moveTo>
                    <a:pt x="52230" y="44392"/>
                  </a:moveTo>
                  <a:cubicBezTo>
                    <a:pt x="56072" y="46182"/>
                    <a:pt x="56523" y="47570"/>
                    <a:pt x="54192" y="50614"/>
                  </a:cubicBezTo>
                  <a:cubicBezTo>
                    <a:pt x="50883" y="54943"/>
                    <a:pt x="48149" y="59589"/>
                    <a:pt x="45186" y="64106"/>
                  </a:cubicBezTo>
                  <a:cubicBezTo>
                    <a:pt x="44014" y="65926"/>
                    <a:pt x="43827" y="67269"/>
                    <a:pt x="47446" y="66838"/>
                  </a:cubicBezTo>
                  <a:cubicBezTo>
                    <a:pt x="47493" y="66838"/>
                    <a:pt x="47879" y="66838"/>
                    <a:pt x="48254" y="66778"/>
                  </a:cubicBezTo>
                  <a:cubicBezTo>
                    <a:pt x="67415" y="64157"/>
                    <a:pt x="86578" y="61536"/>
                    <a:pt x="105743" y="58914"/>
                  </a:cubicBezTo>
                  <a:cubicBezTo>
                    <a:pt x="109561" y="58419"/>
                    <a:pt x="108530" y="56495"/>
                    <a:pt x="107429" y="54665"/>
                  </a:cubicBezTo>
                  <a:cubicBezTo>
                    <a:pt x="99282" y="41155"/>
                    <a:pt x="91122" y="27647"/>
                    <a:pt x="82951" y="14141"/>
                  </a:cubicBezTo>
                  <a:cubicBezTo>
                    <a:pt x="81434" y="11612"/>
                    <a:pt x="80093" y="11349"/>
                    <a:pt x="78366" y="13982"/>
                  </a:cubicBezTo>
                  <a:cubicBezTo>
                    <a:pt x="75502" y="18360"/>
                    <a:pt x="72229" y="22570"/>
                    <a:pt x="69728" y="27087"/>
                  </a:cubicBezTo>
                  <a:cubicBezTo>
                    <a:pt x="67626" y="30870"/>
                    <a:pt x="65629" y="30920"/>
                    <a:pt x="61530" y="28961"/>
                  </a:cubicBezTo>
                  <a:cubicBezTo>
                    <a:pt x="41096" y="19210"/>
                    <a:pt x="20614" y="9541"/>
                    <a:pt x="82" y="-45"/>
                  </a:cubicBezTo>
                  <a:lnTo>
                    <a:pt x="82" y="19853"/>
                  </a:lnTo>
                  <a:cubicBezTo>
                    <a:pt x="17457" y="28054"/>
                    <a:pt x="34809" y="36270"/>
                    <a:pt x="52230" y="44392"/>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6" name="Freeform: Shape 65">
              <a:extLst>
                <a:ext uri="{FF2B5EF4-FFF2-40B4-BE49-F238E27FC236}">
                  <a16:creationId xmlns:a16="http://schemas.microsoft.com/office/drawing/2014/main" id="{B7AF5E75-E3A6-9DD4-FFD9-7798E15B56DF}"/>
                </a:ext>
              </a:extLst>
            </p:cNvPr>
            <p:cNvSpPr/>
            <p:nvPr/>
          </p:nvSpPr>
          <p:spPr>
            <a:xfrm>
              <a:off x="6740698" y="3815438"/>
              <a:ext cx="73489" cy="133998"/>
            </a:xfrm>
            <a:custGeom>
              <a:avLst/>
              <a:gdLst>
                <a:gd name="connsiteX0" fmla="*/ 46883 w 73489"/>
                <a:gd name="connsiteY0" fmla="*/ 49424 h 133998"/>
                <a:gd name="connsiteX1" fmla="*/ 53816 w 73489"/>
                <a:gd name="connsiteY1" fmla="*/ 43315 h 133998"/>
                <a:gd name="connsiteX2" fmla="*/ 70400 w 73489"/>
                <a:gd name="connsiteY2" fmla="*/ 43375 h 133998"/>
                <a:gd name="connsiteX3" fmla="*/ 72321 w 73489"/>
                <a:gd name="connsiteY3" fmla="*/ 39904 h 133998"/>
                <a:gd name="connsiteX4" fmla="*/ 64825 w 73489"/>
                <a:gd name="connsiteY4" fmla="*/ 31970 h 133998"/>
                <a:gd name="connsiteX5" fmla="*/ 37103 w 73489"/>
                <a:gd name="connsiteY5" fmla="*/ 2364 h 133998"/>
                <a:gd name="connsiteX6" fmla="*/ 30708 w 73489"/>
                <a:gd name="connsiteY6" fmla="*/ 1868 h 133998"/>
                <a:gd name="connsiteX7" fmla="*/ 1100 w 73489"/>
                <a:gd name="connsiteY7" fmla="*/ 39874 h 133998"/>
                <a:gd name="connsiteX8" fmla="*/ 3302 w 73489"/>
                <a:gd name="connsiteY8" fmla="*/ 43414 h 133998"/>
                <a:gd name="connsiteX9" fmla="*/ 20460 w 73489"/>
                <a:gd name="connsiteY9" fmla="*/ 43355 h 133998"/>
                <a:gd name="connsiteX10" fmla="*/ 26843 w 73489"/>
                <a:gd name="connsiteY10" fmla="*/ 48948 h 133998"/>
                <a:gd name="connsiteX11" fmla="*/ 26744 w 73489"/>
                <a:gd name="connsiteY11" fmla="*/ 94490 h 133998"/>
                <a:gd name="connsiteX12" fmla="*/ 26744 w 73489"/>
                <a:gd name="connsiteY12" fmla="*/ 133953 h 133998"/>
                <a:gd name="connsiteX13" fmla="*/ 46988 w 73489"/>
                <a:gd name="connsiteY13" fmla="*/ 133953 h 133998"/>
                <a:gd name="connsiteX14" fmla="*/ 46883 w 73489"/>
                <a:gd name="connsiteY14" fmla="*/ 49424 h 1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489" h="133998">
                  <a:moveTo>
                    <a:pt x="46883" y="49424"/>
                  </a:moveTo>
                  <a:cubicBezTo>
                    <a:pt x="46847" y="44926"/>
                    <a:pt x="48054" y="42908"/>
                    <a:pt x="53816" y="43315"/>
                  </a:cubicBezTo>
                  <a:cubicBezTo>
                    <a:pt x="59309" y="43702"/>
                    <a:pt x="64872" y="43379"/>
                    <a:pt x="70400" y="43375"/>
                  </a:cubicBezTo>
                  <a:cubicBezTo>
                    <a:pt x="73990" y="43375"/>
                    <a:pt x="74388" y="42095"/>
                    <a:pt x="72321" y="39904"/>
                  </a:cubicBezTo>
                  <a:cubicBezTo>
                    <a:pt x="69838" y="37241"/>
                    <a:pt x="67314" y="34608"/>
                    <a:pt x="64825" y="31970"/>
                  </a:cubicBezTo>
                  <a:cubicBezTo>
                    <a:pt x="55585" y="22103"/>
                    <a:pt x="46344" y="12235"/>
                    <a:pt x="37103" y="2364"/>
                  </a:cubicBezTo>
                  <a:cubicBezTo>
                    <a:pt x="35229" y="381"/>
                    <a:pt x="33414" y="-1642"/>
                    <a:pt x="30708" y="1868"/>
                  </a:cubicBezTo>
                  <a:cubicBezTo>
                    <a:pt x="20899" y="14572"/>
                    <a:pt x="10985" y="27210"/>
                    <a:pt x="1100" y="39874"/>
                  </a:cubicBezTo>
                  <a:cubicBezTo>
                    <a:pt x="-727" y="42214"/>
                    <a:pt x="-153" y="43419"/>
                    <a:pt x="3302" y="43414"/>
                  </a:cubicBezTo>
                  <a:cubicBezTo>
                    <a:pt x="9023" y="43414"/>
                    <a:pt x="14768" y="43692"/>
                    <a:pt x="20460" y="43355"/>
                  </a:cubicBezTo>
                  <a:cubicBezTo>
                    <a:pt x="25672" y="43047"/>
                    <a:pt x="26902" y="44817"/>
                    <a:pt x="26843" y="48948"/>
                  </a:cubicBezTo>
                  <a:cubicBezTo>
                    <a:pt x="26597" y="64125"/>
                    <a:pt x="26744" y="79308"/>
                    <a:pt x="26744" y="94490"/>
                  </a:cubicBezTo>
                  <a:cubicBezTo>
                    <a:pt x="26744" y="107644"/>
                    <a:pt x="26685" y="120799"/>
                    <a:pt x="26744" y="133953"/>
                  </a:cubicBezTo>
                  <a:lnTo>
                    <a:pt x="46988" y="133953"/>
                  </a:lnTo>
                  <a:cubicBezTo>
                    <a:pt x="47000" y="105755"/>
                    <a:pt x="47076" y="77587"/>
                    <a:pt x="46883" y="49424"/>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grpSp>
      <p:sp>
        <p:nvSpPr>
          <p:cNvPr id="67" name="TextBox 66">
            <a:extLst>
              <a:ext uri="{FF2B5EF4-FFF2-40B4-BE49-F238E27FC236}">
                <a16:creationId xmlns:a16="http://schemas.microsoft.com/office/drawing/2014/main" id="{10860BFD-D77C-1ECE-CC4D-304B4BEF9206}"/>
              </a:ext>
            </a:extLst>
          </p:cNvPr>
          <p:cNvSpPr txBox="1"/>
          <p:nvPr/>
        </p:nvSpPr>
        <p:spPr>
          <a:xfrm>
            <a:off x="5340245" y="4992176"/>
            <a:ext cx="141897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panose="020B0604020202020204"/>
                <a:ea typeface="+mn-ea"/>
                <a:cs typeface="+mn-cs"/>
              </a:rPr>
              <a:t>AIOps</a:t>
            </a:r>
            <a:endParaRPr kumimoji="0" lang="en-IN" sz="12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8" name="Arrow: Right 67">
            <a:extLst>
              <a:ext uri="{FF2B5EF4-FFF2-40B4-BE49-F238E27FC236}">
                <a16:creationId xmlns:a16="http://schemas.microsoft.com/office/drawing/2014/main" id="{0C916388-627A-A5BE-B15D-B2D063469365}"/>
              </a:ext>
            </a:extLst>
          </p:cNvPr>
          <p:cNvSpPr/>
          <p:nvPr/>
        </p:nvSpPr>
        <p:spPr>
          <a:xfrm rot="5400000">
            <a:off x="7576718" y="4869499"/>
            <a:ext cx="541538" cy="299041"/>
          </a:xfrm>
          <a:prstGeom prst="rightArrow">
            <a:avLst/>
          </a:prstGeom>
          <a:solidFill>
            <a:schemeClr val="bg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Arrow: Right 68">
            <a:extLst>
              <a:ext uri="{FF2B5EF4-FFF2-40B4-BE49-F238E27FC236}">
                <a16:creationId xmlns:a16="http://schemas.microsoft.com/office/drawing/2014/main" id="{8FE3953F-2465-CAAB-183A-F84272B52E81}"/>
              </a:ext>
            </a:extLst>
          </p:cNvPr>
          <p:cNvSpPr/>
          <p:nvPr/>
        </p:nvSpPr>
        <p:spPr>
          <a:xfrm>
            <a:off x="4902009" y="4187347"/>
            <a:ext cx="2363774" cy="390602"/>
          </a:xfrm>
          <a:prstGeom prst="rightArrow">
            <a:avLst/>
          </a:prstGeom>
          <a:solidFill>
            <a:srgbClr val="0072BC"/>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Arial" panose="020B0604020202020204"/>
                <a:ea typeface="+mn-ea"/>
                <a:cs typeface="+mn-cs"/>
              </a:rPr>
              <a:t>Continuous improvement of AIOps</a:t>
            </a:r>
          </a:p>
        </p:txBody>
      </p:sp>
      <p:cxnSp>
        <p:nvCxnSpPr>
          <p:cNvPr id="70" name="Straight Connector 69">
            <a:extLst>
              <a:ext uri="{FF2B5EF4-FFF2-40B4-BE49-F238E27FC236}">
                <a16:creationId xmlns:a16="http://schemas.microsoft.com/office/drawing/2014/main" id="{598C1D1D-3366-E111-DBD8-8875EA885FEB}"/>
              </a:ext>
            </a:extLst>
          </p:cNvPr>
          <p:cNvCxnSpPr>
            <a:cxnSpLocks/>
            <a:stCxn id="15" idx="3"/>
          </p:cNvCxnSpPr>
          <p:nvPr/>
        </p:nvCxnSpPr>
        <p:spPr>
          <a:xfrm>
            <a:off x="7322337" y="1948229"/>
            <a:ext cx="520680" cy="0"/>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3C6485C0-C718-B684-832C-525210DC387D}"/>
              </a:ext>
            </a:extLst>
          </p:cNvPr>
          <p:cNvCxnSpPr>
            <a:cxnSpLocks/>
            <a:endCxn id="68" idx="1"/>
          </p:cNvCxnSpPr>
          <p:nvPr/>
        </p:nvCxnSpPr>
        <p:spPr>
          <a:xfrm>
            <a:off x="7847487" y="1937487"/>
            <a:ext cx="0" cy="2810764"/>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A6D63720-7E4A-7483-2FDD-511BD15B2453}"/>
              </a:ext>
            </a:extLst>
          </p:cNvPr>
          <p:cNvCxnSpPr>
            <a:cxnSpLocks/>
          </p:cNvCxnSpPr>
          <p:nvPr/>
        </p:nvCxnSpPr>
        <p:spPr>
          <a:xfrm>
            <a:off x="7265783" y="4382648"/>
            <a:ext cx="577234" cy="0"/>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09B9551C-DDFE-B62A-EAC3-48C811F6EAA0}"/>
              </a:ext>
            </a:extLst>
          </p:cNvPr>
          <p:cNvCxnSpPr>
            <a:cxnSpLocks/>
            <a:stCxn id="68" idx="3"/>
          </p:cNvCxnSpPr>
          <p:nvPr/>
        </p:nvCxnSpPr>
        <p:spPr>
          <a:xfrm>
            <a:off x="7847487" y="5289789"/>
            <a:ext cx="1" cy="651956"/>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74" name="Arrow: Right 73">
            <a:extLst>
              <a:ext uri="{FF2B5EF4-FFF2-40B4-BE49-F238E27FC236}">
                <a16:creationId xmlns:a16="http://schemas.microsoft.com/office/drawing/2014/main" id="{8A197AF4-DB4F-9E47-EF9E-21DF8E4E1272}"/>
              </a:ext>
            </a:extLst>
          </p:cNvPr>
          <p:cNvSpPr/>
          <p:nvPr/>
        </p:nvSpPr>
        <p:spPr>
          <a:xfrm rot="10800000">
            <a:off x="6507659" y="5792224"/>
            <a:ext cx="541538" cy="299041"/>
          </a:xfrm>
          <a:prstGeom prst="rightArrow">
            <a:avLst/>
          </a:prstGeom>
          <a:solidFill>
            <a:srgbClr val="0072BC"/>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75" name="Group 74">
            <a:extLst>
              <a:ext uri="{FF2B5EF4-FFF2-40B4-BE49-F238E27FC236}">
                <a16:creationId xmlns:a16="http://schemas.microsoft.com/office/drawing/2014/main" id="{7589F840-B97B-58B3-1438-9FED92FACAA1}"/>
              </a:ext>
            </a:extLst>
          </p:cNvPr>
          <p:cNvGrpSpPr/>
          <p:nvPr/>
        </p:nvGrpSpPr>
        <p:grpSpPr>
          <a:xfrm>
            <a:off x="510427" y="6104131"/>
            <a:ext cx="11289107" cy="327413"/>
            <a:chOff x="483798" y="5466043"/>
            <a:chExt cx="11289107" cy="327413"/>
          </a:xfrm>
        </p:grpSpPr>
        <p:sp>
          <p:nvSpPr>
            <p:cNvPr id="76" name="TextBox 75">
              <a:extLst>
                <a:ext uri="{FF2B5EF4-FFF2-40B4-BE49-F238E27FC236}">
                  <a16:creationId xmlns:a16="http://schemas.microsoft.com/office/drawing/2014/main" id="{A286F47F-DA5B-E04E-6508-278BE43A6C9D}"/>
                </a:ext>
              </a:extLst>
            </p:cNvPr>
            <p:cNvSpPr txBox="1"/>
            <p:nvPr/>
          </p:nvSpPr>
          <p:spPr>
            <a:xfrm>
              <a:off x="1816720" y="5493600"/>
              <a:ext cx="81464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6785C1"/>
                  </a:solidFill>
                  <a:effectLst/>
                  <a:uLnTx/>
                  <a:uFillTx/>
                  <a:latin typeface="Arial" panose="020B0604020202020204"/>
                  <a:ea typeface="+mn-ea"/>
                  <a:cs typeface="+mn-cs"/>
                </a:rPr>
                <a:t>Reactive</a:t>
              </a:r>
              <a:endParaRPr kumimoji="0" lang="en-IN" sz="1200" b="1" i="0" u="none" strike="noStrike" kern="1200" cap="none" spc="0" normalizeH="0" baseline="0" noProof="0">
                <a:ln>
                  <a:noFill/>
                </a:ln>
                <a:solidFill>
                  <a:srgbClr val="6785C1"/>
                </a:solidFill>
                <a:effectLst/>
                <a:uLnTx/>
                <a:uFillTx/>
                <a:latin typeface="Arial" panose="020B0604020202020204"/>
                <a:ea typeface="+mn-ea"/>
                <a:cs typeface="+mn-cs"/>
              </a:endParaRPr>
            </a:p>
          </p:txBody>
        </p:sp>
        <p:sp>
          <p:nvSpPr>
            <p:cNvPr id="77" name="TextBox 76">
              <a:extLst>
                <a:ext uri="{FF2B5EF4-FFF2-40B4-BE49-F238E27FC236}">
                  <a16:creationId xmlns:a16="http://schemas.microsoft.com/office/drawing/2014/main" id="{C6B1520C-4396-090D-AE22-4A80C7A8A193}"/>
                </a:ext>
              </a:extLst>
            </p:cNvPr>
            <p:cNvSpPr txBox="1"/>
            <p:nvPr/>
          </p:nvSpPr>
          <p:spPr>
            <a:xfrm>
              <a:off x="4839467" y="5502272"/>
              <a:ext cx="86754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CB5D"/>
                  </a:solidFill>
                  <a:effectLst/>
                  <a:uLnTx/>
                  <a:uFillTx/>
                  <a:latin typeface="Arial" panose="020B0604020202020204"/>
                  <a:ea typeface="+mn-ea"/>
                  <a:cs typeface="+mn-cs"/>
                </a:rPr>
                <a:t>Proactive</a:t>
              </a:r>
              <a:endParaRPr kumimoji="0" lang="en-IN" sz="1200" b="1" i="0" u="none" strike="noStrike" kern="1200" cap="none" spc="0" normalizeH="0" baseline="0" noProof="0">
                <a:ln>
                  <a:noFill/>
                </a:ln>
                <a:solidFill>
                  <a:srgbClr val="00CB5D"/>
                </a:solidFill>
                <a:effectLst/>
                <a:uLnTx/>
                <a:uFillTx/>
                <a:latin typeface="Arial" panose="020B0604020202020204"/>
                <a:ea typeface="+mn-ea"/>
                <a:cs typeface="+mn-cs"/>
              </a:endParaRPr>
            </a:p>
          </p:txBody>
        </p:sp>
        <p:sp>
          <p:nvSpPr>
            <p:cNvPr id="78" name="TextBox 77">
              <a:extLst>
                <a:ext uri="{FF2B5EF4-FFF2-40B4-BE49-F238E27FC236}">
                  <a16:creationId xmlns:a16="http://schemas.microsoft.com/office/drawing/2014/main" id="{1E04C517-9775-5DC0-6AA3-A37BC2CB840F}"/>
                </a:ext>
              </a:extLst>
            </p:cNvPr>
            <p:cNvSpPr txBox="1"/>
            <p:nvPr/>
          </p:nvSpPr>
          <p:spPr>
            <a:xfrm>
              <a:off x="9264056" y="5516457"/>
              <a:ext cx="146084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2CEE6">
                      <a:lumMod val="25000"/>
                    </a:srgbClr>
                  </a:solidFill>
                  <a:effectLst/>
                  <a:uLnTx/>
                  <a:uFillTx/>
                  <a:latin typeface="Arial" panose="020B0604020202020204"/>
                  <a:ea typeface="+mn-ea"/>
                  <a:cs typeface="+mn-cs"/>
                </a:rPr>
                <a:t>Enterprising</a:t>
              </a:r>
              <a:endParaRPr kumimoji="0" lang="en-IN" sz="1200" b="1" i="0" u="none" strike="noStrike" kern="1200" cap="none" spc="0" normalizeH="0" baseline="0" noProof="0">
                <a:ln>
                  <a:noFill/>
                </a:ln>
                <a:solidFill>
                  <a:srgbClr val="C2CEE6">
                    <a:lumMod val="25000"/>
                  </a:srgbClr>
                </a:solidFill>
                <a:effectLst/>
                <a:uLnTx/>
                <a:uFillTx/>
                <a:latin typeface="Arial" panose="020B0604020202020204"/>
                <a:ea typeface="+mn-ea"/>
                <a:cs typeface="+mn-cs"/>
              </a:endParaRPr>
            </a:p>
          </p:txBody>
        </p:sp>
        <p:sp>
          <p:nvSpPr>
            <p:cNvPr id="79" name="Freeform: Shape 78">
              <a:extLst>
                <a:ext uri="{FF2B5EF4-FFF2-40B4-BE49-F238E27FC236}">
                  <a16:creationId xmlns:a16="http://schemas.microsoft.com/office/drawing/2014/main" id="{054A565C-8674-00AD-DF02-8909645F5D85}"/>
                </a:ext>
              </a:extLst>
            </p:cNvPr>
            <p:cNvSpPr/>
            <p:nvPr/>
          </p:nvSpPr>
          <p:spPr>
            <a:xfrm flipV="1">
              <a:off x="483798" y="5586379"/>
              <a:ext cx="1303629" cy="45719"/>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a:solidFill>
                <a:schemeClr val="accent2"/>
              </a:solidFill>
              <a:prstDash val="dash"/>
              <a:miter lim="800000"/>
              <a:headEnd type="none" w="med" len="me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79">
              <a:extLst>
                <a:ext uri="{FF2B5EF4-FFF2-40B4-BE49-F238E27FC236}">
                  <a16:creationId xmlns:a16="http://schemas.microsoft.com/office/drawing/2014/main" id="{0E58DA0C-498B-A02B-3820-82375E55D246}"/>
                </a:ext>
              </a:extLst>
            </p:cNvPr>
            <p:cNvSpPr/>
            <p:nvPr/>
          </p:nvSpPr>
          <p:spPr>
            <a:xfrm>
              <a:off x="2733616" y="5632098"/>
              <a:ext cx="1309877" cy="45719"/>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a:solidFill>
                <a:schemeClr val="accent2"/>
              </a:solidFill>
              <a:prstDash val="dash"/>
              <a:miter lim="800000"/>
              <a:headEnd type="none" w="med" len="med"/>
              <a:tailEnd type="none" w="lg" len="lg"/>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80">
              <a:extLst>
                <a:ext uri="{FF2B5EF4-FFF2-40B4-BE49-F238E27FC236}">
                  <a16:creationId xmlns:a16="http://schemas.microsoft.com/office/drawing/2014/main" id="{D3EA819E-E82B-2DA5-1250-0023E6DAEB8E}"/>
                </a:ext>
              </a:extLst>
            </p:cNvPr>
            <p:cNvSpPr/>
            <p:nvPr/>
          </p:nvSpPr>
          <p:spPr>
            <a:xfrm>
              <a:off x="5814414" y="5633278"/>
              <a:ext cx="1107997" cy="45719"/>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a:solidFill>
                <a:schemeClr val="accent5"/>
              </a:solidFill>
              <a:prstDash val="dash"/>
              <a:miter lim="800000"/>
              <a:headEnd type="none" w="med" len="me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81">
              <a:extLst>
                <a:ext uri="{FF2B5EF4-FFF2-40B4-BE49-F238E27FC236}">
                  <a16:creationId xmlns:a16="http://schemas.microsoft.com/office/drawing/2014/main" id="{4E2A1D36-6878-8AA4-B004-6B127FEE648A}"/>
                </a:ext>
              </a:extLst>
            </p:cNvPr>
            <p:cNvSpPr/>
            <p:nvPr/>
          </p:nvSpPr>
          <p:spPr>
            <a:xfrm>
              <a:off x="8122243" y="5640770"/>
              <a:ext cx="1189537" cy="45719"/>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a:solidFill>
                <a:schemeClr val="accent2">
                  <a:lumMod val="50000"/>
                </a:schemeClr>
              </a:solidFill>
              <a:prstDash val="dash"/>
              <a:miter lim="800000"/>
              <a:headEnd type="none" w="med" len="me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82">
              <a:extLst>
                <a:ext uri="{FF2B5EF4-FFF2-40B4-BE49-F238E27FC236}">
                  <a16:creationId xmlns:a16="http://schemas.microsoft.com/office/drawing/2014/main" id="{16FB3CBA-CF1E-B86B-4028-36C6F4E9D829}"/>
                </a:ext>
              </a:extLst>
            </p:cNvPr>
            <p:cNvSpPr/>
            <p:nvPr/>
          </p:nvSpPr>
          <p:spPr>
            <a:xfrm flipV="1">
              <a:off x="10659715" y="5586592"/>
              <a:ext cx="1113190" cy="81947"/>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a:solidFill>
                <a:schemeClr val="accent2">
                  <a:lumMod val="50000"/>
                </a:schemeClr>
              </a:solidFill>
              <a:prstDash val="dash"/>
              <a:miter lim="800000"/>
              <a:headEnd type="none" w="med" len="me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83">
              <a:extLst>
                <a:ext uri="{FF2B5EF4-FFF2-40B4-BE49-F238E27FC236}">
                  <a16:creationId xmlns:a16="http://schemas.microsoft.com/office/drawing/2014/main" id="{F9556280-1AFC-CBFD-751B-4CCF1CD49FA0}"/>
                </a:ext>
              </a:extLst>
            </p:cNvPr>
            <p:cNvSpPr/>
            <p:nvPr/>
          </p:nvSpPr>
          <p:spPr>
            <a:xfrm>
              <a:off x="4039299" y="5633278"/>
              <a:ext cx="761647" cy="45719"/>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a:solidFill>
                <a:schemeClr val="accent5"/>
              </a:solidFill>
              <a:prstDash val="dash"/>
              <a:miter lim="800000"/>
              <a:headEnd type="none" w="med" len="me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TextBox 84">
              <a:extLst>
                <a:ext uri="{FF2B5EF4-FFF2-40B4-BE49-F238E27FC236}">
                  <a16:creationId xmlns:a16="http://schemas.microsoft.com/office/drawing/2014/main" id="{8BD27476-1BCB-5274-1C59-3E1AD60A0730}"/>
                </a:ext>
              </a:extLst>
            </p:cNvPr>
            <p:cNvSpPr txBox="1"/>
            <p:nvPr/>
          </p:nvSpPr>
          <p:spPr>
            <a:xfrm>
              <a:off x="10846336" y="5466043"/>
              <a:ext cx="18473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a:ln>
                  <a:noFill/>
                </a:ln>
                <a:solidFill>
                  <a:srgbClr val="AA3C80">
                    <a:lumMod val="75000"/>
                  </a:srgbClr>
                </a:solidFill>
                <a:effectLst/>
                <a:uLnTx/>
                <a:uFillTx/>
                <a:latin typeface="Arial" panose="020B0604020202020204"/>
                <a:ea typeface="+mn-ea"/>
                <a:cs typeface="+mn-cs"/>
              </a:endParaRPr>
            </a:p>
          </p:txBody>
        </p:sp>
        <p:sp>
          <p:nvSpPr>
            <p:cNvPr id="86" name="TextBox 85">
              <a:extLst>
                <a:ext uri="{FF2B5EF4-FFF2-40B4-BE49-F238E27FC236}">
                  <a16:creationId xmlns:a16="http://schemas.microsoft.com/office/drawing/2014/main" id="{A176BBCC-6431-4ACC-A81B-0E10F37B9D0C}"/>
                </a:ext>
              </a:extLst>
            </p:cNvPr>
            <p:cNvSpPr txBox="1"/>
            <p:nvPr/>
          </p:nvSpPr>
          <p:spPr>
            <a:xfrm>
              <a:off x="6993661" y="5498236"/>
              <a:ext cx="91082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CB5D"/>
                  </a:solidFill>
                  <a:effectLst/>
                  <a:uLnTx/>
                  <a:uFillTx/>
                  <a:latin typeface="Arial" panose="020B0604020202020204"/>
                  <a:ea typeface="+mn-ea"/>
                  <a:cs typeface="+mn-cs"/>
                </a:rPr>
                <a:t>Predictive</a:t>
              </a:r>
              <a:endParaRPr kumimoji="0" lang="en-IN" sz="1200" b="1" i="0" u="none" strike="noStrike" kern="1200" cap="none" spc="0" normalizeH="0" baseline="0" noProof="0">
                <a:ln>
                  <a:noFill/>
                </a:ln>
                <a:solidFill>
                  <a:srgbClr val="00CB5D"/>
                </a:solidFill>
                <a:effectLst/>
                <a:uLnTx/>
                <a:uFillTx/>
                <a:latin typeface="Arial" panose="020B0604020202020204"/>
                <a:ea typeface="+mn-ea"/>
                <a:cs typeface="+mn-cs"/>
              </a:endParaRPr>
            </a:p>
          </p:txBody>
        </p:sp>
        <p:sp>
          <p:nvSpPr>
            <p:cNvPr id="87" name="Freeform: Shape 86">
              <a:extLst>
                <a:ext uri="{FF2B5EF4-FFF2-40B4-BE49-F238E27FC236}">
                  <a16:creationId xmlns:a16="http://schemas.microsoft.com/office/drawing/2014/main" id="{44C8E62B-7AC0-FC53-A2E6-9207AFB9E2C0}"/>
                </a:ext>
              </a:extLst>
            </p:cNvPr>
            <p:cNvSpPr/>
            <p:nvPr/>
          </p:nvSpPr>
          <p:spPr>
            <a:xfrm>
              <a:off x="7975755" y="5640771"/>
              <a:ext cx="169956" cy="79243"/>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a:solidFill>
                <a:schemeClr val="accent5"/>
              </a:solidFill>
              <a:prstDash val="dash"/>
              <a:miter lim="800000"/>
              <a:headEnd type="none" w="med" len="med"/>
              <a:tailEnd type="none" w="lg" len="lg"/>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88" name="TextBox 87">
            <a:extLst>
              <a:ext uri="{FF2B5EF4-FFF2-40B4-BE49-F238E27FC236}">
                <a16:creationId xmlns:a16="http://schemas.microsoft.com/office/drawing/2014/main" id="{7A78BDC1-6019-0679-620F-E271E0D8AF15}"/>
              </a:ext>
            </a:extLst>
          </p:cNvPr>
          <p:cNvSpPr txBox="1"/>
          <p:nvPr/>
        </p:nvSpPr>
        <p:spPr>
          <a:xfrm>
            <a:off x="5399912" y="5834023"/>
            <a:ext cx="110799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404040"/>
                </a:solidFill>
                <a:effectLst/>
                <a:uLnTx/>
                <a:uFillTx/>
                <a:latin typeface="Arial" panose="020B0604020202020204"/>
                <a:ea typeface="+mn-ea"/>
                <a:cs typeface="+mn-cs"/>
              </a:rPr>
              <a:t>Feedback on AIOps</a:t>
            </a:r>
          </a:p>
        </p:txBody>
      </p:sp>
      <p:cxnSp>
        <p:nvCxnSpPr>
          <p:cNvPr id="89" name="Straight Connector 88">
            <a:extLst>
              <a:ext uri="{FF2B5EF4-FFF2-40B4-BE49-F238E27FC236}">
                <a16:creationId xmlns:a16="http://schemas.microsoft.com/office/drawing/2014/main" id="{9D7FA52A-B3A5-5018-E929-6EFF8B24F2E1}"/>
              </a:ext>
            </a:extLst>
          </p:cNvPr>
          <p:cNvCxnSpPr>
            <a:cxnSpLocks/>
          </p:cNvCxnSpPr>
          <p:nvPr/>
        </p:nvCxnSpPr>
        <p:spPr>
          <a:xfrm>
            <a:off x="7075634" y="5948408"/>
            <a:ext cx="767383" cy="0"/>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C41C3D7E-B46B-16E3-75C1-D02E7D2261DE}"/>
              </a:ext>
            </a:extLst>
          </p:cNvPr>
          <p:cNvCxnSpPr>
            <a:cxnSpLocks/>
          </p:cNvCxnSpPr>
          <p:nvPr/>
        </p:nvCxnSpPr>
        <p:spPr>
          <a:xfrm>
            <a:off x="4261617" y="5941745"/>
            <a:ext cx="1138295" cy="0"/>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111EBEC5-1831-FD78-8557-108AC6EC1787}"/>
              </a:ext>
            </a:extLst>
          </p:cNvPr>
          <p:cNvCxnSpPr>
            <a:cxnSpLocks/>
            <a:stCxn id="17" idx="1"/>
            <a:endCxn id="16" idx="3"/>
          </p:cNvCxnSpPr>
          <p:nvPr/>
        </p:nvCxnSpPr>
        <p:spPr>
          <a:xfrm>
            <a:off x="4246056" y="3000670"/>
            <a:ext cx="16592" cy="1881386"/>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8142D40-C482-6638-03D0-E561EAEE4F9C}"/>
              </a:ext>
            </a:extLst>
          </p:cNvPr>
          <p:cNvCxnSpPr>
            <a:cxnSpLocks/>
            <a:stCxn id="16" idx="1"/>
          </p:cNvCxnSpPr>
          <p:nvPr/>
        </p:nvCxnSpPr>
        <p:spPr>
          <a:xfrm flipH="1">
            <a:off x="4253879" y="5423594"/>
            <a:ext cx="8769" cy="518151"/>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56BBEEC-1EB2-6DC0-C428-1F83303833AB}"/>
              </a:ext>
            </a:extLst>
          </p:cNvPr>
          <p:cNvCxnSpPr>
            <a:cxnSpLocks/>
          </p:cNvCxnSpPr>
          <p:nvPr/>
        </p:nvCxnSpPr>
        <p:spPr>
          <a:xfrm>
            <a:off x="4261617" y="1948229"/>
            <a:ext cx="696946" cy="0"/>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C72D24C5-A3A8-9B59-B168-83A0C05CB94E}"/>
              </a:ext>
            </a:extLst>
          </p:cNvPr>
          <p:cNvCxnSpPr>
            <a:cxnSpLocks/>
          </p:cNvCxnSpPr>
          <p:nvPr/>
        </p:nvCxnSpPr>
        <p:spPr>
          <a:xfrm flipH="1">
            <a:off x="4253879" y="1937487"/>
            <a:ext cx="6912" cy="527064"/>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F52DBA4D-CB54-FB2A-1BFC-30914307AE07}"/>
              </a:ext>
            </a:extLst>
          </p:cNvPr>
          <p:cNvCxnSpPr>
            <a:cxnSpLocks/>
          </p:cNvCxnSpPr>
          <p:nvPr/>
        </p:nvCxnSpPr>
        <p:spPr>
          <a:xfrm>
            <a:off x="4261617" y="4382648"/>
            <a:ext cx="653437" cy="0"/>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96" name="Arrow: Right 95">
            <a:extLst>
              <a:ext uri="{FF2B5EF4-FFF2-40B4-BE49-F238E27FC236}">
                <a16:creationId xmlns:a16="http://schemas.microsoft.com/office/drawing/2014/main" id="{F48C8603-24AF-79C9-1EF8-1F1B7A9FD165}"/>
              </a:ext>
            </a:extLst>
          </p:cNvPr>
          <p:cNvSpPr/>
          <p:nvPr/>
        </p:nvSpPr>
        <p:spPr>
          <a:xfrm rot="10800000">
            <a:off x="6358653" y="3857485"/>
            <a:ext cx="541538" cy="299041"/>
          </a:xfrm>
          <a:prstGeom prst="rightArrow">
            <a:avLst/>
          </a:prstGeom>
          <a:solidFill>
            <a:srgbClr val="0072BC"/>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7" name="TextBox 96">
            <a:extLst>
              <a:ext uri="{FF2B5EF4-FFF2-40B4-BE49-F238E27FC236}">
                <a16:creationId xmlns:a16="http://schemas.microsoft.com/office/drawing/2014/main" id="{CAD3C064-1A32-69B4-0855-1EAA54878DDB}"/>
              </a:ext>
            </a:extLst>
          </p:cNvPr>
          <p:cNvSpPr txBox="1"/>
          <p:nvPr/>
        </p:nvSpPr>
        <p:spPr>
          <a:xfrm>
            <a:off x="5190173" y="3821006"/>
            <a:ext cx="12537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404040"/>
                </a:solidFill>
                <a:effectLst/>
                <a:uLnTx/>
                <a:uFillTx/>
                <a:latin typeface="Arial" panose="020B0604020202020204"/>
                <a:ea typeface="+mn-ea"/>
                <a:cs typeface="+mn-cs"/>
              </a:rPr>
              <a:t>Feedback on SLO/SLI</a:t>
            </a:r>
          </a:p>
        </p:txBody>
      </p:sp>
      <p:cxnSp>
        <p:nvCxnSpPr>
          <p:cNvPr id="98" name="Straight Connector 97">
            <a:extLst>
              <a:ext uri="{FF2B5EF4-FFF2-40B4-BE49-F238E27FC236}">
                <a16:creationId xmlns:a16="http://schemas.microsoft.com/office/drawing/2014/main" id="{DACB6F65-3448-38FF-5F18-EAB83C4A88E0}"/>
              </a:ext>
            </a:extLst>
          </p:cNvPr>
          <p:cNvCxnSpPr>
            <a:cxnSpLocks/>
          </p:cNvCxnSpPr>
          <p:nvPr/>
        </p:nvCxnSpPr>
        <p:spPr>
          <a:xfrm>
            <a:off x="6895771" y="4006700"/>
            <a:ext cx="947246" cy="0"/>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C0BDAE92-E271-4E36-44A8-02B3D08C0FB8}"/>
              </a:ext>
            </a:extLst>
          </p:cNvPr>
          <p:cNvCxnSpPr>
            <a:cxnSpLocks/>
          </p:cNvCxnSpPr>
          <p:nvPr/>
        </p:nvCxnSpPr>
        <p:spPr>
          <a:xfrm>
            <a:off x="4261617" y="4013788"/>
            <a:ext cx="1134140" cy="0"/>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0" name="Rectangle 99">
            <a:extLst>
              <a:ext uri="{FF2B5EF4-FFF2-40B4-BE49-F238E27FC236}">
                <a16:creationId xmlns:a16="http://schemas.microsoft.com/office/drawing/2014/main" id="{0AA8EDEF-AB0C-1D0C-8A11-C03D6A41C19A}"/>
              </a:ext>
            </a:extLst>
          </p:cNvPr>
          <p:cNvSpPr/>
          <p:nvPr/>
        </p:nvSpPr>
        <p:spPr>
          <a:xfrm>
            <a:off x="375417" y="1932393"/>
            <a:ext cx="3566160" cy="2074307"/>
          </a:xfrm>
          <a:prstGeom prst="rect">
            <a:avLst/>
          </a:prstGeom>
          <a:noFill/>
          <a:ln w="12700" cap="flat">
            <a:solidFill>
              <a:schemeClr val="accent2">
                <a:lumMod val="50000"/>
              </a:schemeClr>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1" name="Group 100">
            <a:extLst>
              <a:ext uri="{FF2B5EF4-FFF2-40B4-BE49-F238E27FC236}">
                <a16:creationId xmlns:a16="http://schemas.microsoft.com/office/drawing/2014/main" id="{1BDEDBBA-CCA0-D5F2-697D-A4721EA3A5CB}"/>
              </a:ext>
            </a:extLst>
          </p:cNvPr>
          <p:cNvGrpSpPr/>
          <p:nvPr/>
        </p:nvGrpSpPr>
        <p:grpSpPr>
          <a:xfrm>
            <a:off x="6635371" y="2298760"/>
            <a:ext cx="1014114" cy="853412"/>
            <a:chOff x="5676426" y="1682236"/>
            <a:chExt cx="1014114" cy="853412"/>
          </a:xfrm>
        </p:grpSpPr>
        <p:sp>
          <p:nvSpPr>
            <p:cNvPr id="102" name="TextBox 101">
              <a:extLst>
                <a:ext uri="{FF2B5EF4-FFF2-40B4-BE49-F238E27FC236}">
                  <a16:creationId xmlns:a16="http://schemas.microsoft.com/office/drawing/2014/main" id="{4E6A78C3-B1B6-9C74-E6D0-FEBAD7406F58}"/>
                </a:ext>
              </a:extLst>
            </p:cNvPr>
            <p:cNvSpPr txBox="1"/>
            <p:nvPr/>
          </p:nvSpPr>
          <p:spPr>
            <a:xfrm>
              <a:off x="5676426" y="2073983"/>
              <a:ext cx="1014114" cy="46166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panose="020B0604020202020204"/>
                  <a:ea typeface="+mn-ea"/>
                  <a:cs typeface="Arial"/>
                </a:rPr>
                <a:t>Meaningful dashboards</a:t>
              </a:r>
              <a:endParaRPr kumimoji="0" lang="en-IN" sz="1200" b="0" i="0" u="none" strike="noStrike" kern="1200" cap="none" spc="0" normalizeH="0" baseline="0" noProof="0">
                <a:ln>
                  <a:noFill/>
                </a:ln>
                <a:solidFill>
                  <a:srgbClr val="404040"/>
                </a:solidFill>
                <a:effectLst/>
                <a:uLnTx/>
                <a:uFillTx/>
                <a:latin typeface="Arial" panose="020B0604020202020204"/>
                <a:ea typeface="+mn-ea"/>
                <a:cs typeface="Arial"/>
              </a:endParaRPr>
            </a:p>
          </p:txBody>
        </p:sp>
        <p:sp>
          <p:nvSpPr>
            <p:cNvPr id="103" name="Freeform: Shape 102">
              <a:extLst>
                <a:ext uri="{FF2B5EF4-FFF2-40B4-BE49-F238E27FC236}">
                  <a16:creationId xmlns:a16="http://schemas.microsoft.com/office/drawing/2014/main" id="{7DBC3D45-5943-6B04-16AC-A6BA465997CE}"/>
                </a:ext>
              </a:extLst>
            </p:cNvPr>
            <p:cNvSpPr/>
            <p:nvPr/>
          </p:nvSpPr>
          <p:spPr>
            <a:xfrm>
              <a:off x="5935368" y="1682236"/>
              <a:ext cx="497232" cy="456886"/>
            </a:xfrm>
            <a:custGeom>
              <a:avLst/>
              <a:gdLst>
                <a:gd name="connsiteX0" fmla="*/ 169722 w 497232"/>
                <a:gd name="connsiteY0" fmla="*/ 374000 h 456886"/>
                <a:gd name="connsiteX1" fmla="*/ 92332 w 497232"/>
                <a:gd name="connsiteY1" fmla="*/ 374000 h 456886"/>
                <a:gd name="connsiteX2" fmla="*/ 48425 w 497232"/>
                <a:gd name="connsiteY2" fmla="*/ 374000 h 456886"/>
                <a:gd name="connsiteX3" fmla="*/ -195 w 497232"/>
                <a:gd name="connsiteY3" fmla="*/ 326272 h 456886"/>
                <a:gd name="connsiteX4" fmla="*/ -195 w 497232"/>
                <a:gd name="connsiteY4" fmla="*/ 47269 h 456886"/>
                <a:gd name="connsiteX5" fmla="*/ 50711 w 497232"/>
                <a:gd name="connsiteY5" fmla="*/ -514 h 456886"/>
                <a:gd name="connsiteX6" fmla="*/ 246164 w 497232"/>
                <a:gd name="connsiteY6" fmla="*/ -514 h 456886"/>
                <a:gd name="connsiteX7" fmla="*/ 387226 w 497232"/>
                <a:gd name="connsiteY7" fmla="*/ -514 h 456886"/>
                <a:gd name="connsiteX8" fmla="*/ 440195 w 497232"/>
                <a:gd name="connsiteY8" fmla="*/ 51813 h 456886"/>
                <a:gd name="connsiteX9" fmla="*/ 440195 w 497232"/>
                <a:gd name="connsiteY9" fmla="*/ 147574 h 456886"/>
                <a:gd name="connsiteX10" fmla="*/ 447443 w 497232"/>
                <a:gd name="connsiteY10" fmla="*/ 162099 h 456886"/>
                <a:gd name="connsiteX11" fmla="*/ 433643 w 497232"/>
                <a:gd name="connsiteY11" fmla="*/ 355070 h 456886"/>
                <a:gd name="connsiteX12" fmla="*/ 423747 w 497232"/>
                <a:gd name="connsiteY12" fmla="*/ 371184 h 456886"/>
                <a:gd name="connsiteX13" fmla="*/ 425642 w 497232"/>
                <a:gd name="connsiteY13" fmla="*/ 413809 h 456886"/>
                <a:gd name="connsiteX14" fmla="*/ 386390 w 497232"/>
                <a:gd name="connsiteY14" fmla="*/ 456296 h 456886"/>
                <a:gd name="connsiteX15" fmla="*/ 346803 w 497232"/>
                <a:gd name="connsiteY15" fmla="*/ 414283 h 456886"/>
                <a:gd name="connsiteX16" fmla="*/ 346803 w 497232"/>
                <a:gd name="connsiteY16" fmla="*/ 374557 h 456886"/>
                <a:gd name="connsiteX17" fmla="*/ 281485 w 497232"/>
                <a:gd name="connsiteY17" fmla="*/ 374557 h 456886"/>
                <a:gd name="connsiteX18" fmla="*/ 299215 w 497232"/>
                <a:gd name="connsiteY18" fmla="*/ 429533 h 456886"/>
                <a:gd name="connsiteX19" fmla="*/ 306045 w 497232"/>
                <a:gd name="connsiteY19" fmla="*/ 433882 h 456886"/>
                <a:gd name="connsiteX20" fmla="*/ 319511 w 497232"/>
                <a:gd name="connsiteY20" fmla="*/ 434411 h 456886"/>
                <a:gd name="connsiteX21" fmla="*/ 329352 w 497232"/>
                <a:gd name="connsiteY21" fmla="*/ 441492 h 456886"/>
                <a:gd name="connsiteX22" fmla="*/ 319566 w 497232"/>
                <a:gd name="connsiteY22" fmla="*/ 450162 h 456886"/>
                <a:gd name="connsiteX23" fmla="*/ 315468 w 497232"/>
                <a:gd name="connsiteY23" fmla="*/ 450162 h 456886"/>
                <a:gd name="connsiteX24" fmla="*/ 136770 w 497232"/>
                <a:gd name="connsiteY24" fmla="*/ 450162 h 456886"/>
                <a:gd name="connsiteX25" fmla="*/ 128574 w 497232"/>
                <a:gd name="connsiteY25" fmla="*/ 449577 h 456886"/>
                <a:gd name="connsiteX26" fmla="*/ 122218 w 497232"/>
                <a:gd name="connsiteY26" fmla="*/ 441520 h 456886"/>
                <a:gd name="connsiteX27" fmla="*/ 129215 w 497232"/>
                <a:gd name="connsiteY27" fmla="*/ 434160 h 456886"/>
                <a:gd name="connsiteX28" fmla="*/ 131250 w 497232"/>
                <a:gd name="connsiteY28" fmla="*/ 434160 h 456886"/>
                <a:gd name="connsiteX29" fmla="*/ 156870 w 497232"/>
                <a:gd name="connsiteY29" fmla="*/ 413865 h 456886"/>
                <a:gd name="connsiteX30" fmla="*/ 169722 w 497232"/>
                <a:gd name="connsiteY30" fmla="*/ 374000 h 456886"/>
                <a:gd name="connsiteX31" fmla="*/ 259629 w 497232"/>
                <a:gd name="connsiteY31" fmla="*/ 239377 h 456886"/>
                <a:gd name="connsiteX32" fmla="*/ 259629 w 497232"/>
                <a:gd name="connsiteY32" fmla="*/ 218524 h 456886"/>
                <a:gd name="connsiteX33" fmla="*/ 272480 w 497232"/>
                <a:gd name="connsiteY33" fmla="*/ 205505 h 456886"/>
                <a:gd name="connsiteX34" fmla="*/ 288008 w 497232"/>
                <a:gd name="connsiteY34" fmla="*/ 197141 h 456886"/>
                <a:gd name="connsiteX35" fmla="*/ 364478 w 497232"/>
                <a:gd name="connsiteY35" fmla="*/ 144424 h 456886"/>
                <a:gd name="connsiteX36" fmla="*/ 423970 w 497232"/>
                <a:gd name="connsiteY36" fmla="*/ 149414 h 456886"/>
                <a:gd name="connsiteX37" fmla="*/ 423970 w 497232"/>
                <a:gd name="connsiteY37" fmla="*/ 50781 h 456886"/>
                <a:gd name="connsiteX38" fmla="*/ 388983 w 497232"/>
                <a:gd name="connsiteY38" fmla="*/ 15878 h 456886"/>
                <a:gd name="connsiteX39" fmla="*/ 50404 w 497232"/>
                <a:gd name="connsiteY39" fmla="*/ 15878 h 456886"/>
                <a:gd name="connsiteX40" fmla="*/ 16309 w 497232"/>
                <a:gd name="connsiteY40" fmla="*/ 50363 h 456886"/>
                <a:gd name="connsiteX41" fmla="*/ 16309 w 497232"/>
                <a:gd name="connsiteY41" fmla="*/ 276175 h 456886"/>
                <a:gd name="connsiteX42" fmla="*/ 16309 w 497232"/>
                <a:gd name="connsiteY42" fmla="*/ 288470 h 456886"/>
                <a:gd name="connsiteX43" fmla="*/ 276160 w 497232"/>
                <a:gd name="connsiteY43" fmla="*/ 288470 h 456886"/>
                <a:gd name="connsiteX44" fmla="*/ 270585 w 497232"/>
                <a:gd name="connsiteY44" fmla="*/ 255016 h 456886"/>
                <a:gd name="connsiteX45" fmla="*/ 263308 w 497232"/>
                <a:gd name="connsiteY45" fmla="*/ 255016 h 456886"/>
                <a:gd name="connsiteX46" fmla="*/ 107610 w 497232"/>
                <a:gd name="connsiteY46" fmla="*/ 255016 h 456886"/>
                <a:gd name="connsiteX47" fmla="*/ 65793 w 497232"/>
                <a:gd name="connsiteY47" fmla="*/ 254570 h 456886"/>
                <a:gd name="connsiteX48" fmla="*/ 56704 w 497232"/>
                <a:gd name="connsiteY48" fmla="*/ 246987 h 456886"/>
                <a:gd name="connsiteX49" fmla="*/ 65542 w 497232"/>
                <a:gd name="connsiteY49" fmla="*/ 240018 h 456886"/>
                <a:gd name="connsiteX50" fmla="*/ 76693 w 497232"/>
                <a:gd name="connsiteY50" fmla="*/ 239237 h 456886"/>
                <a:gd name="connsiteX51" fmla="*/ 76693 w 497232"/>
                <a:gd name="connsiteY51" fmla="*/ 209603 h 456886"/>
                <a:gd name="connsiteX52" fmla="*/ 85056 w 497232"/>
                <a:gd name="connsiteY52" fmla="*/ 200933 h 456886"/>
                <a:gd name="connsiteX53" fmla="*/ 110147 w 497232"/>
                <a:gd name="connsiteY53" fmla="*/ 200933 h 456886"/>
                <a:gd name="connsiteX54" fmla="*/ 119151 w 497232"/>
                <a:gd name="connsiteY54" fmla="*/ 210132 h 456886"/>
                <a:gd name="connsiteX55" fmla="*/ 119151 w 497232"/>
                <a:gd name="connsiteY55" fmla="*/ 239265 h 456886"/>
                <a:gd name="connsiteX56" fmla="*/ 137997 w 497232"/>
                <a:gd name="connsiteY56" fmla="*/ 239265 h 456886"/>
                <a:gd name="connsiteX57" fmla="*/ 137997 w 497232"/>
                <a:gd name="connsiteY57" fmla="*/ 193127 h 456886"/>
                <a:gd name="connsiteX58" fmla="*/ 169917 w 497232"/>
                <a:gd name="connsiteY58" fmla="*/ 162043 h 456886"/>
                <a:gd name="connsiteX59" fmla="*/ 180483 w 497232"/>
                <a:gd name="connsiteY59" fmla="*/ 173194 h 456886"/>
                <a:gd name="connsiteX60" fmla="*/ 180176 w 497232"/>
                <a:gd name="connsiteY60" fmla="*/ 229396 h 456886"/>
                <a:gd name="connsiteX61" fmla="*/ 190742 w 497232"/>
                <a:gd name="connsiteY61" fmla="*/ 239906 h 456886"/>
                <a:gd name="connsiteX62" fmla="*/ 198938 w 497232"/>
                <a:gd name="connsiteY62" fmla="*/ 239377 h 456886"/>
                <a:gd name="connsiteX63" fmla="*/ 198938 w 497232"/>
                <a:gd name="connsiteY63" fmla="*/ 166224 h 456886"/>
                <a:gd name="connsiteX64" fmla="*/ 230970 w 497232"/>
                <a:gd name="connsiteY64" fmla="*/ 134862 h 456886"/>
                <a:gd name="connsiteX65" fmla="*/ 242121 w 497232"/>
                <a:gd name="connsiteY65" fmla="*/ 146654 h 456886"/>
                <a:gd name="connsiteX66" fmla="*/ 241982 w 497232"/>
                <a:gd name="connsiteY66" fmla="*/ 227863 h 456886"/>
                <a:gd name="connsiteX67" fmla="*/ 241982 w 497232"/>
                <a:gd name="connsiteY67" fmla="*/ 239377 h 456886"/>
                <a:gd name="connsiteX68" fmla="*/ 383602 w 497232"/>
                <a:gd name="connsiteY68" fmla="*/ 158837 h 456886"/>
                <a:gd name="connsiteX69" fmla="*/ 287771 w 497232"/>
                <a:gd name="connsiteY69" fmla="*/ 254249 h 456886"/>
                <a:gd name="connsiteX70" fmla="*/ 287785 w 497232"/>
                <a:gd name="connsiteY70" fmla="*/ 256103 h 456886"/>
                <a:gd name="connsiteX71" fmla="*/ 384634 w 497232"/>
                <a:gd name="connsiteY71" fmla="*/ 350889 h 456886"/>
                <a:gd name="connsiteX72" fmla="*/ 481649 w 497232"/>
                <a:gd name="connsiteY72" fmla="*/ 255947 h 456886"/>
                <a:gd name="connsiteX73" fmla="*/ 386708 w 497232"/>
                <a:gd name="connsiteY73" fmla="*/ 158932 h 456886"/>
                <a:gd name="connsiteX74" fmla="*/ 383602 w 497232"/>
                <a:gd name="connsiteY74" fmla="*/ 158948 h 456886"/>
                <a:gd name="connsiteX75" fmla="*/ 362945 w 497232"/>
                <a:gd name="connsiteY75" fmla="*/ 365552 h 456886"/>
                <a:gd name="connsiteX76" fmla="*/ 362945 w 497232"/>
                <a:gd name="connsiteY76" fmla="*/ 416848 h 456886"/>
                <a:gd name="connsiteX77" fmla="*/ 384801 w 497232"/>
                <a:gd name="connsiteY77" fmla="*/ 440154 h 456886"/>
                <a:gd name="connsiteX78" fmla="*/ 408609 w 497232"/>
                <a:gd name="connsiteY78" fmla="*/ 419915 h 456886"/>
                <a:gd name="connsiteX79" fmla="*/ 407131 w 497232"/>
                <a:gd name="connsiteY79" fmla="*/ 364967 h 456886"/>
                <a:gd name="connsiteX80" fmla="*/ 384829 w 497232"/>
                <a:gd name="connsiteY80" fmla="*/ 366807 h 456886"/>
                <a:gd name="connsiteX81" fmla="*/ 362861 w 497232"/>
                <a:gd name="connsiteY81" fmla="*/ 365552 h 456886"/>
                <a:gd name="connsiteX82" fmla="*/ 232113 w 497232"/>
                <a:gd name="connsiteY82" fmla="*/ 327889 h 456886"/>
                <a:gd name="connsiteX83" fmla="*/ 220181 w 497232"/>
                <a:gd name="connsiteY83" fmla="*/ 319944 h 456886"/>
                <a:gd name="connsiteX84" fmla="*/ 208110 w 497232"/>
                <a:gd name="connsiteY84" fmla="*/ 331932 h 456886"/>
                <a:gd name="connsiteX85" fmla="*/ 217694 w 497232"/>
                <a:gd name="connsiteY85" fmla="*/ 343649 h 456886"/>
                <a:gd name="connsiteX86" fmla="*/ 219624 w 497232"/>
                <a:gd name="connsiteY86" fmla="*/ 343668 h 456886"/>
                <a:gd name="connsiteX87" fmla="*/ 232029 w 497232"/>
                <a:gd name="connsiteY87" fmla="*/ 327889 h 45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97232" h="456886">
                  <a:moveTo>
                    <a:pt x="169722" y="374000"/>
                  </a:moveTo>
                  <a:lnTo>
                    <a:pt x="92332" y="374000"/>
                  </a:lnTo>
                  <a:cubicBezTo>
                    <a:pt x="77696" y="374000"/>
                    <a:pt x="63061" y="374000"/>
                    <a:pt x="48425" y="374000"/>
                  </a:cubicBezTo>
                  <a:cubicBezTo>
                    <a:pt x="20770" y="374000"/>
                    <a:pt x="-139" y="353872"/>
                    <a:pt x="-195" y="326272"/>
                  </a:cubicBezTo>
                  <a:cubicBezTo>
                    <a:pt x="-418" y="233346"/>
                    <a:pt x="-418" y="140345"/>
                    <a:pt x="-195" y="47269"/>
                  </a:cubicBezTo>
                  <a:cubicBezTo>
                    <a:pt x="-195" y="19112"/>
                    <a:pt x="20993" y="-430"/>
                    <a:pt x="50711" y="-514"/>
                  </a:cubicBezTo>
                  <a:cubicBezTo>
                    <a:pt x="115862" y="-681"/>
                    <a:pt x="181012" y="-514"/>
                    <a:pt x="246164" y="-514"/>
                  </a:cubicBezTo>
                  <a:cubicBezTo>
                    <a:pt x="293202" y="-514"/>
                    <a:pt x="340224" y="-514"/>
                    <a:pt x="387226" y="-514"/>
                  </a:cubicBezTo>
                  <a:cubicBezTo>
                    <a:pt x="420457" y="-514"/>
                    <a:pt x="439972" y="19000"/>
                    <a:pt x="440195" y="51813"/>
                  </a:cubicBezTo>
                  <a:cubicBezTo>
                    <a:pt x="440195" y="83733"/>
                    <a:pt x="440195" y="115654"/>
                    <a:pt x="440195" y="147574"/>
                  </a:cubicBezTo>
                  <a:cubicBezTo>
                    <a:pt x="439612" y="153406"/>
                    <a:pt x="442430" y="159057"/>
                    <a:pt x="447443" y="162099"/>
                  </a:cubicBezTo>
                  <a:cubicBezTo>
                    <a:pt x="518978" y="211944"/>
                    <a:pt x="511562" y="315428"/>
                    <a:pt x="433643" y="355070"/>
                  </a:cubicBezTo>
                  <a:cubicBezTo>
                    <a:pt x="426702" y="358611"/>
                    <a:pt x="423050" y="362876"/>
                    <a:pt x="423747" y="371184"/>
                  </a:cubicBezTo>
                  <a:cubicBezTo>
                    <a:pt x="424917" y="385346"/>
                    <a:pt x="425391" y="399592"/>
                    <a:pt x="425642" y="413809"/>
                  </a:cubicBezTo>
                  <a:cubicBezTo>
                    <a:pt x="426060" y="437868"/>
                    <a:pt x="408915" y="456073"/>
                    <a:pt x="386390" y="456296"/>
                  </a:cubicBezTo>
                  <a:cubicBezTo>
                    <a:pt x="363865" y="456519"/>
                    <a:pt x="346803" y="438231"/>
                    <a:pt x="346803" y="414283"/>
                  </a:cubicBezTo>
                  <a:lnTo>
                    <a:pt x="346803" y="374557"/>
                  </a:lnTo>
                  <a:lnTo>
                    <a:pt x="281485" y="374557"/>
                  </a:lnTo>
                  <a:cubicBezTo>
                    <a:pt x="287507" y="393458"/>
                    <a:pt x="293082" y="411607"/>
                    <a:pt x="299215" y="429533"/>
                  </a:cubicBezTo>
                  <a:cubicBezTo>
                    <a:pt x="300743" y="431913"/>
                    <a:pt x="303241" y="433505"/>
                    <a:pt x="306045" y="433882"/>
                  </a:cubicBezTo>
                  <a:cubicBezTo>
                    <a:pt x="310450" y="434606"/>
                    <a:pt x="315357" y="433157"/>
                    <a:pt x="319511" y="434411"/>
                  </a:cubicBezTo>
                  <a:cubicBezTo>
                    <a:pt x="323163" y="435499"/>
                    <a:pt x="326090" y="439039"/>
                    <a:pt x="329352" y="441492"/>
                  </a:cubicBezTo>
                  <a:cubicBezTo>
                    <a:pt x="326118" y="444280"/>
                    <a:pt x="322995" y="447486"/>
                    <a:pt x="319566" y="450162"/>
                  </a:cubicBezTo>
                  <a:cubicBezTo>
                    <a:pt x="318702" y="450832"/>
                    <a:pt x="316779" y="450162"/>
                    <a:pt x="315468" y="450162"/>
                  </a:cubicBezTo>
                  <a:lnTo>
                    <a:pt x="136770" y="450162"/>
                  </a:lnTo>
                  <a:cubicBezTo>
                    <a:pt x="133982" y="450162"/>
                    <a:pt x="130581" y="450887"/>
                    <a:pt x="128574" y="449577"/>
                  </a:cubicBezTo>
                  <a:cubicBezTo>
                    <a:pt x="125786" y="447709"/>
                    <a:pt x="122162" y="444252"/>
                    <a:pt x="122218" y="441520"/>
                  </a:cubicBezTo>
                  <a:cubicBezTo>
                    <a:pt x="122274" y="438788"/>
                    <a:pt x="126650" y="436530"/>
                    <a:pt x="129215" y="434160"/>
                  </a:cubicBezTo>
                  <a:cubicBezTo>
                    <a:pt x="129605" y="433798"/>
                    <a:pt x="130581" y="434160"/>
                    <a:pt x="131250" y="434160"/>
                  </a:cubicBezTo>
                  <a:cubicBezTo>
                    <a:pt x="150765" y="432655"/>
                    <a:pt x="150765" y="432655"/>
                    <a:pt x="156870" y="413865"/>
                  </a:cubicBezTo>
                  <a:cubicBezTo>
                    <a:pt x="160996" y="401013"/>
                    <a:pt x="165094" y="388273"/>
                    <a:pt x="169722" y="374000"/>
                  </a:cubicBezTo>
                  <a:close/>
                  <a:moveTo>
                    <a:pt x="259629" y="239377"/>
                  </a:moveTo>
                  <a:cubicBezTo>
                    <a:pt x="259629" y="231626"/>
                    <a:pt x="260019" y="225047"/>
                    <a:pt x="259629" y="218524"/>
                  </a:cubicBezTo>
                  <a:cubicBezTo>
                    <a:pt x="258932" y="208962"/>
                    <a:pt x="261998" y="203637"/>
                    <a:pt x="272480" y="205505"/>
                  </a:cubicBezTo>
                  <a:cubicBezTo>
                    <a:pt x="280063" y="206843"/>
                    <a:pt x="284105" y="203553"/>
                    <a:pt x="288008" y="197141"/>
                  </a:cubicBezTo>
                  <a:cubicBezTo>
                    <a:pt x="305376" y="168148"/>
                    <a:pt x="331136" y="150752"/>
                    <a:pt x="364478" y="144424"/>
                  </a:cubicBezTo>
                  <a:cubicBezTo>
                    <a:pt x="384411" y="140632"/>
                    <a:pt x="403869" y="142946"/>
                    <a:pt x="423970" y="149414"/>
                  </a:cubicBezTo>
                  <a:cubicBezTo>
                    <a:pt x="423970" y="115960"/>
                    <a:pt x="423970" y="83343"/>
                    <a:pt x="423970" y="50781"/>
                  </a:cubicBezTo>
                  <a:cubicBezTo>
                    <a:pt x="423970" y="28479"/>
                    <a:pt x="411759" y="15906"/>
                    <a:pt x="388983" y="15878"/>
                  </a:cubicBezTo>
                  <a:cubicBezTo>
                    <a:pt x="276096" y="15747"/>
                    <a:pt x="163235" y="15747"/>
                    <a:pt x="50404" y="15878"/>
                  </a:cubicBezTo>
                  <a:cubicBezTo>
                    <a:pt x="28352" y="15878"/>
                    <a:pt x="16337" y="28395"/>
                    <a:pt x="16309" y="50363"/>
                  </a:cubicBezTo>
                  <a:cubicBezTo>
                    <a:pt x="16309" y="125690"/>
                    <a:pt x="16309" y="200961"/>
                    <a:pt x="16309" y="276175"/>
                  </a:cubicBezTo>
                  <a:lnTo>
                    <a:pt x="16309" y="288470"/>
                  </a:lnTo>
                  <a:lnTo>
                    <a:pt x="276160" y="288470"/>
                  </a:lnTo>
                  <a:lnTo>
                    <a:pt x="270585" y="255016"/>
                  </a:lnTo>
                  <a:lnTo>
                    <a:pt x="263308" y="255016"/>
                  </a:lnTo>
                  <a:lnTo>
                    <a:pt x="107610" y="255016"/>
                  </a:lnTo>
                  <a:cubicBezTo>
                    <a:pt x="93671" y="255016"/>
                    <a:pt x="79732" y="255434"/>
                    <a:pt x="65793" y="254570"/>
                  </a:cubicBezTo>
                  <a:cubicBezTo>
                    <a:pt x="62614" y="254375"/>
                    <a:pt x="59715" y="249636"/>
                    <a:pt x="56704" y="246987"/>
                  </a:cubicBezTo>
                  <a:cubicBezTo>
                    <a:pt x="59319" y="244272"/>
                    <a:pt x="62291" y="241927"/>
                    <a:pt x="65542" y="240018"/>
                  </a:cubicBezTo>
                  <a:cubicBezTo>
                    <a:pt x="68330" y="238763"/>
                    <a:pt x="72177" y="239460"/>
                    <a:pt x="76693" y="239237"/>
                  </a:cubicBezTo>
                  <a:cubicBezTo>
                    <a:pt x="76693" y="228839"/>
                    <a:pt x="76888" y="219221"/>
                    <a:pt x="76693" y="209603"/>
                  </a:cubicBezTo>
                  <a:cubicBezTo>
                    <a:pt x="76526" y="203525"/>
                    <a:pt x="78561" y="200626"/>
                    <a:pt x="85056" y="200933"/>
                  </a:cubicBezTo>
                  <a:cubicBezTo>
                    <a:pt x="93420" y="201267"/>
                    <a:pt x="101783" y="201267"/>
                    <a:pt x="110147" y="200933"/>
                  </a:cubicBezTo>
                  <a:cubicBezTo>
                    <a:pt x="117060" y="200598"/>
                    <a:pt x="119402" y="203470"/>
                    <a:pt x="119151" y="210132"/>
                  </a:cubicBezTo>
                  <a:cubicBezTo>
                    <a:pt x="118789" y="219667"/>
                    <a:pt x="119151" y="229229"/>
                    <a:pt x="119151" y="239265"/>
                  </a:cubicBezTo>
                  <a:lnTo>
                    <a:pt x="137997" y="239265"/>
                  </a:lnTo>
                  <a:lnTo>
                    <a:pt x="137997" y="193127"/>
                  </a:lnTo>
                  <a:cubicBezTo>
                    <a:pt x="137997" y="161402"/>
                    <a:pt x="137997" y="161653"/>
                    <a:pt x="169917" y="162043"/>
                  </a:cubicBezTo>
                  <a:cubicBezTo>
                    <a:pt x="178280" y="162043"/>
                    <a:pt x="180678" y="165137"/>
                    <a:pt x="180483" y="173194"/>
                  </a:cubicBezTo>
                  <a:cubicBezTo>
                    <a:pt x="180037" y="191928"/>
                    <a:pt x="180678" y="210662"/>
                    <a:pt x="180176" y="229396"/>
                  </a:cubicBezTo>
                  <a:cubicBezTo>
                    <a:pt x="179981" y="237425"/>
                    <a:pt x="182323" y="241189"/>
                    <a:pt x="190742" y="239906"/>
                  </a:cubicBezTo>
                  <a:cubicBezTo>
                    <a:pt x="193056" y="239572"/>
                    <a:pt x="195425" y="239599"/>
                    <a:pt x="198938" y="239377"/>
                  </a:cubicBezTo>
                  <a:lnTo>
                    <a:pt x="198938" y="166224"/>
                  </a:lnTo>
                  <a:cubicBezTo>
                    <a:pt x="198938" y="134025"/>
                    <a:pt x="198938" y="134332"/>
                    <a:pt x="230970" y="134862"/>
                  </a:cubicBezTo>
                  <a:cubicBezTo>
                    <a:pt x="239891" y="134862"/>
                    <a:pt x="242121" y="138319"/>
                    <a:pt x="242121" y="146654"/>
                  </a:cubicBezTo>
                  <a:cubicBezTo>
                    <a:pt x="241731" y="173724"/>
                    <a:pt x="241982" y="200793"/>
                    <a:pt x="241982" y="227863"/>
                  </a:cubicBezTo>
                  <a:lnTo>
                    <a:pt x="241982" y="239377"/>
                  </a:lnTo>
                  <a:close/>
                  <a:moveTo>
                    <a:pt x="383602" y="158837"/>
                  </a:moveTo>
                  <a:cubicBezTo>
                    <a:pt x="330793" y="158722"/>
                    <a:pt x="287886" y="201440"/>
                    <a:pt x="287771" y="254249"/>
                  </a:cubicBezTo>
                  <a:cubicBezTo>
                    <a:pt x="287771" y="254868"/>
                    <a:pt x="287774" y="255484"/>
                    <a:pt x="287785" y="256103"/>
                  </a:cubicBezTo>
                  <a:cubicBezTo>
                    <a:pt x="288092" y="307957"/>
                    <a:pt x="332000" y="350889"/>
                    <a:pt x="384634" y="350889"/>
                  </a:cubicBezTo>
                  <a:cubicBezTo>
                    <a:pt x="437641" y="351460"/>
                    <a:pt x="481075" y="308954"/>
                    <a:pt x="481649" y="255947"/>
                  </a:cubicBezTo>
                  <a:cubicBezTo>
                    <a:pt x="482221" y="202940"/>
                    <a:pt x="439715" y="159503"/>
                    <a:pt x="386708" y="158932"/>
                  </a:cubicBezTo>
                  <a:cubicBezTo>
                    <a:pt x="385671" y="158920"/>
                    <a:pt x="384636" y="158926"/>
                    <a:pt x="383602" y="158948"/>
                  </a:cubicBezTo>
                  <a:close/>
                  <a:moveTo>
                    <a:pt x="362945" y="365552"/>
                  </a:moveTo>
                  <a:cubicBezTo>
                    <a:pt x="362945" y="383032"/>
                    <a:pt x="362777" y="399954"/>
                    <a:pt x="362945" y="416848"/>
                  </a:cubicBezTo>
                  <a:cubicBezTo>
                    <a:pt x="362646" y="429282"/>
                    <a:pt x="372376" y="439655"/>
                    <a:pt x="384801" y="440154"/>
                  </a:cubicBezTo>
                  <a:cubicBezTo>
                    <a:pt x="396370" y="440712"/>
                    <a:pt x="408191" y="431986"/>
                    <a:pt x="408609" y="419915"/>
                  </a:cubicBezTo>
                  <a:cubicBezTo>
                    <a:pt x="409250" y="401794"/>
                    <a:pt x="407745" y="383673"/>
                    <a:pt x="407131" y="364967"/>
                  </a:cubicBezTo>
                  <a:cubicBezTo>
                    <a:pt x="398768" y="365692"/>
                    <a:pt x="391826" y="366696"/>
                    <a:pt x="384829" y="366807"/>
                  </a:cubicBezTo>
                  <a:cubicBezTo>
                    <a:pt x="377831" y="366919"/>
                    <a:pt x="371196" y="365971"/>
                    <a:pt x="362861" y="365552"/>
                  </a:cubicBezTo>
                  <a:close/>
                  <a:moveTo>
                    <a:pt x="232113" y="327889"/>
                  </a:moveTo>
                  <a:cubicBezTo>
                    <a:pt x="229325" y="325826"/>
                    <a:pt x="225060" y="320697"/>
                    <a:pt x="220181" y="319944"/>
                  </a:cubicBezTo>
                  <a:cubicBezTo>
                    <a:pt x="212738" y="318801"/>
                    <a:pt x="208166" y="324098"/>
                    <a:pt x="208110" y="331932"/>
                  </a:cubicBezTo>
                  <a:cubicBezTo>
                    <a:pt x="207522" y="337814"/>
                    <a:pt x="211812" y="343060"/>
                    <a:pt x="217694" y="343649"/>
                  </a:cubicBezTo>
                  <a:cubicBezTo>
                    <a:pt x="218336" y="343713"/>
                    <a:pt x="218982" y="343721"/>
                    <a:pt x="219624" y="343668"/>
                  </a:cubicBezTo>
                  <a:cubicBezTo>
                    <a:pt x="227151" y="343668"/>
                    <a:pt x="231751" y="339431"/>
                    <a:pt x="232029" y="327889"/>
                  </a:cubicBezTo>
                  <a:close/>
                </a:path>
              </a:pathLst>
            </a:custGeom>
            <a:solidFill>
              <a:schemeClr val="accent5"/>
            </a:solidFill>
            <a:ln w="27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104" name="Freeform: Shape 103">
              <a:extLst>
                <a:ext uri="{FF2B5EF4-FFF2-40B4-BE49-F238E27FC236}">
                  <a16:creationId xmlns:a16="http://schemas.microsoft.com/office/drawing/2014/main" id="{24451407-CFDA-FADC-C8F4-4237423A422A}"/>
                </a:ext>
              </a:extLst>
            </p:cNvPr>
            <p:cNvSpPr/>
            <p:nvPr/>
          </p:nvSpPr>
          <p:spPr>
            <a:xfrm>
              <a:off x="6027778" y="1723197"/>
              <a:ext cx="264434" cy="110212"/>
            </a:xfrm>
            <a:custGeom>
              <a:avLst/>
              <a:gdLst>
                <a:gd name="connsiteX0" fmla="*/ 247898 w 264434"/>
                <a:gd name="connsiteY0" fmla="*/ 66302 h 110212"/>
                <a:gd name="connsiteX1" fmla="*/ 240288 w 264434"/>
                <a:gd name="connsiteY1" fmla="*/ 65660 h 110212"/>
                <a:gd name="connsiteX2" fmla="*/ 202708 w 264434"/>
                <a:gd name="connsiteY2" fmla="*/ 98835 h 110212"/>
                <a:gd name="connsiteX3" fmla="*/ 184643 w 264434"/>
                <a:gd name="connsiteY3" fmla="*/ 109317 h 110212"/>
                <a:gd name="connsiteX4" fmla="*/ 172293 w 264434"/>
                <a:gd name="connsiteY4" fmla="*/ 92590 h 110212"/>
                <a:gd name="connsiteX5" fmla="*/ 169673 w 264434"/>
                <a:gd name="connsiteY5" fmla="*/ 83056 h 110212"/>
                <a:gd name="connsiteX6" fmla="*/ 137139 w 264434"/>
                <a:gd name="connsiteY6" fmla="*/ 35886 h 110212"/>
                <a:gd name="connsiteX7" fmla="*/ 118795 w 264434"/>
                <a:gd name="connsiteY7" fmla="*/ 34632 h 110212"/>
                <a:gd name="connsiteX8" fmla="*/ 95266 w 264434"/>
                <a:gd name="connsiteY8" fmla="*/ 58301 h 110212"/>
                <a:gd name="connsiteX9" fmla="*/ 84868 w 264434"/>
                <a:gd name="connsiteY9" fmla="*/ 77146 h 110212"/>
                <a:gd name="connsiteX10" fmla="*/ 61701 w 264434"/>
                <a:gd name="connsiteY10" fmla="*/ 86876 h 110212"/>
                <a:gd name="connsiteX11" fmla="*/ 27662 w 264434"/>
                <a:gd name="connsiteY11" fmla="*/ 93956 h 110212"/>
                <a:gd name="connsiteX12" fmla="*/ 6558 w 264434"/>
                <a:gd name="connsiteY12" fmla="*/ 98398 h 110212"/>
                <a:gd name="connsiteX13" fmla="*/ 2117 w 264434"/>
                <a:gd name="connsiteY13" fmla="*/ 77294 h 110212"/>
                <a:gd name="connsiteX14" fmla="*/ 20999 w 264434"/>
                <a:gd name="connsiteY14" fmla="*/ 71654 h 110212"/>
                <a:gd name="connsiteX15" fmla="*/ 59359 w 264434"/>
                <a:gd name="connsiteY15" fmla="*/ 63792 h 110212"/>
                <a:gd name="connsiteX16" fmla="*/ 66329 w 264434"/>
                <a:gd name="connsiteY16" fmla="*/ 59750 h 110212"/>
                <a:gd name="connsiteX17" fmla="*/ 90750 w 264434"/>
                <a:gd name="connsiteY17" fmla="*/ 45365 h 110212"/>
                <a:gd name="connsiteX18" fmla="*/ 107644 w 264434"/>
                <a:gd name="connsiteY18" fmla="*/ 28332 h 110212"/>
                <a:gd name="connsiteX19" fmla="*/ 114892 w 264434"/>
                <a:gd name="connsiteY19" fmla="*/ 13473 h 110212"/>
                <a:gd name="connsiteX20" fmla="*/ 131954 w 264434"/>
                <a:gd name="connsiteY20" fmla="*/ -466 h 110212"/>
                <a:gd name="connsiteX21" fmla="*/ 145363 w 264434"/>
                <a:gd name="connsiteY21" fmla="*/ 16567 h 110212"/>
                <a:gd name="connsiteX22" fmla="*/ 149266 w 264434"/>
                <a:gd name="connsiteY22" fmla="*/ 31426 h 110212"/>
                <a:gd name="connsiteX23" fmla="*/ 173074 w 264434"/>
                <a:gd name="connsiteY23" fmla="*/ 66831 h 110212"/>
                <a:gd name="connsiteX24" fmla="*/ 194930 w 264434"/>
                <a:gd name="connsiteY24" fmla="*/ 80937 h 110212"/>
                <a:gd name="connsiteX25" fmla="*/ 202262 w 264434"/>
                <a:gd name="connsiteY25" fmla="*/ 78819 h 110212"/>
                <a:gd name="connsiteX26" fmla="*/ 220411 w 264434"/>
                <a:gd name="connsiteY26" fmla="*/ 64880 h 110212"/>
                <a:gd name="connsiteX27" fmla="*/ 234127 w 264434"/>
                <a:gd name="connsiteY27" fmla="*/ 44724 h 110212"/>
                <a:gd name="connsiteX28" fmla="*/ 251272 w 264434"/>
                <a:gd name="connsiteY28" fmla="*/ 33378 h 110212"/>
                <a:gd name="connsiteX29" fmla="*/ 263817 w 264434"/>
                <a:gd name="connsiteY29" fmla="*/ 53477 h 110212"/>
                <a:gd name="connsiteX30" fmla="*/ 247898 w 264434"/>
                <a:gd name="connsiteY30" fmla="*/ 66302 h 11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4434" h="110212">
                  <a:moveTo>
                    <a:pt x="247898" y="66302"/>
                  </a:moveTo>
                  <a:cubicBezTo>
                    <a:pt x="243605" y="65883"/>
                    <a:pt x="241208" y="64908"/>
                    <a:pt x="240288" y="65660"/>
                  </a:cubicBezTo>
                  <a:cubicBezTo>
                    <a:pt x="227492" y="76449"/>
                    <a:pt x="213803" y="86485"/>
                    <a:pt x="202708" y="98835"/>
                  </a:cubicBezTo>
                  <a:cubicBezTo>
                    <a:pt x="197132" y="104968"/>
                    <a:pt x="193285" y="111074"/>
                    <a:pt x="184643" y="109317"/>
                  </a:cubicBezTo>
                  <a:cubicBezTo>
                    <a:pt x="176001" y="107561"/>
                    <a:pt x="172126" y="101511"/>
                    <a:pt x="172293" y="92590"/>
                  </a:cubicBezTo>
                  <a:cubicBezTo>
                    <a:pt x="172354" y="89226"/>
                    <a:pt x="171446" y="85917"/>
                    <a:pt x="169673" y="83056"/>
                  </a:cubicBezTo>
                  <a:cubicBezTo>
                    <a:pt x="159051" y="67194"/>
                    <a:pt x="148151" y="51498"/>
                    <a:pt x="137139" y="35886"/>
                  </a:cubicBezTo>
                  <a:cubicBezTo>
                    <a:pt x="131089" y="27300"/>
                    <a:pt x="126406" y="27077"/>
                    <a:pt x="118795" y="34632"/>
                  </a:cubicBezTo>
                  <a:cubicBezTo>
                    <a:pt x="111184" y="42187"/>
                    <a:pt x="103044" y="50355"/>
                    <a:pt x="95266" y="58301"/>
                  </a:cubicBezTo>
                  <a:cubicBezTo>
                    <a:pt x="90109" y="63597"/>
                    <a:pt x="85007" y="68030"/>
                    <a:pt x="84868" y="77146"/>
                  </a:cubicBezTo>
                  <a:cubicBezTo>
                    <a:pt x="84672" y="88018"/>
                    <a:pt x="71598" y="92730"/>
                    <a:pt x="61701" y="86876"/>
                  </a:cubicBezTo>
                  <a:cubicBezTo>
                    <a:pt x="51804" y="81021"/>
                    <a:pt x="34408" y="84394"/>
                    <a:pt x="27662" y="93956"/>
                  </a:cubicBezTo>
                  <a:cubicBezTo>
                    <a:pt x="23062" y="101010"/>
                    <a:pt x="13611" y="103000"/>
                    <a:pt x="6558" y="98398"/>
                  </a:cubicBezTo>
                  <a:cubicBezTo>
                    <a:pt x="-495" y="93798"/>
                    <a:pt x="-2485" y="84350"/>
                    <a:pt x="2117" y="77294"/>
                  </a:cubicBezTo>
                  <a:cubicBezTo>
                    <a:pt x="6187" y="71055"/>
                    <a:pt x="14172" y="68668"/>
                    <a:pt x="20999" y="71654"/>
                  </a:cubicBezTo>
                  <a:cubicBezTo>
                    <a:pt x="34247" y="76469"/>
                    <a:pt x="49075" y="73430"/>
                    <a:pt x="59359" y="63792"/>
                  </a:cubicBezTo>
                  <a:cubicBezTo>
                    <a:pt x="61255" y="61925"/>
                    <a:pt x="64182" y="59499"/>
                    <a:pt x="66329" y="59750"/>
                  </a:cubicBezTo>
                  <a:cubicBezTo>
                    <a:pt x="78428" y="61228"/>
                    <a:pt x="83808" y="52084"/>
                    <a:pt x="90750" y="45365"/>
                  </a:cubicBezTo>
                  <a:cubicBezTo>
                    <a:pt x="96465" y="39789"/>
                    <a:pt x="102068" y="34047"/>
                    <a:pt x="107644" y="28332"/>
                  </a:cubicBezTo>
                  <a:cubicBezTo>
                    <a:pt x="111686" y="24233"/>
                    <a:pt x="115506" y="20832"/>
                    <a:pt x="114892" y="13473"/>
                  </a:cubicBezTo>
                  <a:cubicBezTo>
                    <a:pt x="114140" y="4747"/>
                    <a:pt x="123256" y="-1554"/>
                    <a:pt x="131954" y="-466"/>
                  </a:cubicBezTo>
                  <a:cubicBezTo>
                    <a:pt x="140317" y="537"/>
                    <a:pt x="145224" y="7897"/>
                    <a:pt x="145363" y="16567"/>
                  </a:cubicBezTo>
                  <a:cubicBezTo>
                    <a:pt x="145368" y="21772"/>
                    <a:pt x="146715" y="26890"/>
                    <a:pt x="149266" y="31426"/>
                  </a:cubicBezTo>
                  <a:cubicBezTo>
                    <a:pt x="156793" y="43497"/>
                    <a:pt x="165993" y="54537"/>
                    <a:pt x="173074" y="66831"/>
                  </a:cubicBezTo>
                  <a:cubicBezTo>
                    <a:pt x="177233" y="75175"/>
                    <a:pt x="185613" y="80583"/>
                    <a:pt x="194930" y="80937"/>
                  </a:cubicBezTo>
                  <a:cubicBezTo>
                    <a:pt x="197539" y="81043"/>
                    <a:pt x="200113" y="80299"/>
                    <a:pt x="202262" y="78819"/>
                  </a:cubicBezTo>
                  <a:cubicBezTo>
                    <a:pt x="208479" y="74386"/>
                    <a:pt x="214333" y="69424"/>
                    <a:pt x="220411" y="64880"/>
                  </a:cubicBezTo>
                  <a:cubicBezTo>
                    <a:pt x="227241" y="59694"/>
                    <a:pt x="233931" y="55262"/>
                    <a:pt x="234127" y="44724"/>
                  </a:cubicBezTo>
                  <a:cubicBezTo>
                    <a:pt x="234294" y="36806"/>
                    <a:pt x="243577" y="31900"/>
                    <a:pt x="251272" y="33378"/>
                  </a:cubicBezTo>
                  <a:cubicBezTo>
                    <a:pt x="259635" y="34967"/>
                    <a:pt x="265378" y="44222"/>
                    <a:pt x="263817" y="53477"/>
                  </a:cubicBezTo>
                  <a:cubicBezTo>
                    <a:pt x="262682" y="61258"/>
                    <a:pt x="255743" y="66851"/>
                    <a:pt x="247898" y="66302"/>
                  </a:cubicBezTo>
                  <a:close/>
                </a:path>
              </a:pathLst>
            </a:custGeom>
            <a:solidFill>
              <a:schemeClr val="accent5"/>
            </a:solidFill>
            <a:ln w="27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105" name="Freeform: Shape 104">
              <a:extLst>
                <a:ext uri="{FF2B5EF4-FFF2-40B4-BE49-F238E27FC236}">
                  <a16:creationId xmlns:a16="http://schemas.microsoft.com/office/drawing/2014/main" id="{A68B558B-6160-24FB-6597-38BF0B04164F}"/>
                </a:ext>
              </a:extLst>
            </p:cNvPr>
            <p:cNvSpPr/>
            <p:nvPr/>
          </p:nvSpPr>
          <p:spPr>
            <a:xfrm>
              <a:off x="6243434" y="1861255"/>
              <a:ext cx="152624" cy="152087"/>
            </a:xfrm>
            <a:custGeom>
              <a:avLst/>
              <a:gdLst>
                <a:gd name="connsiteX0" fmla="*/ 76847 w 152624"/>
                <a:gd name="connsiteY0" fmla="*/ 151491 h 152087"/>
                <a:gd name="connsiteX1" fmla="*/ -344 w 152624"/>
                <a:gd name="connsiteY1" fmla="*/ 76482 h 152087"/>
                <a:gd name="connsiteX2" fmla="*/ -347 w 152624"/>
                <a:gd name="connsiteY2" fmla="*/ 76220 h 152087"/>
                <a:gd name="connsiteX3" fmla="*/ 74450 w 152624"/>
                <a:gd name="connsiteY3" fmla="*/ -584 h 152087"/>
                <a:gd name="connsiteX4" fmla="*/ 152257 w 152624"/>
                <a:gd name="connsiteY4" fmla="*/ 75440 h 152087"/>
                <a:gd name="connsiteX5" fmla="*/ 76847 w 152624"/>
                <a:gd name="connsiteY5" fmla="*/ 151491 h 152087"/>
                <a:gd name="connsiteX6" fmla="*/ 111946 w 152624"/>
                <a:gd name="connsiteY6" fmla="*/ 75440 h 152087"/>
                <a:gd name="connsiteX7" fmla="*/ 75701 w 152624"/>
                <a:gd name="connsiteY7" fmla="*/ 39703 h 152087"/>
                <a:gd name="connsiteX8" fmla="*/ 39967 w 152624"/>
                <a:gd name="connsiteY8" fmla="*/ 75947 h 152087"/>
                <a:gd name="connsiteX9" fmla="*/ 75537 w 152624"/>
                <a:gd name="connsiteY9" fmla="*/ 111681 h 152087"/>
                <a:gd name="connsiteX10" fmla="*/ 111943 w 152624"/>
                <a:gd name="connsiteY10" fmla="*/ 76677 h 152087"/>
                <a:gd name="connsiteX11" fmla="*/ 111946 w 152624"/>
                <a:gd name="connsiteY11" fmla="*/ 75440 h 15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624" h="152087">
                  <a:moveTo>
                    <a:pt x="76847" y="151491"/>
                  </a:moveTo>
                  <a:cubicBezTo>
                    <a:pt x="34818" y="152093"/>
                    <a:pt x="258" y="118511"/>
                    <a:pt x="-344" y="76482"/>
                  </a:cubicBezTo>
                  <a:cubicBezTo>
                    <a:pt x="-344" y="76396"/>
                    <a:pt x="-347" y="76310"/>
                    <a:pt x="-347" y="76220"/>
                  </a:cubicBezTo>
                  <a:cubicBezTo>
                    <a:pt x="-1183" y="35379"/>
                    <a:pt x="33107" y="141"/>
                    <a:pt x="74450" y="-584"/>
                  </a:cubicBezTo>
                  <a:cubicBezTo>
                    <a:pt x="116916" y="-1049"/>
                    <a:pt x="151736" y="32973"/>
                    <a:pt x="152257" y="75440"/>
                  </a:cubicBezTo>
                  <a:cubicBezTo>
                    <a:pt x="152759" y="116560"/>
                    <a:pt x="119027" y="150710"/>
                    <a:pt x="76847" y="151491"/>
                  </a:cubicBezTo>
                  <a:close/>
                  <a:moveTo>
                    <a:pt x="111946" y="75440"/>
                  </a:moveTo>
                  <a:cubicBezTo>
                    <a:pt x="111806" y="55563"/>
                    <a:pt x="95579" y="39563"/>
                    <a:pt x="75701" y="39703"/>
                  </a:cubicBezTo>
                  <a:cubicBezTo>
                    <a:pt x="55827" y="39842"/>
                    <a:pt x="39825" y="56070"/>
                    <a:pt x="39967" y="75947"/>
                  </a:cubicBezTo>
                  <a:cubicBezTo>
                    <a:pt x="40104" y="95562"/>
                    <a:pt x="55925" y="111453"/>
                    <a:pt x="75537" y="111681"/>
                  </a:cubicBezTo>
                  <a:cubicBezTo>
                    <a:pt x="95255" y="112069"/>
                    <a:pt x="111555" y="96396"/>
                    <a:pt x="111943" y="76677"/>
                  </a:cubicBezTo>
                  <a:cubicBezTo>
                    <a:pt x="111951" y="76265"/>
                    <a:pt x="111951" y="75852"/>
                    <a:pt x="111946" y="75440"/>
                  </a:cubicBezTo>
                  <a:close/>
                </a:path>
              </a:pathLst>
            </a:custGeom>
            <a:solidFill>
              <a:schemeClr val="accent5"/>
            </a:solidFill>
            <a:ln w="27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106" name="Freeform: Shape 105">
              <a:extLst>
                <a:ext uri="{FF2B5EF4-FFF2-40B4-BE49-F238E27FC236}">
                  <a16:creationId xmlns:a16="http://schemas.microsoft.com/office/drawing/2014/main" id="{7933D6B6-E15C-03A1-9EC4-EFC3CBD33F82}"/>
                </a:ext>
              </a:extLst>
            </p:cNvPr>
            <p:cNvSpPr/>
            <p:nvPr/>
          </p:nvSpPr>
          <p:spPr>
            <a:xfrm>
              <a:off x="6299197" y="1921643"/>
              <a:ext cx="41124" cy="35969"/>
            </a:xfrm>
            <a:custGeom>
              <a:avLst/>
              <a:gdLst>
                <a:gd name="connsiteX0" fmla="*/ 31705 w 41124"/>
                <a:gd name="connsiteY0" fmla="*/ -589 h 35969"/>
                <a:gd name="connsiteX1" fmla="*/ 35274 w 41124"/>
                <a:gd name="connsiteY1" fmla="*/ 28460 h 35969"/>
                <a:gd name="connsiteX2" fmla="*/ 7242 w 41124"/>
                <a:gd name="connsiteY2" fmla="*/ 30579 h 35969"/>
                <a:gd name="connsiteX3" fmla="*/ 5807 w 41124"/>
                <a:gd name="connsiteY3" fmla="*/ 29213 h 35969"/>
                <a:gd name="connsiteX4" fmla="*/ 7396 w 41124"/>
                <a:gd name="connsiteY4" fmla="*/ 554 h 35969"/>
                <a:gd name="connsiteX5" fmla="*/ 20889 w 41124"/>
                <a:gd name="connsiteY5" fmla="*/ 8918 h 35969"/>
                <a:gd name="connsiteX6" fmla="*/ 31705 w 41124"/>
                <a:gd name="connsiteY6" fmla="*/ -589 h 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24" h="35969">
                  <a:moveTo>
                    <a:pt x="31705" y="-589"/>
                  </a:moveTo>
                  <a:cubicBezTo>
                    <a:pt x="42076" y="7412"/>
                    <a:pt x="43916" y="18926"/>
                    <a:pt x="35274" y="28460"/>
                  </a:cubicBezTo>
                  <a:cubicBezTo>
                    <a:pt x="28118" y="36785"/>
                    <a:pt x="15570" y="37733"/>
                    <a:pt x="7242" y="30579"/>
                  </a:cubicBezTo>
                  <a:cubicBezTo>
                    <a:pt x="6743" y="30147"/>
                    <a:pt x="6264" y="29693"/>
                    <a:pt x="5807" y="29213"/>
                  </a:cubicBezTo>
                  <a:cubicBezTo>
                    <a:pt x="-3281" y="19930"/>
                    <a:pt x="-1971" y="8109"/>
                    <a:pt x="7396" y="554"/>
                  </a:cubicBezTo>
                  <a:cubicBezTo>
                    <a:pt x="12302" y="3844"/>
                    <a:pt x="16456" y="8695"/>
                    <a:pt x="20889" y="8918"/>
                  </a:cubicBezTo>
                  <a:cubicBezTo>
                    <a:pt x="24067" y="9169"/>
                    <a:pt x="27635" y="3231"/>
                    <a:pt x="31705" y="-589"/>
                  </a:cubicBezTo>
                  <a:close/>
                </a:path>
              </a:pathLst>
            </a:custGeom>
            <a:solidFill>
              <a:schemeClr val="accent5"/>
            </a:solidFill>
            <a:ln w="27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grpSp>
      <p:sp>
        <p:nvSpPr>
          <p:cNvPr id="107" name="Arrow: Right 106">
            <a:extLst>
              <a:ext uri="{FF2B5EF4-FFF2-40B4-BE49-F238E27FC236}">
                <a16:creationId xmlns:a16="http://schemas.microsoft.com/office/drawing/2014/main" id="{1F7C4F74-3731-7B31-9038-8038F691F512}"/>
              </a:ext>
            </a:extLst>
          </p:cNvPr>
          <p:cNvSpPr/>
          <p:nvPr/>
        </p:nvSpPr>
        <p:spPr>
          <a:xfrm rot="5400000">
            <a:off x="7576718" y="4869500"/>
            <a:ext cx="541538" cy="299041"/>
          </a:xfrm>
          <a:prstGeom prst="rightArrow">
            <a:avLst/>
          </a:prstGeom>
          <a:solidFill>
            <a:srgbClr val="0072BC"/>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Arrow: Right 107">
            <a:extLst>
              <a:ext uri="{FF2B5EF4-FFF2-40B4-BE49-F238E27FC236}">
                <a16:creationId xmlns:a16="http://schemas.microsoft.com/office/drawing/2014/main" id="{5EFF6AC4-9078-99E7-5EBF-566FAEB8AF3B}"/>
              </a:ext>
            </a:extLst>
          </p:cNvPr>
          <p:cNvSpPr/>
          <p:nvPr/>
        </p:nvSpPr>
        <p:spPr>
          <a:xfrm rot="5400000">
            <a:off x="7583999" y="2565155"/>
            <a:ext cx="541538" cy="299041"/>
          </a:xfrm>
          <a:prstGeom prst="rightArrow">
            <a:avLst/>
          </a:prstGeom>
          <a:solidFill>
            <a:srgbClr val="0072BC"/>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EBD9DA95-B842-6185-B9AF-6D6E9E9D832E}"/>
              </a:ext>
            </a:extLst>
          </p:cNvPr>
          <p:cNvSpPr/>
          <p:nvPr/>
        </p:nvSpPr>
        <p:spPr>
          <a:xfrm>
            <a:off x="182774" y="628210"/>
            <a:ext cx="12009225" cy="540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200" i="0" u="none" strike="noStrike" kern="1200" cap="none" spc="0" normalizeH="0" baseline="0" noProof="0">
                <a:ln>
                  <a:noFill/>
                </a:ln>
                <a:solidFill>
                  <a:schemeClr val="tx1"/>
                </a:solidFill>
                <a:effectLst/>
                <a:uLnTx/>
                <a:uFillTx/>
                <a:latin typeface="Arial"/>
                <a:cs typeface="+mn-cs"/>
              </a:rPr>
              <a:t>Approach is to transform SRE operations through short-term, long-term initiatives and roadmap to have a target state where SRE is provided as a Service to bank consumers like business value streams and engineering.</a:t>
            </a:r>
            <a:endParaRPr kumimoji="1" lang="en-IN" sz="1200" i="0" u="none" strike="noStrike" kern="1200" cap="none" spc="0" normalizeH="0" baseline="0" noProof="0">
              <a:ln>
                <a:noFill/>
              </a:ln>
              <a:solidFill>
                <a:schemeClr val="tx1"/>
              </a:solidFill>
              <a:effectLst/>
              <a:uLnTx/>
              <a:uFillTx/>
              <a:latin typeface="Arial"/>
              <a:cs typeface="+mn-cs"/>
            </a:endParaRPr>
          </a:p>
        </p:txBody>
      </p:sp>
      <p:sp>
        <p:nvSpPr>
          <p:cNvPr id="24" name="Footer Placeholder 2">
            <a:extLst>
              <a:ext uri="{FF2B5EF4-FFF2-40B4-BE49-F238E27FC236}">
                <a16:creationId xmlns:a16="http://schemas.microsoft.com/office/drawing/2014/main" id="{6E209287-55CE-8ECE-5949-77709916FCA0}"/>
              </a:ext>
            </a:extLst>
          </p:cNvPr>
          <p:cNvSpPr txBox="1">
            <a:spLocks/>
          </p:cNvSpPr>
          <p:nvPr/>
        </p:nvSpPr>
        <p:spPr>
          <a:xfrm>
            <a:off x="371475" y="6563358"/>
            <a:ext cx="4852035" cy="889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2024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1669560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EE426-8713-07AD-05C0-AA6383F10628}"/>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86F520C7-8A79-0031-2156-0E073009CB2F}"/>
              </a:ext>
            </a:extLst>
          </p:cNvPr>
          <p:cNvSpPr>
            <a:spLocks noGrp="1"/>
          </p:cNvSpPr>
          <p:nvPr>
            <p:ph type="title"/>
          </p:nvPr>
        </p:nvSpPr>
        <p:spPr>
          <a:xfrm>
            <a:off x="174954" y="66636"/>
            <a:ext cx="11841480" cy="722376"/>
          </a:xfrm>
        </p:spPr>
        <p:txBody>
          <a:bodyPr vert="horz" lIns="91440" tIns="45720" rIns="91440" bIns="45720" rtlCol="0" anchor="ctr">
            <a:normAutofit/>
          </a:bodyPr>
          <a:lstStyle/>
          <a:p>
            <a:r>
              <a:rPr kumimoji="0" lang="en-IN">
                <a:solidFill>
                  <a:srgbClr val="070F26"/>
                </a:solidFill>
                <a:latin typeface="Georgia" panose="02040502050405020303" pitchFamily="18" charset="0"/>
              </a:rPr>
              <a:t>Resiliency: Challenges &amp; Impact</a:t>
            </a:r>
          </a:p>
        </p:txBody>
      </p:sp>
      <p:sp>
        <p:nvSpPr>
          <p:cNvPr id="19" name="Rectangle 18">
            <a:extLst>
              <a:ext uri="{FF2B5EF4-FFF2-40B4-BE49-F238E27FC236}">
                <a16:creationId xmlns:a16="http://schemas.microsoft.com/office/drawing/2014/main" id="{1A9D3ECF-D540-61BA-8411-7CA888B95A24}"/>
              </a:ext>
            </a:extLst>
          </p:cNvPr>
          <p:cNvSpPr/>
          <p:nvPr/>
        </p:nvSpPr>
        <p:spPr>
          <a:xfrm>
            <a:off x="251512" y="907407"/>
            <a:ext cx="6768000" cy="5292000"/>
          </a:xfrm>
          <a:prstGeom prst="rect">
            <a:avLst/>
          </a:prstGeom>
          <a:pattFill prst="pct50">
            <a:fgClr>
              <a:schemeClr val="bg1">
                <a:lumMod val="95000"/>
              </a:schemeClr>
            </a:fgClr>
            <a:bgClr>
              <a:schemeClr val="bg1"/>
            </a:bgClr>
          </a:pattFill>
          <a:ln w="28575">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cs typeface="+mn-cs"/>
            </a:endParaRPr>
          </a:p>
        </p:txBody>
      </p:sp>
      <p:grpSp>
        <p:nvGrpSpPr>
          <p:cNvPr id="24" name="Group 23">
            <a:extLst>
              <a:ext uri="{FF2B5EF4-FFF2-40B4-BE49-F238E27FC236}">
                <a16:creationId xmlns:a16="http://schemas.microsoft.com/office/drawing/2014/main" id="{AA90D22A-47FE-E85C-F886-7B1D0988A000}"/>
              </a:ext>
            </a:extLst>
          </p:cNvPr>
          <p:cNvGrpSpPr/>
          <p:nvPr/>
        </p:nvGrpSpPr>
        <p:grpSpPr>
          <a:xfrm>
            <a:off x="426335" y="3551795"/>
            <a:ext cx="1851731" cy="495292"/>
            <a:chOff x="319151" y="3001675"/>
            <a:chExt cx="1851731" cy="495292"/>
          </a:xfrm>
        </p:grpSpPr>
        <p:cxnSp>
          <p:nvCxnSpPr>
            <p:cNvPr id="25" name="Straight Connector 24">
              <a:extLst>
                <a:ext uri="{FF2B5EF4-FFF2-40B4-BE49-F238E27FC236}">
                  <a16:creationId xmlns:a16="http://schemas.microsoft.com/office/drawing/2014/main" id="{B3DBFBCD-ACB9-94BD-1A4F-897DA83E4FFD}"/>
                </a:ext>
              </a:extLst>
            </p:cNvPr>
            <p:cNvCxnSpPr>
              <a:cxnSpLocks/>
            </p:cNvCxnSpPr>
            <p:nvPr/>
          </p:nvCxnSpPr>
          <p:spPr>
            <a:xfrm>
              <a:off x="1890967" y="3001675"/>
              <a:ext cx="279915" cy="495292"/>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349B4C7-5592-B03F-65B9-A6BAEB7BB930}"/>
                </a:ext>
              </a:extLst>
            </p:cNvPr>
            <p:cNvCxnSpPr>
              <a:cxnSpLocks/>
            </p:cNvCxnSpPr>
            <p:nvPr/>
          </p:nvCxnSpPr>
          <p:spPr>
            <a:xfrm>
              <a:off x="319151" y="3007509"/>
              <a:ext cx="1591871"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341BF36A-C2E4-1FB6-5800-A7E9B275DC89}"/>
              </a:ext>
            </a:extLst>
          </p:cNvPr>
          <p:cNvSpPr txBox="1"/>
          <p:nvPr/>
        </p:nvSpPr>
        <p:spPr>
          <a:xfrm>
            <a:off x="4496245" y="1247024"/>
            <a:ext cx="2075016" cy="6924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srgbClr val="0F1C50"/>
                </a:solidFill>
                <a:effectLst/>
                <a:uLnTx/>
                <a:uFillTx/>
                <a:ea typeface="Microsoft GothicNeo" panose="020B0500000101010101" pitchFamily="34" charset="-127"/>
                <a:cs typeface="Microsoft GothicNeo" panose="020B0500000101010101" pitchFamily="34" charset="-127"/>
              </a:rPr>
              <a:t>Root cause detection </a:t>
            </a:r>
            <a:r>
              <a:rPr kumimoji="0" lang="en-IN" sz="1300" b="0" i="0" u="none" strike="noStrike" kern="1200" cap="none" spc="0" normalizeH="0" baseline="0" noProof="0">
                <a:ln>
                  <a:noFill/>
                </a:ln>
                <a:solidFill>
                  <a:srgbClr val="404040"/>
                </a:solidFill>
                <a:effectLst/>
                <a:uLnTx/>
                <a:uFillTx/>
                <a:ea typeface="Microsoft GothicNeo" panose="020B0500000101010101" pitchFamily="34" charset="-127"/>
                <a:cs typeface="Microsoft GothicNeo" panose="020B0500000101010101" pitchFamily="34" charset="-127"/>
              </a:rPr>
              <a:t>tends as a time-intensive process</a:t>
            </a:r>
          </a:p>
        </p:txBody>
      </p:sp>
      <p:sp>
        <p:nvSpPr>
          <p:cNvPr id="28" name="TextBox 27">
            <a:extLst>
              <a:ext uri="{FF2B5EF4-FFF2-40B4-BE49-F238E27FC236}">
                <a16:creationId xmlns:a16="http://schemas.microsoft.com/office/drawing/2014/main" id="{E2B6C3E8-BC5A-ECB5-19D2-D5C41DBA09A5}"/>
              </a:ext>
            </a:extLst>
          </p:cNvPr>
          <p:cNvSpPr txBox="1"/>
          <p:nvPr/>
        </p:nvSpPr>
        <p:spPr>
          <a:xfrm>
            <a:off x="486364" y="1249490"/>
            <a:ext cx="2075015" cy="6924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srgbClr val="0F1C50"/>
                </a:solidFill>
                <a:effectLst/>
                <a:uLnTx/>
                <a:uFillTx/>
                <a:ea typeface="Microsoft GothicNeo" panose="020B0500000101010101" pitchFamily="34" charset="-127"/>
                <a:cs typeface="Microsoft GothicNeo" panose="020B0500000101010101" pitchFamily="34" charset="-127"/>
              </a:rPr>
              <a:t>Absence of E2E single observability platform and historical data</a:t>
            </a:r>
            <a:endParaRPr kumimoji="0" lang="en-IN" sz="1300" b="0" i="0" u="none" strike="noStrike" kern="1200" cap="none" spc="0" normalizeH="0" baseline="0" noProof="0">
              <a:ln>
                <a:noFill/>
              </a:ln>
              <a:solidFill>
                <a:srgbClr val="0F1C50"/>
              </a:solidFill>
              <a:effectLst/>
              <a:uLnTx/>
              <a:uFillTx/>
              <a:ea typeface="Microsoft GothicNeo" panose="020B0500000101010101" pitchFamily="34" charset="-127"/>
              <a:cs typeface="Microsoft GothicNeo" panose="020B0500000101010101" pitchFamily="34" charset="-127"/>
            </a:endParaRPr>
          </a:p>
        </p:txBody>
      </p:sp>
      <p:pic>
        <p:nvPicPr>
          <p:cNvPr id="29" name="Graphic 28" descr="Brainstorm with solid fill">
            <a:extLst>
              <a:ext uri="{FF2B5EF4-FFF2-40B4-BE49-F238E27FC236}">
                <a16:creationId xmlns:a16="http://schemas.microsoft.com/office/drawing/2014/main" id="{A974C497-E449-C5B3-553D-749E9F071E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77215" y="3044065"/>
            <a:ext cx="468000" cy="468000"/>
          </a:xfrm>
          <a:prstGeom prst="rect">
            <a:avLst/>
          </a:prstGeom>
        </p:spPr>
      </p:pic>
      <p:sp>
        <p:nvSpPr>
          <p:cNvPr id="30" name="Rectangle 29">
            <a:extLst>
              <a:ext uri="{FF2B5EF4-FFF2-40B4-BE49-F238E27FC236}">
                <a16:creationId xmlns:a16="http://schemas.microsoft.com/office/drawing/2014/main" id="{3C7F2FF0-1A9A-AB99-B73E-1CC295BF1F62}"/>
              </a:ext>
            </a:extLst>
          </p:cNvPr>
          <p:cNvSpPr/>
          <p:nvPr/>
        </p:nvSpPr>
        <p:spPr>
          <a:xfrm>
            <a:off x="7736353" y="901533"/>
            <a:ext cx="3946267" cy="540000"/>
          </a:xfrm>
          <a:prstGeom prst="rect">
            <a:avLst/>
          </a:prstGeom>
          <a:solidFill>
            <a:srgbClr val="00395E">
              <a:alpha val="77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1800" b="1" i="0" u="none" strike="noStrike" kern="1200" cap="none" spc="0" normalizeH="0" baseline="0" noProof="0">
                <a:ln>
                  <a:noFill/>
                </a:ln>
                <a:solidFill>
                  <a:sysClr val="windowText" lastClr="000000"/>
                </a:solidFill>
                <a:effectLst/>
                <a:uLnTx/>
                <a:uFillTx/>
                <a:ea typeface="Microsoft GothicNeo" panose="020B0500000101010101" pitchFamily="34" charset="-127"/>
                <a:cs typeface="Microsoft GothicNeo" panose="020B0500000101010101" pitchFamily="34" charset="-127"/>
              </a:rPr>
              <a:t>  </a:t>
            </a:r>
            <a:r>
              <a:rPr kumimoji="1" lang="en-IN" sz="1800" b="1" i="0" u="none" strike="noStrike" kern="1200" cap="none" spc="0" normalizeH="0" baseline="0" noProof="0">
                <a:ln>
                  <a:noFill/>
                </a:ln>
                <a:solidFill>
                  <a:schemeClr val="bg1"/>
                </a:solidFill>
                <a:effectLst/>
                <a:uLnTx/>
                <a:uFillTx/>
                <a:ea typeface="Microsoft GothicNeo" panose="020B0500000101010101" pitchFamily="34" charset="-127"/>
                <a:cs typeface="Microsoft GothicNeo" panose="020B0500000101010101" pitchFamily="34" charset="-127"/>
              </a:rPr>
              <a:t>Impact</a:t>
            </a:r>
            <a:endParaRPr kumimoji="1" lang="en-IN" sz="1800" b="0" i="0" u="none" strike="noStrike" kern="1200" cap="none" spc="0" normalizeH="0" baseline="0" noProof="0">
              <a:ln>
                <a:noFill/>
              </a:ln>
              <a:solidFill>
                <a:schemeClr val="bg1"/>
              </a:solidFill>
              <a:effectLst/>
              <a:uLnTx/>
              <a:uFillTx/>
              <a:cs typeface="+mn-cs"/>
            </a:endParaRPr>
          </a:p>
        </p:txBody>
      </p:sp>
      <p:pic>
        <p:nvPicPr>
          <p:cNvPr id="31" name="Graphic 30" descr="Warning with solid fill">
            <a:extLst>
              <a:ext uri="{FF2B5EF4-FFF2-40B4-BE49-F238E27FC236}">
                <a16:creationId xmlns:a16="http://schemas.microsoft.com/office/drawing/2014/main" id="{1EEA10D2-94EC-DBF9-AE53-3F6C417B5D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8578" y="999235"/>
            <a:ext cx="360000" cy="360000"/>
          </a:xfrm>
          <a:prstGeom prst="rect">
            <a:avLst/>
          </a:prstGeom>
        </p:spPr>
      </p:pic>
      <p:sp>
        <p:nvSpPr>
          <p:cNvPr id="32" name="TextBox 31">
            <a:extLst>
              <a:ext uri="{FF2B5EF4-FFF2-40B4-BE49-F238E27FC236}">
                <a16:creationId xmlns:a16="http://schemas.microsoft.com/office/drawing/2014/main" id="{57519E11-F6E1-E433-0730-7629C5927832}"/>
              </a:ext>
            </a:extLst>
          </p:cNvPr>
          <p:cNvSpPr txBox="1"/>
          <p:nvPr/>
        </p:nvSpPr>
        <p:spPr>
          <a:xfrm>
            <a:off x="4919589" y="2648199"/>
            <a:ext cx="2185122" cy="8925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srgbClr val="0F1C50"/>
                </a:solidFill>
                <a:effectLst/>
                <a:uLnTx/>
                <a:uFillTx/>
                <a:ea typeface="Microsoft GothicNeo" panose="020B0500000101010101" pitchFamily="34" charset="-127"/>
                <a:cs typeface="Microsoft GothicNeo" panose="020B0500000101010101" pitchFamily="34" charset="-127"/>
              </a:rPr>
              <a:t>Inconsistent tools and automation strategy </a:t>
            </a:r>
            <a:r>
              <a:rPr kumimoji="0" lang="en-IN" sz="1300" b="0" i="0" u="none" strike="noStrike" kern="1200" cap="none" spc="0" normalizeH="0" baseline="0" noProof="0">
                <a:ln>
                  <a:noFill/>
                </a:ln>
                <a:solidFill>
                  <a:srgbClr val="404040"/>
                </a:solidFill>
                <a:effectLst/>
                <a:uLnTx/>
                <a:uFillTx/>
                <a:ea typeface="Microsoft GothicNeo" panose="020B0500000101010101" pitchFamily="34" charset="-127"/>
                <a:cs typeface="Microsoft GothicNeo" panose="020B0500000101010101" pitchFamily="34" charset="-127"/>
              </a:rPr>
              <a:t>leads to high toil, inefficient tool utilization</a:t>
            </a:r>
          </a:p>
        </p:txBody>
      </p:sp>
      <p:sp>
        <p:nvSpPr>
          <p:cNvPr id="33" name="TextBox 32">
            <a:extLst>
              <a:ext uri="{FF2B5EF4-FFF2-40B4-BE49-F238E27FC236}">
                <a16:creationId xmlns:a16="http://schemas.microsoft.com/office/drawing/2014/main" id="{9F996036-15E6-8AB8-27AB-C64D94635311}"/>
              </a:ext>
            </a:extLst>
          </p:cNvPr>
          <p:cNvSpPr txBox="1"/>
          <p:nvPr/>
        </p:nvSpPr>
        <p:spPr>
          <a:xfrm>
            <a:off x="422703" y="2814252"/>
            <a:ext cx="1820706" cy="6924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srgbClr val="0F1C50"/>
                </a:solidFill>
                <a:effectLst/>
                <a:uLnTx/>
                <a:uFillTx/>
                <a:ea typeface="Microsoft GothicNeo" panose="020B0500000101010101" pitchFamily="34" charset="-127"/>
                <a:cs typeface="Microsoft GothicNeo" panose="020B0500000101010101" pitchFamily="34" charset="-127"/>
              </a:rPr>
              <a:t>Reactive approach rather than a Proactive approach</a:t>
            </a:r>
            <a:endParaRPr kumimoji="0" lang="en-IN" sz="1300" b="0" i="0" u="none" strike="noStrike" kern="1200" cap="none" spc="0" normalizeH="0" baseline="0" noProof="0">
              <a:ln>
                <a:noFill/>
              </a:ln>
              <a:solidFill>
                <a:srgbClr val="0F1C50"/>
              </a:solidFill>
              <a:effectLst/>
              <a:uLnTx/>
              <a:uFillTx/>
              <a:ea typeface="Microsoft GothicNeo" panose="020B0500000101010101" pitchFamily="34" charset="-127"/>
              <a:cs typeface="Microsoft GothicNeo" panose="020B0500000101010101" pitchFamily="34" charset="-127"/>
            </a:endParaRPr>
          </a:p>
        </p:txBody>
      </p:sp>
      <p:sp>
        <p:nvSpPr>
          <p:cNvPr id="34" name="TextBox 33">
            <a:extLst>
              <a:ext uri="{FF2B5EF4-FFF2-40B4-BE49-F238E27FC236}">
                <a16:creationId xmlns:a16="http://schemas.microsoft.com/office/drawing/2014/main" id="{A1C3F9C4-3FFC-F342-8E8A-D254E56CE87D}"/>
              </a:ext>
            </a:extLst>
          </p:cNvPr>
          <p:cNvSpPr txBox="1"/>
          <p:nvPr/>
        </p:nvSpPr>
        <p:spPr>
          <a:xfrm>
            <a:off x="2173092" y="5329097"/>
            <a:ext cx="2707878" cy="6924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srgbClr val="0F1C50"/>
                </a:solidFill>
                <a:effectLst/>
                <a:uLnTx/>
                <a:uFillTx/>
                <a:ea typeface="Microsoft GothicNeo" panose="020B0500000101010101" pitchFamily="34" charset="-127"/>
                <a:cs typeface="Microsoft GothicNeo" panose="020B0500000101010101" pitchFamily="34" charset="-127"/>
              </a:rPr>
              <a:t>Inefficient skillset and limited time </a:t>
            </a:r>
            <a:r>
              <a:rPr kumimoji="0" lang="en-IN" sz="1300" b="0" i="0" u="none" strike="noStrike" kern="1200" cap="none" spc="0" normalizeH="0" baseline="0" noProof="0">
                <a:ln>
                  <a:noFill/>
                </a:ln>
                <a:solidFill>
                  <a:srgbClr val="404040"/>
                </a:solidFill>
                <a:effectLst/>
                <a:uLnTx/>
                <a:uFillTx/>
                <a:ea typeface="Microsoft GothicNeo" panose="020B0500000101010101" pitchFamily="34" charset="-127"/>
                <a:cs typeface="Microsoft GothicNeo" panose="020B0500000101010101" pitchFamily="34" charset="-127"/>
              </a:rPr>
              <a:t>to implement automation and reduce toil</a:t>
            </a:r>
          </a:p>
        </p:txBody>
      </p:sp>
      <p:grpSp>
        <p:nvGrpSpPr>
          <p:cNvPr id="35" name="Group 34">
            <a:extLst>
              <a:ext uri="{FF2B5EF4-FFF2-40B4-BE49-F238E27FC236}">
                <a16:creationId xmlns:a16="http://schemas.microsoft.com/office/drawing/2014/main" id="{71F9CF16-3227-EA43-9206-4348C6E66A25}"/>
              </a:ext>
            </a:extLst>
          </p:cNvPr>
          <p:cNvGrpSpPr/>
          <p:nvPr/>
        </p:nvGrpSpPr>
        <p:grpSpPr>
          <a:xfrm>
            <a:off x="4692896" y="3551793"/>
            <a:ext cx="1871786" cy="495294"/>
            <a:chOff x="4319965" y="5996538"/>
            <a:chExt cx="2003820" cy="276660"/>
          </a:xfrm>
        </p:grpSpPr>
        <p:cxnSp>
          <p:nvCxnSpPr>
            <p:cNvPr id="36" name="Straight Connector 35">
              <a:extLst>
                <a:ext uri="{FF2B5EF4-FFF2-40B4-BE49-F238E27FC236}">
                  <a16:creationId xmlns:a16="http://schemas.microsoft.com/office/drawing/2014/main" id="{995D77CA-C4DB-3379-034B-2AD9B4E5E1FB}"/>
                </a:ext>
              </a:extLst>
            </p:cNvPr>
            <p:cNvCxnSpPr/>
            <p:nvPr/>
          </p:nvCxnSpPr>
          <p:spPr>
            <a:xfrm flipV="1">
              <a:off x="4319965" y="5996539"/>
              <a:ext cx="299660" cy="276659"/>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C721FB2-3F7C-286B-A0FA-C937B3A917A1}"/>
                </a:ext>
              </a:extLst>
            </p:cNvPr>
            <p:cNvCxnSpPr>
              <a:cxnSpLocks/>
            </p:cNvCxnSpPr>
            <p:nvPr/>
          </p:nvCxnSpPr>
          <p:spPr>
            <a:xfrm>
              <a:off x="4619625" y="5996538"/>
              <a:ext cx="1704160"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BFEF3A8F-F85C-6180-74A4-D6C76C2F5E40}"/>
              </a:ext>
            </a:extLst>
          </p:cNvPr>
          <p:cNvGrpSpPr/>
          <p:nvPr/>
        </p:nvGrpSpPr>
        <p:grpSpPr>
          <a:xfrm>
            <a:off x="4157862" y="1996729"/>
            <a:ext cx="2315667" cy="604189"/>
            <a:chOff x="4840978" y="4268752"/>
            <a:chExt cx="2631777" cy="276659"/>
          </a:xfrm>
        </p:grpSpPr>
        <p:cxnSp>
          <p:nvCxnSpPr>
            <p:cNvPr id="39" name="Straight Connector 38">
              <a:extLst>
                <a:ext uri="{FF2B5EF4-FFF2-40B4-BE49-F238E27FC236}">
                  <a16:creationId xmlns:a16="http://schemas.microsoft.com/office/drawing/2014/main" id="{96FA23D7-C350-9452-1747-D6C0A2E37152}"/>
                </a:ext>
              </a:extLst>
            </p:cNvPr>
            <p:cNvCxnSpPr/>
            <p:nvPr/>
          </p:nvCxnSpPr>
          <p:spPr>
            <a:xfrm flipV="1">
              <a:off x="4840978" y="4268752"/>
              <a:ext cx="299660" cy="276659"/>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D676518-9758-1A29-945D-A4F3263320AB}"/>
                </a:ext>
              </a:extLst>
            </p:cNvPr>
            <p:cNvCxnSpPr>
              <a:cxnSpLocks/>
            </p:cNvCxnSpPr>
            <p:nvPr/>
          </p:nvCxnSpPr>
          <p:spPr>
            <a:xfrm flipV="1">
              <a:off x="5140638" y="4268752"/>
              <a:ext cx="233211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5676B92A-7035-B1C1-67E8-FDEE690419A6}"/>
              </a:ext>
            </a:extLst>
          </p:cNvPr>
          <p:cNvGrpSpPr/>
          <p:nvPr/>
        </p:nvGrpSpPr>
        <p:grpSpPr>
          <a:xfrm>
            <a:off x="509379" y="1996035"/>
            <a:ext cx="2333753" cy="584775"/>
            <a:chOff x="415801" y="4256694"/>
            <a:chExt cx="2482076" cy="276659"/>
          </a:xfrm>
        </p:grpSpPr>
        <p:cxnSp>
          <p:nvCxnSpPr>
            <p:cNvPr id="42" name="Straight Connector 41">
              <a:extLst>
                <a:ext uri="{FF2B5EF4-FFF2-40B4-BE49-F238E27FC236}">
                  <a16:creationId xmlns:a16="http://schemas.microsoft.com/office/drawing/2014/main" id="{6659B907-4617-A441-7AB4-41E94BEBF545}"/>
                </a:ext>
              </a:extLst>
            </p:cNvPr>
            <p:cNvCxnSpPr/>
            <p:nvPr/>
          </p:nvCxnSpPr>
          <p:spPr>
            <a:xfrm flipH="1" flipV="1">
              <a:off x="2598217" y="4256694"/>
              <a:ext cx="299660" cy="276659"/>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64B9904-67F0-AB12-1094-E7325C510057}"/>
                </a:ext>
              </a:extLst>
            </p:cNvPr>
            <p:cNvCxnSpPr>
              <a:cxnSpLocks/>
            </p:cNvCxnSpPr>
            <p:nvPr/>
          </p:nvCxnSpPr>
          <p:spPr>
            <a:xfrm flipH="1">
              <a:off x="415801" y="4256694"/>
              <a:ext cx="2182416"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110" name="Flowchart: Connector 109">
            <a:extLst>
              <a:ext uri="{FF2B5EF4-FFF2-40B4-BE49-F238E27FC236}">
                <a16:creationId xmlns:a16="http://schemas.microsoft.com/office/drawing/2014/main" id="{74E0971F-AE3A-5B3F-ABD8-911184E58E97}"/>
              </a:ext>
            </a:extLst>
          </p:cNvPr>
          <p:cNvSpPr/>
          <p:nvPr/>
        </p:nvSpPr>
        <p:spPr>
          <a:xfrm>
            <a:off x="2348349" y="2413615"/>
            <a:ext cx="2325902" cy="2330352"/>
          </a:xfrm>
          <a:prstGeom prst="flowChartConnector">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ea typeface="Microsoft GothicNeo" panose="020B0500000101010101" pitchFamily="34" charset="-127"/>
              <a:cs typeface="Microsoft GothicNeo" panose="020B0500000101010101" pitchFamily="34" charset="-127"/>
            </a:endParaRPr>
          </a:p>
        </p:txBody>
      </p:sp>
      <p:sp>
        <p:nvSpPr>
          <p:cNvPr id="111" name="Flowchart: Connector 110">
            <a:extLst>
              <a:ext uri="{FF2B5EF4-FFF2-40B4-BE49-F238E27FC236}">
                <a16:creationId xmlns:a16="http://schemas.microsoft.com/office/drawing/2014/main" id="{D8AAD341-8C2C-1DC7-0E4A-4FD10A476106}"/>
              </a:ext>
            </a:extLst>
          </p:cNvPr>
          <p:cNvSpPr/>
          <p:nvPr/>
        </p:nvSpPr>
        <p:spPr>
          <a:xfrm>
            <a:off x="2462593" y="2190528"/>
            <a:ext cx="684000" cy="684000"/>
          </a:xfrm>
          <a:prstGeom prst="flowChartConnector">
            <a:avLst/>
          </a:prstGeom>
          <a:solidFill>
            <a:schemeClr val="bg1">
              <a:lumMod val="95000"/>
            </a:schemeClr>
          </a:solid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ea typeface="Microsoft GothicNeo" panose="020B0500000101010101" pitchFamily="34" charset="-127"/>
              <a:cs typeface="Microsoft GothicNeo" panose="020B0500000101010101" pitchFamily="34" charset="-127"/>
            </a:endParaRPr>
          </a:p>
        </p:txBody>
      </p:sp>
      <p:grpSp>
        <p:nvGrpSpPr>
          <p:cNvPr id="112" name="Group 111">
            <a:extLst>
              <a:ext uri="{FF2B5EF4-FFF2-40B4-BE49-F238E27FC236}">
                <a16:creationId xmlns:a16="http://schemas.microsoft.com/office/drawing/2014/main" id="{26CB42BF-31BF-4168-2BE2-20F872E9CB4F}"/>
              </a:ext>
            </a:extLst>
          </p:cNvPr>
          <p:cNvGrpSpPr/>
          <p:nvPr/>
        </p:nvGrpSpPr>
        <p:grpSpPr>
          <a:xfrm>
            <a:off x="2761211" y="4639695"/>
            <a:ext cx="1650472" cy="612000"/>
            <a:chOff x="3115997" y="6242088"/>
            <a:chExt cx="1650472" cy="612000"/>
          </a:xfrm>
        </p:grpSpPr>
        <p:cxnSp>
          <p:nvCxnSpPr>
            <p:cNvPr id="113" name="Straight Connector 112">
              <a:extLst>
                <a:ext uri="{FF2B5EF4-FFF2-40B4-BE49-F238E27FC236}">
                  <a16:creationId xmlns:a16="http://schemas.microsoft.com/office/drawing/2014/main" id="{E787581E-E48F-0B43-EB03-098F5ECCB954}"/>
                </a:ext>
              </a:extLst>
            </p:cNvPr>
            <p:cNvCxnSpPr>
              <a:cxnSpLocks/>
            </p:cNvCxnSpPr>
            <p:nvPr/>
          </p:nvCxnSpPr>
          <p:spPr>
            <a:xfrm rot="5400000" flipV="1">
              <a:off x="3575818" y="6548088"/>
              <a:ext cx="612000"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8FE11DF-E1AA-72C5-3C57-12C7C181E8B0}"/>
                </a:ext>
              </a:extLst>
            </p:cNvPr>
            <p:cNvCxnSpPr>
              <a:cxnSpLocks/>
            </p:cNvCxnSpPr>
            <p:nvPr/>
          </p:nvCxnSpPr>
          <p:spPr>
            <a:xfrm flipH="1">
              <a:off x="3115997" y="6854088"/>
              <a:ext cx="1650472"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115" name="TextBox 114">
            <a:extLst>
              <a:ext uri="{FF2B5EF4-FFF2-40B4-BE49-F238E27FC236}">
                <a16:creationId xmlns:a16="http://schemas.microsoft.com/office/drawing/2014/main" id="{6A115A7B-5C57-E5F6-832F-D633CD2D0231}"/>
              </a:ext>
            </a:extLst>
          </p:cNvPr>
          <p:cNvSpPr txBox="1"/>
          <p:nvPr/>
        </p:nvSpPr>
        <p:spPr>
          <a:xfrm>
            <a:off x="2617734" y="3551793"/>
            <a:ext cx="181859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F1C50"/>
                </a:solidFill>
                <a:effectLst/>
                <a:uLnTx/>
                <a:uFillTx/>
                <a:ea typeface="Microsoft GothicNeo" panose="020B0500000101010101" pitchFamily="34" charset="-127"/>
                <a:cs typeface="Microsoft GothicNeo" panose="020B0500000101010101" pitchFamily="34" charset="-127"/>
              </a:rPr>
              <a:t>Challenges</a:t>
            </a:r>
            <a:endParaRPr kumimoji="0" lang="en-IN" sz="1800" b="1" i="0" u="none" strike="noStrike" kern="1200" cap="none" spc="0" normalizeH="0" baseline="0" noProof="0">
              <a:ln>
                <a:noFill/>
              </a:ln>
              <a:solidFill>
                <a:srgbClr val="0F1C50"/>
              </a:solidFill>
              <a:effectLst/>
              <a:uLnTx/>
              <a:uFillTx/>
              <a:ea typeface="Microsoft GothicNeo" panose="020B0500000101010101" pitchFamily="34" charset="-127"/>
              <a:cs typeface="Microsoft GothicNeo" panose="020B0500000101010101" pitchFamily="34" charset="-127"/>
            </a:endParaRPr>
          </a:p>
        </p:txBody>
      </p:sp>
      <p:sp>
        <p:nvSpPr>
          <p:cNvPr id="116" name="Flowchart: Connector 115">
            <a:extLst>
              <a:ext uri="{FF2B5EF4-FFF2-40B4-BE49-F238E27FC236}">
                <a16:creationId xmlns:a16="http://schemas.microsoft.com/office/drawing/2014/main" id="{93953DBB-5EB9-CBC0-61E7-FAB643AE1C91}"/>
              </a:ext>
            </a:extLst>
          </p:cNvPr>
          <p:cNvSpPr/>
          <p:nvPr/>
        </p:nvSpPr>
        <p:spPr>
          <a:xfrm>
            <a:off x="2005859" y="3576345"/>
            <a:ext cx="684000" cy="684000"/>
          </a:xfrm>
          <a:prstGeom prst="flowChartConnector">
            <a:avLst/>
          </a:prstGeom>
          <a:solidFill>
            <a:schemeClr val="bg1">
              <a:lumMod val="95000"/>
            </a:schemeClr>
          </a:solid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ea typeface="Microsoft GothicNeo" panose="020B0500000101010101" pitchFamily="34" charset="-127"/>
              <a:cs typeface="Microsoft GothicNeo" panose="020B0500000101010101" pitchFamily="34" charset="-127"/>
            </a:endParaRPr>
          </a:p>
        </p:txBody>
      </p:sp>
      <p:sp>
        <p:nvSpPr>
          <p:cNvPr id="117" name="Flowchart: Connector 116">
            <a:extLst>
              <a:ext uri="{FF2B5EF4-FFF2-40B4-BE49-F238E27FC236}">
                <a16:creationId xmlns:a16="http://schemas.microsoft.com/office/drawing/2014/main" id="{D0A75CF7-82FB-2DE7-B9F3-E4FCC38A7341}"/>
              </a:ext>
            </a:extLst>
          </p:cNvPr>
          <p:cNvSpPr/>
          <p:nvPr/>
        </p:nvSpPr>
        <p:spPr>
          <a:xfrm>
            <a:off x="3794568" y="2190528"/>
            <a:ext cx="684000" cy="684000"/>
          </a:xfrm>
          <a:prstGeom prst="flowChartConnector">
            <a:avLst/>
          </a:prstGeom>
          <a:solidFill>
            <a:schemeClr val="bg1">
              <a:lumMod val="95000"/>
            </a:schemeClr>
          </a:solid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ea typeface="Microsoft GothicNeo" panose="020B0500000101010101" pitchFamily="34" charset="-127"/>
              <a:cs typeface="Microsoft GothicNeo" panose="020B0500000101010101" pitchFamily="34" charset="-127"/>
            </a:endParaRPr>
          </a:p>
        </p:txBody>
      </p:sp>
      <p:sp>
        <p:nvSpPr>
          <p:cNvPr id="118" name="Flowchart: Connector 117">
            <a:extLst>
              <a:ext uri="{FF2B5EF4-FFF2-40B4-BE49-F238E27FC236}">
                <a16:creationId xmlns:a16="http://schemas.microsoft.com/office/drawing/2014/main" id="{CED41B84-97F6-1F81-14B6-38AF7CC37AD5}"/>
              </a:ext>
            </a:extLst>
          </p:cNvPr>
          <p:cNvSpPr/>
          <p:nvPr/>
        </p:nvSpPr>
        <p:spPr>
          <a:xfrm>
            <a:off x="4311670" y="3573877"/>
            <a:ext cx="684000" cy="684000"/>
          </a:xfrm>
          <a:prstGeom prst="flowChartConnector">
            <a:avLst/>
          </a:prstGeom>
          <a:solidFill>
            <a:schemeClr val="bg1">
              <a:lumMod val="95000"/>
            </a:schemeClr>
          </a:solid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ea typeface="Microsoft GothicNeo" panose="020B0500000101010101" pitchFamily="34" charset="-127"/>
              <a:cs typeface="Microsoft GothicNeo" panose="020B0500000101010101" pitchFamily="34" charset="-127"/>
            </a:endParaRPr>
          </a:p>
        </p:txBody>
      </p:sp>
      <p:sp>
        <p:nvSpPr>
          <p:cNvPr id="119" name="Flowchart: Connector 118">
            <a:extLst>
              <a:ext uri="{FF2B5EF4-FFF2-40B4-BE49-F238E27FC236}">
                <a16:creationId xmlns:a16="http://schemas.microsoft.com/office/drawing/2014/main" id="{9DFE3FE5-77A1-EEA6-2049-A9A46CA8E381}"/>
              </a:ext>
            </a:extLst>
          </p:cNvPr>
          <p:cNvSpPr/>
          <p:nvPr/>
        </p:nvSpPr>
        <p:spPr>
          <a:xfrm>
            <a:off x="3169300" y="4359517"/>
            <a:ext cx="684000" cy="684000"/>
          </a:xfrm>
          <a:prstGeom prst="flowChartConnector">
            <a:avLst/>
          </a:prstGeom>
          <a:solidFill>
            <a:schemeClr val="bg1">
              <a:lumMod val="95000"/>
            </a:schemeClr>
          </a:solid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ea typeface="Microsoft GothicNeo" panose="020B0500000101010101" pitchFamily="34" charset="-127"/>
              <a:cs typeface="Microsoft GothicNeo" panose="020B0500000101010101" pitchFamily="34" charset="-127"/>
            </a:endParaRPr>
          </a:p>
        </p:txBody>
      </p:sp>
      <p:pic>
        <p:nvPicPr>
          <p:cNvPr id="120" name="Graphic 119" descr="Research with solid fill">
            <a:extLst>
              <a:ext uri="{FF2B5EF4-FFF2-40B4-BE49-F238E27FC236}">
                <a16:creationId xmlns:a16="http://schemas.microsoft.com/office/drawing/2014/main" id="{16004E31-168A-4854-7081-F332DC4741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3907175" y="2308435"/>
            <a:ext cx="501375" cy="432000"/>
          </a:xfrm>
          <a:prstGeom prst="rect">
            <a:avLst/>
          </a:prstGeom>
        </p:spPr>
      </p:pic>
      <p:pic>
        <p:nvPicPr>
          <p:cNvPr id="121" name="Graphic 120" descr="Clipboard with solid fill">
            <a:extLst>
              <a:ext uri="{FF2B5EF4-FFF2-40B4-BE49-F238E27FC236}">
                <a16:creationId xmlns:a16="http://schemas.microsoft.com/office/drawing/2014/main" id="{F6D0F3A0-D111-1100-D7EC-70D0CA907E6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38468" y="3681168"/>
            <a:ext cx="432000" cy="501375"/>
          </a:xfrm>
          <a:prstGeom prst="rect">
            <a:avLst/>
          </a:prstGeom>
        </p:spPr>
      </p:pic>
      <p:pic>
        <p:nvPicPr>
          <p:cNvPr id="122" name="Graphic 121" descr="Robot Hand with solid fill">
            <a:extLst>
              <a:ext uri="{FF2B5EF4-FFF2-40B4-BE49-F238E27FC236}">
                <a16:creationId xmlns:a16="http://schemas.microsoft.com/office/drawing/2014/main" id="{F642CFBA-B4EF-D7E3-19D2-32D9F3FCC9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01023" y="2298824"/>
            <a:ext cx="437909" cy="432000"/>
          </a:xfrm>
          <a:prstGeom prst="rect">
            <a:avLst/>
          </a:prstGeom>
        </p:spPr>
      </p:pic>
      <p:grpSp>
        <p:nvGrpSpPr>
          <p:cNvPr id="123" name="Google Shape;14034;p77">
            <a:extLst>
              <a:ext uri="{FF2B5EF4-FFF2-40B4-BE49-F238E27FC236}">
                <a16:creationId xmlns:a16="http://schemas.microsoft.com/office/drawing/2014/main" id="{C54AF51F-70B1-A90F-44C2-6CB80804F0F5}"/>
              </a:ext>
            </a:extLst>
          </p:cNvPr>
          <p:cNvGrpSpPr/>
          <p:nvPr/>
        </p:nvGrpSpPr>
        <p:grpSpPr>
          <a:xfrm>
            <a:off x="3314216" y="4519096"/>
            <a:ext cx="396000" cy="396000"/>
            <a:chOff x="1412450" y="1954475"/>
            <a:chExt cx="297750" cy="296175"/>
          </a:xfrm>
          <a:solidFill>
            <a:schemeClr val="accent2">
              <a:lumMod val="75000"/>
            </a:schemeClr>
          </a:solidFill>
        </p:grpSpPr>
        <p:sp>
          <p:nvSpPr>
            <p:cNvPr id="124" name="Google Shape;14035;p77">
              <a:extLst>
                <a:ext uri="{FF2B5EF4-FFF2-40B4-BE49-F238E27FC236}">
                  <a16:creationId xmlns:a16="http://schemas.microsoft.com/office/drawing/2014/main" id="{C0699F2E-40C5-94F2-640F-FBA921522ED8}"/>
                </a:ext>
              </a:extLst>
            </p:cNvPr>
            <p:cNvSpPr/>
            <p:nvPr/>
          </p:nvSpPr>
          <p:spPr>
            <a:xfrm>
              <a:off x="1483337" y="2024575"/>
              <a:ext cx="155976"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C1C1C"/>
                </a:solidFill>
                <a:effectLst/>
                <a:uLnTx/>
                <a:uFillTx/>
                <a:ea typeface="Microsoft GothicNeo" panose="020B0500000101010101" pitchFamily="34" charset="-127"/>
                <a:cs typeface="Microsoft GothicNeo" panose="020B0500000101010101" pitchFamily="34" charset="-127"/>
              </a:endParaRPr>
            </a:p>
          </p:txBody>
        </p:sp>
        <p:sp>
          <p:nvSpPr>
            <p:cNvPr id="125" name="Google Shape;14036;p77">
              <a:extLst>
                <a:ext uri="{FF2B5EF4-FFF2-40B4-BE49-F238E27FC236}">
                  <a16:creationId xmlns:a16="http://schemas.microsoft.com/office/drawing/2014/main" id="{66C9AA6B-F545-90C9-5C3E-708862B3F352}"/>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C1C1C"/>
                </a:solidFill>
                <a:effectLst/>
                <a:uLnTx/>
                <a:uFillTx/>
                <a:ea typeface="Microsoft GothicNeo" panose="020B0500000101010101" pitchFamily="34" charset="-127"/>
                <a:cs typeface="Microsoft GothicNeo" panose="020B0500000101010101" pitchFamily="34" charset="-127"/>
              </a:endParaRPr>
            </a:p>
          </p:txBody>
        </p:sp>
      </p:grpSp>
      <p:pic>
        <p:nvPicPr>
          <p:cNvPr id="126" name="Graphic 125" descr="Decision chart with solid fill">
            <a:extLst>
              <a:ext uri="{FF2B5EF4-FFF2-40B4-BE49-F238E27FC236}">
                <a16:creationId xmlns:a16="http://schemas.microsoft.com/office/drawing/2014/main" id="{F626FF6A-9C23-39B4-C219-B5A3866BD41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32072" y="3702345"/>
            <a:ext cx="432000" cy="432000"/>
          </a:xfrm>
          <a:prstGeom prst="rect">
            <a:avLst/>
          </a:prstGeom>
        </p:spPr>
      </p:pic>
      <p:sp>
        <p:nvSpPr>
          <p:cNvPr id="127" name="Isosceles Triangle 126">
            <a:extLst>
              <a:ext uri="{FF2B5EF4-FFF2-40B4-BE49-F238E27FC236}">
                <a16:creationId xmlns:a16="http://schemas.microsoft.com/office/drawing/2014/main" id="{3BFB73DD-D6E8-7FFA-2C84-8FFB6016490D}"/>
              </a:ext>
            </a:extLst>
          </p:cNvPr>
          <p:cNvSpPr/>
          <p:nvPr/>
        </p:nvSpPr>
        <p:spPr>
          <a:xfrm rot="5400000">
            <a:off x="4498991" y="3429877"/>
            <a:ext cx="5364000" cy="288000"/>
          </a:xfrm>
          <a:prstGeom prst="triangle">
            <a:avLst/>
          </a:prstGeom>
          <a:solidFill>
            <a:schemeClr val="accent2">
              <a:lumMod val="20000"/>
              <a:lumOff val="80000"/>
            </a:schemeClr>
          </a:solid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cs typeface="+mn-cs"/>
            </a:endParaRPr>
          </a:p>
        </p:txBody>
      </p:sp>
      <p:sp>
        <p:nvSpPr>
          <p:cNvPr id="128" name="Rectangle 127">
            <a:extLst>
              <a:ext uri="{FF2B5EF4-FFF2-40B4-BE49-F238E27FC236}">
                <a16:creationId xmlns:a16="http://schemas.microsoft.com/office/drawing/2014/main" id="{DC1CB7E6-1526-6C70-E7A7-BBC29579991E}"/>
              </a:ext>
            </a:extLst>
          </p:cNvPr>
          <p:cNvSpPr/>
          <p:nvPr/>
        </p:nvSpPr>
        <p:spPr>
          <a:xfrm>
            <a:off x="7736354" y="1654035"/>
            <a:ext cx="3946267" cy="684000"/>
          </a:xfrm>
          <a:prstGeom prst="rect">
            <a:avLst/>
          </a:prstGeom>
          <a:solidFill>
            <a:schemeClr val="bg1"/>
          </a:solidFill>
          <a:ln w="12700">
            <a:solidFill>
              <a:schemeClr val="accent2">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200"/>
              </a:spcAft>
              <a:buClrTx/>
              <a:buSzTx/>
              <a:buFontTx/>
              <a:buNone/>
              <a:tabLst/>
              <a:defRPr/>
            </a:pPr>
            <a:r>
              <a:rPr kumimoji="0" lang="en-IN" sz="1300" b="1" i="0" u="none" strike="noStrike" kern="1200" cap="none" spc="0" normalizeH="0" baseline="0" noProof="0">
                <a:ln>
                  <a:noFill/>
                </a:ln>
                <a:solidFill>
                  <a:srgbClr val="404040"/>
                </a:solidFill>
                <a:effectLst/>
                <a:uLnTx/>
                <a:uFillTx/>
                <a:ea typeface="Microsoft GothicNeo" panose="020B0500000101010101" pitchFamily="34" charset="-127"/>
                <a:cs typeface="Microsoft GothicNeo" panose="020B0500000101010101" pitchFamily="34" charset="-127"/>
              </a:rPr>
              <a:t>Degraded customer experience</a:t>
            </a:r>
          </a:p>
        </p:txBody>
      </p:sp>
      <p:sp>
        <p:nvSpPr>
          <p:cNvPr id="129" name="Rectangle 128">
            <a:extLst>
              <a:ext uri="{FF2B5EF4-FFF2-40B4-BE49-F238E27FC236}">
                <a16:creationId xmlns:a16="http://schemas.microsoft.com/office/drawing/2014/main" id="{B8331447-1293-57E1-DD2F-88BFCD77FA04}"/>
              </a:ext>
            </a:extLst>
          </p:cNvPr>
          <p:cNvSpPr/>
          <p:nvPr/>
        </p:nvSpPr>
        <p:spPr>
          <a:xfrm>
            <a:off x="7736354" y="2591812"/>
            <a:ext cx="3946267" cy="684000"/>
          </a:xfrm>
          <a:prstGeom prst="rect">
            <a:avLst/>
          </a:prstGeom>
          <a:solidFill>
            <a:schemeClr val="bg1"/>
          </a:solidFill>
          <a:ln w="12700">
            <a:solidFill>
              <a:schemeClr val="accent2">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IN" sz="1300" b="1" i="0" u="none" strike="noStrike" kern="1200" cap="none" spc="0" normalizeH="0" baseline="0" noProof="0">
                <a:ln>
                  <a:noFill/>
                </a:ln>
                <a:solidFill>
                  <a:srgbClr val="404040"/>
                </a:solidFill>
                <a:effectLst/>
                <a:uLnTx/>
                <a:uFillTx/>
                <a:ea typeface="Microsoft GothicNeo" panose="020B0500000101010101" pitchFamily="34" charset="-127"/>
                <a:cs typeface="Microsoft GothicNeo" panose="020B0500000101010101" pitchFamily="34" charset="-127"/>
              </a:rPr>
              <a:t>Higher spend on monitoring tools</a:t>
            </a:r>
          </a:p>
        </p:txBody>
      </p:sp>
      <p:sp>
        <p:nvSpPr>
          <p:cNvPr id="130" name="Rectangle 129">
            <a:extLst>
              <a:ext uri="{FF2B5EF4-FFF2-40B4-BE49-F238E27FC236}">
                <a16:creationId xmlns:a16="http://schemas.microsoft.com/office/drawing/2014/main" id="{8DF02B81-411D-A3B3-7F22-35925191A3EA}"/>
              </a:ext>
            </a:extLst>
          </p:cNvPr>
          <p:cNvSpPr/>
          <p:nvPr/>
        </p:nvSpPr>
        <p:spPr>
          <a:xfrm>
            <a:off x="7736354" y="3528570"/>
            <a:ext cx="3946267" cy="684000"/>
          </a:xfrm>
          <a:prstGeom prst="rect">
            <a:avLst/>
          </a:prstGeom>
          <a:solidFill>
            <a:schemeClr val="bg1"/>
          </a:solidFill>
          <a:ln w="12700">
            <a:solidFill>
              <a:schemeClr val="accent2">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srgbClr val="404040"/>
                </a:solidFill>
                <a:effectLst/>
                <a:uLnTx/>
                <a:uFillTx/>
                <a:ea typeface="Microsoft GothicNeo" panose="020B0500000101010101" pitchFamily="34" charset="-127"/>
                <a:cs typeface="Microsoft GothicNeo" panose="020B0500000101010101" pitchFamily="34" charset="-127"/>
              </a:rPr>
              <a:t>Lack of visibility for business to plan </a:t>
            </a:r>
          </a:p>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IN" sz="1300" b="1" i="0" u="none" strike="noStrike" kern="1200" cap="none" spc="0" normalizeH="0" baseline="0" noProof="0">
                <a:ln>
                  <a:noFill/>
                </a:ln>
                <a:solidFill>
                  <a:srgbClr val="404040"/>
                </a:solidFill>
                <a:effectLst/>
                <a:uLnTx/>
                <a:uFillTx/>
                <a:ea typeface="Microsoft GothicNeo" panose="020B0500000101010101" pitchFamily="34" charset="-127"/>
                <a:cs typeface="Microsoft GothicNeo" panose="020B0500000101010101" pitchFamily="34" charset="-127"/>
              </a:rPr>
              <a:t>changes and features</a:t>
            </a:r>
          </a:p>
        </p:txBody>
      </p:sp>
      <p:sp>
        <p:nvSpPr>
          <p:cNvPr id="131" name="Rectangle 130">
            <a:extLst>
              <a:ext uri="{FF2B5EF4-FFF2-40B4-BE49-F238E27FC236}">
                <a16:creationId xmlns:a16="http://schemas.microsoft.com/office/drawing/2014/main" id="{9C5D9BA1-4866-2080-4431-420215AD8FD8}"/>
              </a:ext>
            </a:extLst>
          </p:cNvPr>
          <p:cNvSpPr/>
          <p:nvPr/>
        </p:nvSpPr>
        <p:spPr>
          <a:xfrm>
            <a:off x="7736354" y="4465328"/>
            <a:ext cx="3946267" cy="684000"/>
          </a:xfrm>
          <a:prstGeom prst="rect">
            <a:avLst/>
          </a:prstGeom>
          <a:solidFill>
            <a:schemeClr val="bg1"/>
          </a:solidFill>
          <a:ln w="12700">
            <a:solidFill>
              <a:schemeClr val="accent2">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IN" sz="1300" b="1" i="0" u="none" strike="noStrike" kern="1200" cap="none" spc="0" normalizeH="0" baseline="0" noProof="0">
                <a:ln>
                  <a:noFill/>
                </a:ln>
                <a:solidFill>
                  <a:srgbClr val="404040"/>
                </a:solidFill>
                <a:effectLst/>
                <a:uLnTx/>
                <a:uFillTx/>
                <a:ea typeface="Microsoft GothicNeo" panose="020B0500000101010101" pitchFamily="34" charset="-127"/>
                <a:cs typeface="Microsoft GothicNeo" panose="020B0500000101010101" pitchFamily="34" charset="-127"/>
              </a:rPr>
              <a:t>Support team on firefighting mode</a:t>
            </a:r>
          </a:p>
        </p:txBody>
      </p:sp>
      <p:sp>
        <p:nvSpPr>
          <p:cNvPr id="132" name="Rectangle 131">
            <a:extLst>
              <a:ext uri="{FF2B5EF4-FFF2-40B4-BE49-F238E27FC236}">
                <a16:creationId xmlns:a16="http://schemas.microsoft.com/office/drawing/2014/main" id="{D90F449D-E037-3392-17CF-1C6B108E171D}"/>
              </a:ext>
            </a:extLst>
          </p:cNvPr>
          <p:cNvSpPr/>
          <p:nvPr/>
        </p:nvSpPr>
        <p:spPr>
          <a:xfrm>
            <a:off x="7736354" y="5408423"/>
            <a:ext cx="3946267" cy="684000"/>
          </a:xfrm>
          <a:prstGeom prst="rect">
            <a:avLst/>
          </a:prstGeom>
          <a:solidFill>
            <a:schemeClr val="bg1"/>
          </a:solidFill>
          <a:ln w="12700">
            <a:solidFill>
              <a:schemeClr val="accent2">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srgbClr val="404040"/>
                </a:solidFill>
                <a:effectLst/>
                <a:uLnTx/>
                <a:uFillTx/>
                <a:ea typeface="Microsoft GothicNeo" panose="020B0500000101010101" pitchFamily="34" charset="-127"/>
                <a:cs typeface="Microsoft GothicNeo" panose="020B0500000101010101" pitchFamily="34" charset="-127"/>
              </a:rPr>
              <a:t>Lower than expected Resiliency and </a:t>
            </a:r>
          </a:p>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IN" sz="1300" b="1" i="0" u="none" strike="noStrike" kern="1200" cap="none" spc="0" normalizeH="0" baseline="0" noProof="0">
                <a:ln>
                  <a:noFill/>
                </a:ln>
                <a:solidFill>
                  <a:srgbClr val="404040"/>
                </a:solidFill>
                <a:effectLst/>
                <a:uLnTx/>
                <a:uFillTx/>
                <a:ea typeface="Microsoft GothicNeo" panose="020B0500000101010101" pitchFamily="34" charset="-127"/>
                <a:cs typeface="Microsoft GothicNeo" panose="020B0500000101010101" pitchFamily="34" charset="-127"/>
              </a:rPr>
              <a:t>Scalability for applications</a:t>
            </a:r>
          </a:p>
        </p:txBody>
      </p:sp>
      <p:sp>
        <p:nvSpPr>
          <p:cNvPr id="134" name="Footer Placeholder 2">
            <a:extLst>
              <a:ext uri="{FF2B5EF4-FFF2-40B4-BE49-F238E27FC236}">
                <a16:creationId xmlns:a16="http://schemas.microsoft.com/office/drawing/2014/main" id="{AD7991F5-862D-058C-7534-1BF2ED4843BB}"/>
              </a:ext>
            </a:extLst>
          </p:cNvPr>
          <p:cNvSpPr txBox="1">
            <a:spLocks/>
          </p:cNvSpPr>
          <p:nvPr/>
        </p:nvSpPr>
        <p:spPr>
          <a:xfrm>
            <a:off x="371475" y="6563358"/>
            <a:ext cx="4852035" cy="889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2024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2711360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5590C-EC7D-1674-063C-25A4D25CFD02}"/>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3BB7E6FD-F460-A001-D435-E49662554AB0}"/>
              </a:ext>
            </a:extLst>
          </p:cNvPr>
          <p:cNvSpPr>
            <a:spLocks noGrp="1"/>
          </p:cNvSpPr>
          <p:nvPr>
            <p:ph type="title"/>
          </p:nvPr>
        </p:nvSpPr>
        <p:spPr>
          <a:xfrm>
            <a:off x="174954" y="66636"/>
            <a:ext cx="11841480" cy="722376"/>
          </a:xfrm>
        </p:spPr>
        <p:txBody>
          <a:bodyPr vert="horz" lIns="91440" tIns="45720" rIns="91440" bIns="45720" rtlCol="0" anchor="ctr">
            <a:normAutofit/>
          </a:bodyPr>
          <a:lstStyle/>
          <a:p>
            <a:r>
              <a:rPr kumimoji="0" lang="en-IN">
                <a:solidFill>
                  <a:srgbClr val="070F26"/>
                </a:solidFill>
                <a:latin typeface="Georgia" panose="02040502050405020303" pitchFamily="18" charset="0"/>
              </a:rPr>
              <a:t>Tools, Automation &amp; E2E Observability</a:t>
            </a:r>
          </a:p>
        </p:txBody>
      </p:sp>
      <p:cxnSp>
        <p:nvCxnSpPr>
          <p:cNvPr id="103" name="Straight Arrow Connector 102">
            <a:extLst>
              <a:ext uri="{FF2B5EF4-FFF2-40B4-BE49-F238E27FC236}">
                <a16:creationId xmlns:a16="http://schemas.microsoft.com/office/drawing/2014/main" id="{10BD02AD-F5E9-DAFE-AC56-0E27BBA90721}"/>
              </a:ext>
            </a:extLst>
          </p:cNvPr>
          <p:cNvCxnSpPr>
            <a:cxnSpLocks/>
            <a:endCxn id="202" idx="2"/>
          </p:cNvCxnSpPr>
          <p:nvPr/>
        </p:nvCxnSpPr>
        <p:spPr>
          <a:xfrm>
            <a:off x="8289509" y="2884455"/>
            <a:ext cx="9239" cy="1678481"/>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28BE9C77-7F12-237D-D9C3-6FAF0C36265F}"/>
              </a:ext>
            </a:extLst>
          </p:cNvPr>
          <p:cNvCxnSpPr>
            <a:cxnSpLocks/>
            <a:endCxn id="187" idx="2"/>
          </p:cNvCxnSpPr>
          <p:nvPr/>
        </p:nvCxnSpPr>
        <p:spPr>
          <a:xfrm>
            <a:off x="9792872" y="2866328"/>
            <a:ext cx="4621" cy="1696608"/>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23872421-9E6B-D2A5-1BBF-56675816F17F}"/>
              </a:ext>
            </a:extLst>
          </p:cNvPr>
          <p:cNvCxnSpPr>
            <a:cxnSpLocks/>
          </p:cNvCxnSpPr>
          <p:nvPr/>
        </p:nvCxnSpPr>
        <p:spPr>
          <a:xfrm flipH="1">
            <a:off x="11286811" y="2884312"/>
            <a:ext cx="0" cy="960068"/>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3FABF801-CCE2-82ED-C550-5EE9815B3E7D}"/>
              </a:ext>
            </a:extLst>
          </p:cNvPr>
          <p:cNvCxnSpPr>
            <a:cxnSpLocks/>
          </p:cNvCxnSpPr>
          <p:nvPr/>
        </p:nvCxnSpPr>
        <p:spPr>
          <a:xfrm>
            <a:off x="6786145" y="2884456"/>
            <a:ext cx="0" cy="156050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07" name="Arrow: Right 106">
            <a:extLst>
              <a:ext uri="{FF2B5EF4-FFF2-40B4-BE49-F238E27FC236}">
                <a16:creationId xmlns:a16="http://schemas.microsoft.com/office/drawing/2014/main" id="{E1001E96-E837-CFDC-9893-7C4362F8A29E}"/>
              </a:ext>
            </a:extLst>
          </p:cNvPr>
          <p:cNvSpPr/>
          <p:nvPr/>
        </p:nvSpPr>
        <p:spPr>
          <a:xfrm>
            <a:off x="4969096" y="2101505"/>
            <a:ext cx="1034903" cy="525907"/>
          </a:xfrm>
          <a:prstGeom prst="rightArrow">
            <a:avLst/>
          </a:prstGeom>
          <a:solidFill>
            <a:srgbClr val="C2CEE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cs typeface="+mn-cs"/>
            </a:endParaRPr>
          </a:p>
        </p:txBody>
      </p:sp>
      <p:sp>
        <p:nvSpPr>
          <p:cNvPr id="108" name="Arrow: Right 107">
            <a:extLst>
              <a:ext uri="{FF2B5EF4-FFF2-40B4-BE49-F238E27FC236}">
                <a16:creationId xmlns:a16="http://schemas.microsoft.com/office/drawing/2014/main" id="{B5CA3AF5-2710-ACAB-8D38-EA43C8650FAF}"/>
              </a:ext>
            </a:extLst>
          </p:cNvPr>
          <p:cNvSpPr/>
          <p:nvPr/>
        </p:nvSpPr>
        <p:spPr>
          <a:xfrm>
            <a:off x="4953347" y="3817957"/>
            <a:ext cx="1034903" cy="525907"/>
          </a:xfrm>
          <a:prstGeom prst="rightArrow">
            <a:avLst/>
          </a:prstGeom>
          <a:solidFill>
            <a:srgbClr val="C2CEE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cs typeface="+mn-cs"/>
            </a:endParaRPr>
          </a:p>
        </p:txBody>
      </p:sp>
      <p:sp>
        <p:nvSpPr>
          <p:cNvPr id="109" name="Arrow: Right 108">
            <a:extLst>
              <a:ext uri="{FF2B5EF4-FFF2-40B4-BE49-F238E27FC236}">
                <a16:creationId xmlns:a16="http://schemas.microsoft.com/office/drawing/2014/main" id="{A0009E5F-5C6F-F9F8-14FA-B9C4E47D0C1F}"/>
              </a:ext>
            </a:extLst>
          </p:cNvPr>
          <p:cNvSpPr/>
          <p:nvPr/>
        </p:nvSpPr>
        <p:spPr>
          <a:xfrm>
            <a:off x="4969095" y="5500703"/>
            <a:ext cx="1034903" cy="525907"/>
          </a:xfrm>
          <a:prstGeom prst="rightArrow">
            <a:avLst/>
          </a:prstGeom>
          <a:solidFill>
            <a:srgbClr val="C2CEE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cs typeface="+mn-cs"/>
            </a:endParaRPr>
          </a:p>
        </p:txBody>
      </p:sp>
      <p:sp>
        <p:nvSpPr>
          <p:cNvPr id="134" name="Rectangle 133">
            <a:extLst>
              <a:ext uri="{FF2B5EF4-FFF2-40B4-BE49-F238E27FC236}">
                <a16:creationId xmlns:a16="http://schemas.microsoft.com/office/drawing/2014/main" id="{17F9C4D9-2E7D-ED38-F0DB-11BC556D40D6}"/>
              </a:ext>
            </a:extLst>
          </p:cNvPr>
          <p:cNvSpPr/>
          <p:nvPr/>
        </p:nvSpPr>
        <p:spPr>
          <a:xfrm>
            <a:off x="6170602" y="1215000"/>
            <a:ext cx="5817704" cy="720000"/>
          </a:xfrm>
          <a:prstGeom prst="rect">
            <a:avLst/>
          </a:prstGeom>
          <a:pattFill prst="pct60">
            <a:fgClr>
              <a:schemeClr val="bg1">
                <a:lumMod val="95000"/>
              </a:schemeClr>
            </a:fgClr>
            <a:bgClr>
              <a:schemeClr val="bg1"/>
            </a:bgClr>
          </a:pattFill>
          <a:ln w="19050">
            <a:solidFill>
              <a:schemeClr val="accent1">
                <a:lumMod val="75000"/>
              </a:schemeClr>
            </a:solidFill>
          </a:ln>
          <a:effectLst>
            <a:outerShdw blurRad="50800" dist="38100" dir="10800000" algn="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cs typeface="+mn-cs"/>
            </a:endParaRPr>
          </a:p>
        </p:txBody>
      </p:sp>
      <p:sp>
        <p:nvSpPr>
          <p:cNvPr id="135" name="Rectangle 134">
            <a:extLst>
              <a:ext uri="{FF2B5EF4-FFF2-40B4-BE49-F238E27FC236}">
                <a16:creationId xmlns:a16="http://schemas.microsoft.com/office/drawing/2014/main" id="{F65A1CFD-D66C-6681-3109-41982BDF40EE}"/>
              </a:ext>
            </a:extLst>
          </p:cNvPr>
          <p:cNvSpPr/>
          <p:nvPr/>
        </p:nvSpPr>
        <p:spPr>
          <a:xfrm>
            <a:off x="547146" y="2479393"/>
            <a:ext cx="1153547" cy="2213083"/>
          </a:xfrm>
          <a:prstGeom prst="rect">
            <a:avLst/>
          </a:prstGeom>
          <a:solidFill>
            <a:schemeClr val="accent2">
              <a:lumMod val="60000"/>
              <a:lumOff val="40000"/>
            </a:schemeClr>
          </a:solidFill>
          <a:ln>
            <a:solidFill>
              <a:schemeClr val="accent2">
                <a:lumMod val="75000"/>
              </a:schemeClr>
            </a:solidFill>
            <a:prstDash val="soli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404040"/>
              </a:solidFill>
              <a:effectLst/>
              <a:uLnTx/>
              <a:uFillTx/>
              <a:cs typeface="+mn-cs"/>
            </a:endParaRPr>
          </a:p>
        </p:txBody>
      </p:sp>
      <p:sp>
        <p:nvSpPr>
          <p:cNvPr id="136" name="Rectangle 135">
            <a:extLst>
              <a:ext uri="{FF2B5EF4-FFF2-40B4-BE49-F238E27FC236}">
                <a16:creationId xmlns:a16="http://schemas.microsoft.com/office/drawing/2014/main" id="{977CB3B7-9325-C0CF-0078-1D50506BD8AD}"/>
              </a:ext>
            </a:extLst>
          </p:cNvPr>
          <p:cNvSpPr/>
          <p:nvPr/>
        </p:nvSpPr>
        <p:spPr>
          <a:xfrm>
            <a:off x="671791" y="4178808"/>
            <a:ext cx="914271" cy="377407"/>
          </a:xfrm>
          <a:prstGeom prst="rect">
            <a:avLst/>
          </a:prstGeom>
          <a:ln w="6350">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1200" cap="none" spc="0" normalizeH="0" baseline="0" noProof="0">
                <a:ln>
                  <a:noFill/>
                </a:ln>
                <a:solidFill>
                  <a:srgbClr val="404040"/>
                </a:solidFill>
                <a:effectLst/>
                <a:uLnTx/>
                <a:uFillTx/>
                <a:cs typeface="+mn-cs"/>
              </a:rPr>
              <a:t>Bare metal</a:t>
            </a:r>
          </a:p>
        </p:txBody>
      </p:sp>
      <p:sp>
        <p:nvSpPr>
          <p:cNvPr id="137" name="Rectangle 136">
            <a:extLst>
              <a:ext uri="{FF2B5EF4-FFF2-40B4-BE49-F238E27FC236}">
                <a16:creationId xmlns:a16="http://schemas.microsoft.com/office/drawing/2014/main" id="{14E2FA5C-9AF0-2E04-E7B6-5D11D6915E6E}"/>
              </a:ext>
            </a:extLst>
          </p:cNvPr>
          <p:cNvSpPr/>
          <p:nvPr/>
        </p:nvSpPr>
        <p:spPr>
          <a:xfrm>
            <a:off x="658584" y="2761956"/>
            <a:ext cx="914271" cy="377407"/>
          </a:xfrm>
          <a:prstGeom prst="rect">
            <a:avLst/>
          </a:prstGeom>
          <a:ln w="6350">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1200" cap="none" spc="0" normalizeH="0" baseline="0" noProof="0">
                <a:ln>
                  <a:noFill/>
                </a:ln>
                <a:solidFill>
                  <a:srgbClr val="404040"/>
                </a:solidFill>
                <a:effectLst/>
                <a:uLnTx/>
                <a:uFillTx/>
                <a:cs typeface="+mn-cs"/>
              </a:rPr>
              <a:t>Kubernetes</a:t>
            </a:r>
          </a:p>
        </p:txBody>
      </p:sp>
      <p:sp>
        <p:nvSpPr>
          <p:cNvPr id="138" name="Rectangle 137">
            <a:extLst>
              <a:ext uri="{FF2B5EF4-FFF2-40B4-BE49-F238E27FC236}">
                <a16:creationId xmlns:a16="http://schemas.microsoft.com/office/drawing/2014/main" id="{ACBA34B4-D82E-A17C-F164-2C470B7607D8}"/>
              </a:ext>
            </a:extLst>
          </p:cNvPr>
          <p:cNvSpPr/>
          <p:nvPr/>
        </p:nvSpPr>
        <p:spPr>
          <a:xfrm>
            <a:off x="671791" y="3729198"/>
            <a:ext cx="914271" cy="377407"/>
          </a:xfrm>
          <a:prstGeom prst="rect">
            <a:avLst/>
          </a:prstGeom>
          <a:ln w="6350">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1200" cap="none" spc="0" normalizeH="0" baseline="0" noProof="0">
                <a:ln>
                  <a:noFill/>
                </a:ln>
                <a:solidFill>
                  <a:srgbClr val="404040"/>
                </a:solidFill>
                <a:effectLst/>
                <a:uLnTx/>
                <a:uFillTx/>
                <a:cs typeface="+mn-cs"/>
              </a:rPr>
              <a:t>VM</a:t>
            </a:r>
          </a:p>
        </p:txBody>
      </p:sp>
      <p:sp>
        <p:nvSpPr>
          <p:cNvPr id="139" name="Rectangle 138">
            <a:extLst>
              <a:ext uri="{FF2B5EF4-FFF2-40B4-BE49-F238E27FC236}">
                <a16:creationId xmlns:a16="http://schemas.microsoft.com/office/drawing/2014/main" id="{B2695943-078E-2649-2B14-A06F25F3193E}"/>
              </a:ext>
            </a:extLst>
          </p:cNvPr>
          <p:cNvSpPr/>
          <p:nvPr/>
        </p:nvSpPr>
        <p:spPr>
          <a:xfrm>
            <a:off x="656062" y="3245577"/>
            <a:ext cx="914271" cy="377407"/>
          </a:xfrm>
          <a:prstGeom prst="rect">
            <a:avLst/>
          </a:prstGeom>
          <a:ln w="6350">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1200" cap="none" spc="0" normalizeH="0" baseline="0" noProof="0">
                <a:ln>
                  <a:noFill/>
                </a:ln>
                <a:solidFill>
                  <a:srgbClr val="404040"/>
                </a:solidFill>
                <a:effectLst/>
                <a:uLnTx/>
                <a:uFillTx/>
                <a:cs typeface="+mn-cs"/>
              </a:rPr>
              <a:t>Cloud</a:t>
            </a:r>
          </a:p>
        </p:txBody>
      </p:sp>
      <p:pic>
        <p:nvPicPr>
          <p:cNvPr id="140" name="Picture 14">
            <a:extLst>
              <a:ext uri="{FF2B5EF4-FFF2-40B4-BE49-F238E27FC236}">
                <a16:creationId xmlns:a16="http://schemas.microsoft.com/office/drawing/2014/main" id="{22600579-DB6D-77F7-5FBA-AA589592F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3250" y="2770874"/>
            <a:ext cx="111559" cy="153708"/>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1">
            <a:extLst>
              <a:ext uri="{FF2B5EF4-FFF2-40B4-BE49-F238E27FC236}">
                <a16:creationId xmlns:a16="http://schemas.microsoft.com/office/drawing/2014/main" id="{2C128DDF-3416-82C7-275B-4FF3075BE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017" y="3342573"/>
            <a:ext cx="144659" cy="18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 name="Picture 8">
            <a:extLst>
              <a:ext uri="{FF2B5EF4-FFF2-40B4-BE49-F238E27FC236}">
                <a16:creationId xmlns:a16="http://schemas.microsoft.com/office/drawing/2014/main" id="{4ABE7236-E35F-7568-5018-4087940925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4560" y="4208258"/>
            <a:ext cx="185520" cy="71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1ECFEBC5-5018-B33B-6B93-98B9F198C168}"/>
              </a:ext>
            </a:extLst>
          </p:cNvPr>
          <p:cNvSpPr/>
          <p:nvPr/>
        </p:nvSpPr>
        <p:spPr>
          <a:xfrm>
            <a:off x="547146" y="2462490"/>
            <a:ext cx="1153548" cy="227263"/>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1" i="0" u="none" strike="noStrike" kern="1200" cap="none" spc="0" normalizeH="0" baseline="0" noProof="0">
                <a:ln>
                  <a:noFill/>
                </a:ln>
                <a:solidFill>
                  <a:srgbClr val="FFFFFF"/>
                </a:solidFill>
                <a:effectLst/>
                <a:uLnTx/>
                <a:uFillTx/>
                <a:cs typeface="+mn-cs"/>
              </a:rPr>
              <a:t>Infra Layer</a:t>
            </a:r>
            <a:endParaRPr kumimoji="1" lang="en-IN" sz="1050" b="1" i="0" u="none" strike="noStrike" kern="1200" cap="none" spc="0" normalizeH="0" baseline="0" noProof="0">
              <a:ln>
                <a:noFill/>
              </a:ln>
              <a:solidFill>
                <a:srgbClr val="FFFFFF"/>
              </a:solidFill>
              <a:effectLst/>
              <a:uLnTx/>
              <a:uFillTx/>
              <a:cs typeface="+mn-cs"/>
            </a:endParaRPr>
          </a:p>
        </p:txBody>
      </p:sp>
      <p:sp>
        <p:nvSpPr>
          <p:cNvPr id="144" name="Arrow: Up-Down 143">
            <a:extLst>
              <a:ext uri="{FF2B5EF4-FFF2-40B4-BE49-F238E27FC236}">
                <a16:creationId xmlns:a16="http://schemas.microsoft.com/office/drawing/2014/main" id="{FA7876CE-9B0E-A623-D801-7459DB3A9D7E}"/>
              </a:ext>
            </a:extLst>
          </p:cNvPr>
          <p:cNvSpPr/>
          <p:nvPr/>
        </p:nvSpPr>
        <p:spPr>
          <a:xfrm rot="16200000">
            <a:off x="3032267" y="3500622"/>
            <a:ext cx="169457" cy="359580"/>
          </a:xfrm>
          <a:prstGeom prst="upDownArrow">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cs typeface="+mn-cs"/>
            </a:endParaRPr>
          </a:p>
        </p:txBody>
      </p:sp>
      <p:sp>
        <p:nvSpPr>
          <p:cNvPr id="145" name="Rectangle 144">
            <a:extLst>
              <a:ext uri="{FF2B5EF4-FFF2-40B4-BE49-F238E27FC236}">
                <a16:creationId xmlns:a16="http://schemas.microsoft.com/office/drawing/2014/main" id="{8A0294FC-5BFC-BA23-615F-E875749ABB86}"/>
              </a:ext>
            </a:extLst>
          </p:cNvPr>
          <p:cNvSpPr/>
          <p:nvPr/>
        </p:nvSpPr>
        <p:spPr>
          <a:xfrm>
            <a:off x="8407797" y="1404909"/>
            <a:ext cx="936000" cy="3600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GB" sz="900" b="0" i="0" u="none" strike="noStrike" kern="1200" cap="none" spc="0" normalizeH="0" baseline="0" noProof="0">
                <a:ln>
                  <a:noFill/>
                </a:ln>
                <a:solidFill>
                  <a:srgbClr val="404040"/>
                </a:solidFill>
                <a:effectLst/>
                <a:uLnTx/>
                <a:uFillTx/>
                <a:cs typeface="+mn-cs"/>
              </a:rPr>
              <a:t>MSSQL</a:t>
            </a:r>
          </a:p>
        </p:txBody>
      </p:sp>
      <p:sp>
        <p:nvSpPr>
          <p:cNvPr id="146" name="Rectangle 145">
            <a:extLst>
              <a:ext uri="{FF2B5EF4-FFF2-40B4-BE49-F238E27FC236}">
                <a16:creationId xmlns:a16="http://schemas.microsoft.com/office/drawing/2014/main" id="{49599949-DA83-5E66-0EE3-D34F3DC65B5E}"/>
              </a:ext>
            </a:extLst>
          </p:cNvPr>
          <p:cNvSpPr/>
          <p:nvPr/>
        </p:nvSpPr>
        <p:spPr>
          <a:xfrm>
            <a:off x="6318145" y="1402017"/>
            <a:ext cx="936000" cy="3600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GB" sz="900" b="0" i="0" u="none" strike="noStrike" kern="1200" cap="none" spc="0" normalizeH="0" baseline="0" noProof="0">
                <a:ln>
                  <a:noFill/>
                </a:ln>
                <a:solidFill>
                  <a:srgbClr val="404040"/>
                </a:solidFill>
                <a:effectLst/>
                <a:uLnTx/>
                <a:uFillTx/>
                <a:cs typeface="+mn-cs"/>
              </a:rPr>
              <a:t>InfluxDB </a:t>
            </a:r>
          </a:p>
        </p:txBody>
      </p:sp>
      <p:sp>
        <p:nvSpPr>
          <p:cNvPr id="147" name="Rectangle 146">
            <a:extLst>
              <a:ext uri="{FF2B5EF4-FFF2-40B4-BE49-F238E27FC236}">
                <a16:creationId xmlns:a16="http://schemas.microsoft.com/office/drawing/2014/main" id="{F629C889-64F6-439D-E00B-5FB075AE041E}"/>
              </a:ext>
            </a:extLst>
          </p:cNvPr>
          <p:cNvSpPr/>
          <p:nvPr/>
        </p:nvSpPr>
        <p:spPr>
          <a:xfrm>
            <a:off x="7369992" y="1402017"/>
            <a:ext cx="936000" cy="3600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GB" sz="900" b="0" i="0" u="none" strike="noStrike" kern="1200" cap="none" spc="0" normalizeH="0" baseline="0" noProof="0">
                <a:ln>
                  <a:noFill/>
                </a:ln>
                <a:solidFill>
                  <a:srgbClr val="404040"/>
                </a:solidFill>
                <a:effectLst/>
                <a:uLnTx/>
                <a:uFillTx/>
                <a:cs typeface="+mn-cs"/>
              </a:rPr>
              <a:t>MongoDB </a:t>
            </a:r>
          </a:p>
        </p:txBody>
      </p:sp>
      <p:pic>
        <p:nvPicPr>
          <p:cNvPr id="148" name="Picture 147" descr="Shape&#10;&#10;Description automatically generated">
            <a:extLst>
              <a:ext uri="{FF2B5EF4-FFF2-40B4-BE49-F238E27FC236}">
                <a16:creationId xmlns:a16="http://schemas.microsoft.com/office/drawing/2014/main" id="{E9594918-1277-1F87-7AA0-9DC4925C4D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5711" y="1463138"/>
            <a:ext cx="207315" cy="202568"/>
          </a:xfrm>
          <a:prstGeom prst="rect">
            <a:avLst/>
          </a:prstGeom>
        </p:spPr>
      </p:pic>
      <p:pic>
        <p:nvPicPr>
          <p:cNvPr id="149" name="Picture 3">
            <a:extLst>
              <a:ext uri="{FF2B5EF4-FFF2-40B4-BE49-F238E27FC236}">
                <a16:creationId xmlns:a16="http://schemas.microsoft.com/office/drawing/2014/main" id="{6DF8237A-B4BC-62EE-114B-F9EC71C4FD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6570" y="1503685"/>
            <a:ext cx="124859" cy="15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Picture 4">
            <a:extLst>
              <a:ext uri="{FF2B5EF4-FFF2-40B4-BE49-F238E27FC236}">
                <a16:creationId xmlns:a16="http://schemas.microsoft.com/office/drawing/2014/main" id="{E3013FEA-FB55-9B66-F55F-41C4AABE7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12570" y="1503685"/>
            <a:ext cx="202225" cy="124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TextBox 150">
            <a:extLst>
              <a:ext uri="{FF2B5EF4-FFF2-40B4-BE49-F238E27FC236}">
                <a16:creationId xmlns:a16="http://schemas.microsoft.com/office/drawing/2014/main" id="{086ACAC5-B563-67B6-08F2-C35DD6FBD160}"/>
              </a:ext>
            </a:extLst>
          </p:cNvPr>
          <p:cNvSpPr txBox="1"/>
          <p:nvPr/>
        </p:nvSpPr>
        <p:spPr>
          <a:xfrm>
            <a:off x="9936464" y="1279595"/>
            <a:ext cx="1460747"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AA3C80"/>
                </a:solidFill>
                <a:effectLst/>
                <a:uLnTx/>
                <a:uFillTx/>
                <a:cs typeface="+mn-cs"/>
              </a:rPr>
              <a:t>Centralised DB</a:t>
            </a:r>
          </a:p>
        </p:txBody>
      </p:sp>
      <p:sp>
        <p:nvSpPr>
          <p:cNvPr id="152" name="TextBox 151">
            <a:extLst>
              <a:ext uri="{FF2B5EF4-FFF2-40B4-BE49-F238E27FC236}">
                <a16:creationId xmlns:a16="http://schemas.microsoft.com/office/drawing/2014/main" id="{46BA42F3-E86B-F40E-4938-E74FAA1F6961}"/>
              </a:ext>
            </a:extLst>
          </p:cNvPr>
          <p:cNvSpPr txBox="1"/>
          <p:nvPr/>
        </p:nvSpPr>
        <p:spPr>
          <a:xfrm>
            <a:off x="9367188" y="1503685"/>
            <a:ext cx="259930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04040"/>
                </a:solidFill>
                <a:effectLst/>
                <a:uLnTx/>
                <a:uFillTx/>
                <a:cs typeface="+mn-cs"/>
              </a:rPr>
              <a:t>Data collated from all the monitoring sources to use in Dashboards and AIOps</a:t>
            </a:r>
          </a:p>
        </p:txBody>
      </p:sp>
      <p:sp>
        <p:nvSpPr>
          <p:cNvPr id="153" name="Rectangle 152">
            <a:extLst>
              <a:ext uri="{FF2B5EF4-FFF2-40B4-BE49-F238E27FC236}">
                <a16:creationId xmlns:a16="http://schemas.microsoft.com/office/drawing/2014/main" id="{679F8497-44F1-D57F-45F9-23EA778296EB}"/>
              </a:ext>
            </a:extLst>
          </p:cNvPr>
          <p:cNvSpPr/>
          <p:nvPr/>
        </p:nvSpPr>
        <p:spPr>
          <a:xfrm>
            <a:off x="5087694" y="1096539"/>
            <a:ext cx="269748" cy="5236638"/>
          </a:xfrm>
          <a:prstGeom prst="rect">
            <a:avLst/>
          </a:prstGeom>
          <a:solidFill>
            <a:srgbClr val="C2CEE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1" i="0" u="none" strike="noStrike" kern="1200" cap="none" spc="0" normalizeH="0" baseline="0" noProof="0">
                <a:ln>
                  <a:noFill/>
                </a:ln>
                <a:solidFill>
                  <a:srgbClr val="C2CEE6">
                    <a:lumMod val="25000"/>
                  </a:srgbClr>
                </a:solidFill>
                <a:effectLst/>
                <a:uLnTx/>
                <a:uFillTx/>
                <a:cs typeface="+mn-cs"/>
              </a:rPr>
              <a:t>Efficient Tools Configuration &amp; Monitoring</a:t>
            </a:r>
            <a:endParaRPr kumimoji="1" lang="en-IN" sz="1050" b="1" i="0" u="none" strike="noStrike" kern="1200" cap="none" spc="0" normalizeH="0" baseline="0" noProof="0">
              <a:ln>
                <a:noFill/>
              </a:ln>
              <a:solidFill>
                <a:srgbClr val="C2CEE6">
                  <a:lumMod val="25000"/>
                </a:srgbClr>
              </a:solidFill>
              <a:effectLst/>
              <a:uLnTx/>
              <a:uFillTx/>
              <a:cs typeface="+mn-cs"/>
            </a:endParaRPr>
          </a:p>
        </p:txBody>
      </p:sp>
      <p:sp>
        <p:nvSpPr>
          <p:cNvPr id="154" name="Rectangle 153">
            <a:extLst>
              <a:ext uri="{FF2B5EF4-FFF2-40B4-BE49-F238E27FC236}">
                <a16:creationId xmlns:a16="http://schemas.microsoft.com/office/drawing/2014/main" id="{BF5B4C33-717C-AD24-5646-E155E6F8FFFE}"/>
              </a:ext>
            </a:extLst>
          </p:cNvPr>
          <p:cNvSpPr/>
          <p:nvPr/>
        </p:nvSpPr>
        <p:spPr>
          <a:xfrm>
            <a:off x="5450065" y="1096539"/>
            <a:ext cx="231282" cy="5236348"/>
          </a:xfrm>
          <a:prstGeom prst="rect">
            <a:avLst/>
          </a:prstGeom>
          <a:solidFill>
            <a:srgbClr val="C2CEE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1" i="0" u="none" strike="noStrike" kern="1200" cap="none" spc="0" normalizeH="0" baseline="0" noProof="0">
                <a:ln>
                  <a:noFill/>
                </a:ln>
                <a:solidFill>
                  <a:srgbClr val="C2CEE6">
                    <a:lumMod val="25000"/>
                  </a:srgbClr>
                </a:solidFill>
                <a:effectLst/>
                <a:uLnTx/>
                <a:uFillTx/>
                <a:cs typeface="+mn-cs"/>
              </a:rPr>
              <a:t>Correlation of Data</a:t>
            </a:r>
            <a:endParaRPr kumimoji="1" lang="en-IN" sz="1050" b="1" i="0" u="none" strike="noStrike" kern="1200" cap="none" spc="0" normalizeH="0" baseline="0" noProof="0">
              <a:ln>
                <a:noFill/>
              </a:ln>
              <a:solidFill>
                <a:srgbClr val="C2CEE6">
                  <a:lumMod val="25000"/>
                </a:srgbClr>
              </a:solidFill>
              <a:effectLst/>
              <a:uLnTx/>
              <a:uFillTx/>
              <a:cs typeface="+mn-cs"/>
            </a:endParaRPr>
          </a:p>
        </p:txBody>
      </p:sp>
      <p:grpSp>
        <p:nvGrpSpPr>
          <p:cNvPr id="155" name="Google Shape;5056;p69">
            <a:extLst>
              <a:ext uri="{FF2B5EF4-FFF2-40B4-BE49-F238E27FC236}">
                <a16:creationId xmlns:a16="http://schemas.microsoft.com/office/drawing/2014/main" id="{D64927B9-0A68-BFAB-25A3-A797C1FF922F}"/>
              </a:ext>
            </a:extLst>
          </p:cNvPr>
          <p:cNvGrpSpPr/>
          <p:nvPr/>
        </p:nvGrpSpPr>
        <p:grpSpPr>
          <a:xfrm>
            <a:off x="267021" y="696324"/>
            <a:ext cx="4955547" cy="352357"/>
            <a:chOff x="4411970" y="2962954"/>
            <a:chExt cx="706545" cy="104211"/>
          </a:xfrm>
          <a:solidFill>
            <a:schemeClr val="accent2">
              <a:lumMod val="75000"/>
            </a:schemeClr>
          </a:solidFill>
        </p:grpSpPr>
        <p:sp>
          <p:nvSpPr>
            <p:cNvPr id="156" name="Google Shape;5057;p69">
              <a:extLst>
                <a:ext uri="{FF2B5EF4-FFF2-40B4-BE49-F238E27FC236}">
                  <a16:creationId xmlns:a16="http://schemas.microsoft.com/office/drawing/2014/main" id="{852038DC-8B5D-6829-523A-5E16997C05AE}"/>
                </a:ext>
              </a:extLst>
            </p:cNvPr>
            <p:cNvSpPr/>
            <p:nvPr/>
          </p:nvSpPr>
          <p:spPr>
            <a:xfrm>
              <a:off x="4583864" y="2962954"/>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cs typeface="+mn-cs"/>
                </a:rPr>
                <a:t>Current State</a:t>
              </a:r>
              <a:endParaRPr kumimoji="0" sz="1800" b="0" i="0" u="none" strike="noStrike" kern="1200" cap="none" spc="0" normalizeH="0" baseline="0" noProof="0">
                <a:ln>
                  <a:noFill/>
                </a:ln>
                <a:solidFill>
                  <a:schemeClr val="bg1"/>
                </a:solidFill>
                <a:effectLst/>
                <a:uLnTx/>
                <a:uFillTx/>
                <a:cs typeface="+mn-cs"/>
              </a:endParaRPr>
            </a:p>
          </p:txBody>
        </p:sp>
        <p:sp>
          <p:nvSpPr>
            <p:cNvPr id="157" name="Google Shape;5058;p69">
              <a:extLst>
                <a:ext uri="{FF2B5EF4-FFF2-40B4-BE49-F238E27FC236}">
                  <a16:creationId xmlns:a16="http://schemas.microsoft.com/office/drawing/2014/main" id="{EDB2D390-9828-C29B-6221-5678AF7AB5ED}"/>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cs typeface="+mn-cs"/>
              </a:endParaRPr>
            </a:p>
          </p:txBody>
        </p:sp>
        <p:sp>
          <p:nvSpPr>
            <p:cNvPr id="158" name="Google Shape;5059;p69">
              <a:extLst>
                <a:ext uri="{FF2B5EF4-FFF2-40B4-BE49-F238E27FC236}">
                  <a16:creationId xmlns:a16="http://schemas.microsoft.com/office/drawing/2014/main" id="{68F841C2-9995-7D70-DCC0-A187850972C6}"/>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cs typeface="+mn-cs"/>
              </a:endParaRPr>
            </a:p>
          </p:txBody>
        </p:sp>
        <p:sp>
          <p:nvSpPr>
            <p:cNvPr id="159" name="Google Shape;5060;p69">
              <a:extLst>
                <a:ext uri="{FF2B5EF4-FFF2-40B4-BE49-F238E27FC236}">
                  <a16:creationId xmlns:a16="http://schemas.microsoft.com/office/drawing/2014/main" id="{DDF03CB2-3BDE-FE1D-787A-7805C01977A2}"/>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cs typeface="+mn-cs"/>
              </a:endParaRPr>
            </a:p>
          </p:txBody>
        </p:sp>
      </p:grpSp>
      <p:sp>
        <p:nvSpPr>
          <p:cNvPr id="160" name="Rectangle 159">
            <a:extLst>
              <a:ext uri="{FF2B5EF4-FFF2-40B4-BE49-F238E27FC236}">
                <a16:creationId xmlns:a16="http://schemas.microsoft.com/office/drawing/2014/main" id="{5EE3EF25-49E5-7807-0E5D-5BD8A4D8CB3E}"/>
              </a:ext>
            </a:extLst>
          </p:cNvPr>
          <p:cNvSpPr/>
          <p:nvPr/>
        </p:nvSpPr>
        <p:spPr>
          <a:xfrm>
            <a:off x="1767737" y="2479274"/>
            <a:ext cx="1153547" cy="2213083"/>
          </a:xfrm>
          <a:prstGeom prst="rect">
            <a:avLst/>
          </a:prstGeom>
          <a:solidFill>
            <a:schemeClr val="accent2">
              <a:lumMod val="60000"/>
              <a:lumOff val="40000"/>
            </a:schemeClr>
          </a:solidFill>
          <a:ln>
            <a:solidFill>
              <a:schemeClr val="accent2">
                <a:lumMod val="75000"/>
              </a:schemeClr>
            </a:solidFill>
            <a:prstDash val="soli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404040"/>
              </a:solidFill>
              <a:effectLst/>
              <a:uLnTx/>
              <a:uFillTx/>
              <a:cs typeface="+mn-cs"/>
            </a:endParaRPr>
          </a:p>
        </p:txBody>
      </p:sp>
      <p:sp>
        <p:nvSpPr>
          <p:cNvPr id="161" name="Rectangle 160">
            <a:extLst>
              <a:ext uri="{FF2B5EF4-FFF2-40B4-BE49-F238E27FC236}">
                <a16:creationId xmlns:a16="http://schemas.microsoft.com/office/drawing/2014/main" id="{F43A1684-1180-4BD0-0595-733414A35283}"/>
              </a:ext>
            </a:extLst>
          </p:cNvPr>
          <p:cNvSpPr/>
          <p:nvPr/>
        </p:nvSpPr>
        <p:spPr>
          <a:xfrm>
            <a:off x="1767737" y="2462371"/>
            <a:ext cx="1153548" cy="227263"/>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1" i="0" u="none" strike="noStrike" kern="1200" cap="none" spc="0" normalizeH="0" baseline="0" noProof="0">
                <a:ln>
                  <a:noFill/>
                </a:ln>
                <a:solidFill>
                  <a:srgbClr val="FFFFFF"/>
                </a:solidFill>
                <a:effectLst/>
                <a:uLnTx/>
                <a:uFillTx/>
                <a:cs typeface="+mn-cs"/>
              </a:rPr>
              <a:t>App Layer</a:t>
            </a:r>
            <a:endParaRPr kumimoji="1" lang="en-IN" sz="1050" b="1" i="0" u="none" strike="noStrike" kern="1200" cap="none" spc="0" normalizeH="0" baseline="0" noProof="0">
              <a:ln>
                <a:noFill/>
              </a:ln>
              <a:solidFill>
                <a:srgbClr val="FFFFFF"/>
              </a:solidFill>
              <a:effectLst/>
              <a:uLnTx/>
              <a:uFillTx/>
              <a:cs typeface="+mn-cs"/>
            </a:endParaRPr>
          </a:p>
        </p:txBody>
      </p:sp>
      <p:grpSp>
        <p:nvGrpSpPr>
          <p:cNvPr id="162" name="Google Shape;5056;p69">
            <a:extLst>
              <a:ext uri="{FF2B5EF4-FFF2-40B4-BE49-F238E27FC236}">
                <a16:creationId xmlns:a16="http://schemas.microsoft.com/office/drawing/2014/main" id="{D18BACD3-9FCE-40B4-DCA7-029C918D9B29}"/>
              </a:ext>
            </a:extLst>
          </p:cNvPr>
          <p:cNvGrpSpPr/>
          <p:nvPr/>
        </p:nvGrpSpPr>
        <p:grpSpPr>
          <a:xfrm>
            <a:off x="6095694" y="682006"/>
            <a:ext cx="6027664" cy="380992"/>
            <a:chOff x="4411970" y="2963088"/>
            <a:chExt cx="706544" cy="104079"/>
          </a:xfrm>
          <a:solidFill>
            <a:schemeClr val="accent2">
              <a:lumMod val="75000"/>
            </a:schemeClr>
          </a:solidFill>
        </p:grpSpPr>
        <p:sp>
          <p:nvSpPr>
            <p:cNvPr id="163" name="Google Shape;5057;p69">
              <a:extLst>
                <a:ext uri="{FF2B5EF4-FFF2-40B4-BE49-F238E27FC236}">
                  <a16:creationId xmlns:a16="http://schemas.microsoft.com/office/drawing/2014/main" id="{38FA463E-6196-1F22-638A-36A537C383CC}"/>
                </a:ext>
              </a:extLst>
            </p:cNvPr>
            <p:cNvSpPr/>
            <p:nvPr/>
          </p:nvSpPr>
          <p:spPr>
            <a:xfrm>
              <a:off x="4583863" y="2963090"/>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chemeClr val="bg1"/>
                  </a:solidFill>
                  <a:effectLst/>
                  <a:uLnTx/>
                  <a:uFillTx/>
                  <a:cs typeface="+mn-cs"/>
                </a:rPr>
                <a:t>Target State</a:t>
              </a:r>
              <a:endParaRPr kumimoji="1" lang="en-IN" sz="1600" b="0" i="0" u="none" strike="noStrike" kern="1200" cap="none" spc="0" normalizeH="0" baseline="0" noProof="0">
                <a:ln>
                  <a:noFill/>
                </a:ln>
                <a:solidFill>
                  <a:schemeClr val="bg1"/>
                </a:solidFill>
                <a:effectLst/>
                <a:uLnTx/>
                <a:uFillTx/>
                <a:cs typeface="+mn-cs"/>
              </a:endParaRPr>
            </a:p>
          </p:txBody>
        </p:sp>
        <p:sp>
          <p:nvSpPr>
            <p:cNvPr id="164" name="Google Shape;5058;p69">
              <a:extLst>
                <a:ext uri="{FF2B5EF4-FFF2-40B4-BE49-F238E27FC236}">
                  <a16:creationId xmlns:a16="http://schemas.microsoft.com/office/drawing/2014/main" id="{4A85EE82-3237-5101-C1DE-D1C5FB1DEF90}"/>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cs typeface="+mn-cs"/>
              </a:endParaRPr>
            </a:p>
          </p:txBody>
        </p:sp>
        <p:sp>
          <p:nvSpPr>
            <p:cNvPr id="165" name="Google Shape;5059;p69">
              <a:extLst>
                <a:ext uri="{FF2B5EF4-FFF2-40B4-BE49-F238E27FC236}">
                  <a16:creationId xmlns:a16="http://schemas.microsoft.com/office/drawing/2014/main" id="{C8279199-03EB-602F-6431-C794FC63ABB7}"/>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cs typeface="+mn-cs"/>
              </a:endParaRPr>
            </a:p>
          </p:txBody>
        </p:sp>
        <p:sp>
          <p:nvSpPr>
            <p:cNvPr id="166" name="Google Shape;5060;p69">
              <a:extLst>
                <a:ext uri="{FF2B5EF4-FFF2-40B4-BE49-F238E27FC236}">
                  <a16:creationId xmlns:a16="http://schemas.microsoft.com/office/drawing/2014/main" id="{8FEED80B-27BF-5927-50E4-AA2AF850A14B}"/>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bg1"/>
                </a:solidFill>
                <a:effectLst/>
                <a:uLnTx/>
                <a:uFillTx/>
                <a:cs typeface="+mn-cs"/>
              </a:endParaRPr>
            </a:p>
          </p:txBody>
        </p:sp>
      </p:grpSp>
      <p:sp>
        <p:nvSpPr>
          <p:cNvPr id="167" name="Rectangle 166">
            <a:extLst>
              <a:ext uri="{FF2B5EF4-FFF2-40B4-BE49-F238E27FC236}">
                <a16:creationId xmlns:a16="http://schemas.microsoft.com/office/drawing/2014/main" id="{C6893124-307B-7953-4D8B-74E9637C34EF}"/>
              </a:ext>
            </a:extLst>
          </p:cNvPr>
          <p:cNvSpPr/>
          <p:nvPr/>
        </p:nvSpPr>
        <p:spPr>
          <a:xfrm>
            <a:off x="1863092" y="3234239"/>
            <a:ext cx="986446" cy="377407"/>
          </a:xfrm>
          <a:prstGeom prst="rect">
            <a:avLst/>
          </a:prstGeom>
          <a:ln w="6350">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1200" cap="none" spc="0" normalizeH="0" baseline="0" noProof="0">
                <a:ln>
                  <a:noFill/>
                </a:ln>
                <a:solidFill>
                  <a:srgbClr val="404040"/>
                </a:solidFill>
                <a:effectLst/>
                <a:uLnTx/>
                <a:uFillTx/>
                <a:cs typeface="+mn-cs"/>
              </a:rPr>
              <a:t>Mainframe</a:t>
            </a:r>
          </a:p>
        </p:txBody>
      </p:sp>
      <p:sp>
        <p:nvSpPr>
          <p:cNvPr id="168" name="Rectangle 167">
            <a:extLst>
              <a:ext uri="{FF2B5EF4-FFF2-40B4-BE49-F238E27FC236}">
                <a16:creationId xmlns:a16="http://schemas.microsoft.com/office/drawing/2014/main" id="{5284F2BE-8589-0C84-BEB8-22C35E7F5814}"/>
              </a:ext>
            </a:extLst>
          </p:cNvPr>
          <p:cNvSpPr/>
          <p:nvPr/>
        </p:nvSpPr>
        <p:spPr>
          <a:xfrm>
            <a:off x="1863818" y="4178808"/>
            <a:ext cx="986446" cy="377407"/>
          </a:xfrm>
          <a:prstGeom prst="rect">
            <a:avLst/>
          </a:prstGeom>
          <a:ln w="6350">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1200" cap="none" spc="0" normalizeH="0" baseline="0" noProof="0">
                <a:ln>
                  <a:noFill/>
                </a:ln>
                <a:solidFill>
                  <a:srgbClr val="404040"/>
                </a:solidFill>
                <a:effectLst/>
                <a:uLnTx/>
                <a:uFillTx/>
                <a:cs typeface="+mn-cs"/>
              </a:rPr>
              <a:t>Microservices</a:t>
            </a:r>
          </a:p>
        </p:txBody>
      </p:sp>
      <p:sp>
        <p:nvSpPr>
          <p:cNvPr id="169" name="Rectangle 168">
            <a:extLst>
              <a:ext uri="{FF2B5EF4-FFF2-40B4-BE49-F238E27FC236}">
                <a16:creationId xmlns:a16="http://schemas.microsoft.com/office/drawing/2014/main" id="{27D21BF0-2904-E789-CBD1-000DE05FE3B3}"/>
              </a:ext>
            </a:extLst>
          </p:cNvPr>
          <p:cNvSpPr/>
          <p:nvPr/>
        </p:nvSpPr>
        <p:spPr>
          <a:xfrm>
            <a:off x="1863092" y="2761955"/>
            <a:ext cx="986446" cy="377407"/>
          </a:xfrm>
          <a:prstGeom prst="rect">
            <a:avLst/>
          </a:prstGeom>
          <a:ln w="6350">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1200" cap="none" spc="0" normalizeH="0" baseline="0" noProof="0">
                <a:ln>
                  <a:noFill/>
                </a:ln>
                <a:solidFill>
                  <a:srgbClr val="404040"/>
                </a:solidFill>
                <a:effectLst/>
                <a:uLnTx/>
                <a:uFillTx/>
                <a:cs typeface="+mn-cs"/>
              </a:rPr>
              <a:t>Monoliths</a:t>
            </a:r>
          </a:p>
        </p:txBody>
      </p:sp>
      <p:sp>
        <p:nvSpPr>
          <p:cNvPr id="170" name="Rectangle 169">
            <a:extLst>
              <a:ext uri="{FF2B5EF4-FFF2-40B4-BE49-F238E27FC236}">
                <a16:creationId xmlns:a16="http://schemas.microsoft.com/office/drawing/2014/main" id="{2BC27C0A-9C7D-00A3-EE42-90A3DFE1A69F}"/>
              </a:ext>
            </a:extLst>
          </p:cNvPr>
          <p:cNvSpPr/>
          <p:nvPr/>
        </p:nvSpPr>
        <p:spPr>
          <a:xfrm>
            <a:off x="1863818" y="3706523"/>
            <a:ext cx="986446" cy="377407"/>
          </a:xfrm>
          <a:prstGeom prst="rect">
            <a:avLst/>
          </a:prstGeom>
          <a:ln w="6350">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1200" cap="none" spc="0" normalizeH="0" baseline="0" noProof="0">
                <a:ln>
                  <a:noFill/>
                </a:ln>
                <a:solidFill>
                  <a:srgbClr val="404040"/>
                </a:solidFill>
                <a:effectLst/>
                <a:uLnTx/>
                <a:uFillTx/>
                <a:cs typeface="+mn-cs"/>
              </a:rPr>
              <a:t>Serverless</a:t>
            </a:r>
          </a:p>
        </p:txBody>
      </p:sp>
      <p:pic>
        <p:nvPicPr>
          <p:cNvPr id="171" name="Picture 170">
            <a:extLst>
              <a:ext uri="{FF2B5EF4-FFF2-40B4-BE49-F238E27FC236}">
                <a16:creationId xmlns:a16="http://schemas.microsoft.com/office/drawing/2014/main" id="{05EF5A74-2F92-3940-5745-540D7887BE12}"/>
              </a:ext>
            </a:extLst>
          </p:cNvPr>
          <p:cNvPicPr>
            <a:picLocks noChangeAspect="1"/>
          </p:cNvPicPr>
          <p:nvPr/>
        </p:nvPicPr>
        <p:blipFill>
          <a:blip r:embed="rId9"/>
          <a:stretch>
            <a:fillRect/>
          </a:stretch>
        </p:blipFill>
        <p:spPr>
          <a:xfrm rot="16200000">
            <a:off x="2358961" y="3139872"/>
            <a:ext cx="4034933" cy="731198"/>
          </a:xfrm>
          <a:prstGeom prst="rect">
            <a:avLst/>
          </a:prstGeom>
        </p:spPr>
      </p:pic>
      <p:sp>
        <p:nvSpPr>
          <p:cNvPr id="172" name="Rectangle 171">
            <a:extLst>
              <a:ext uri="{FF2B5EF4-FFF2-40B4-BE49-F238E27FC236}">
                <a16:creationId xmlns:a16="http://schemas.microsoft.com/office/drawing/2014/main" id="{81F76C1A-C5C6-92C1-0274-1AD479E4EB07}"/>
              </a:ext>
            </a:extLst>
          </p:cNvPr>
          <p:cNvSpPr/>
          <p:nvPr/>
        </p:nvSpPr>
        <p:spPr>
          <a:xfrm rot="5400000">
            <a:off x="9527493" y="2002579"/>
            <a:ext cx="540000" cy="1224000"/>
          </a:xfrm>
          <a:prstGeom prst="rect">
            <a:avLst/>
          </a:prstGeom>
          <a:solidFill>
            <a:schemeClr val="bg1"/>
          </a:solidFill>
          <a:ln>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100" b="1" i="0" u="none" strike="noStrike" kern="1200" cap="none" spc="0" normalizeH="0" baseline="0" noProof="0">
                <a:ln>
                  <a:noFill/>
                </a:ln>
                <a:solidFill>
                  <a:srgbClr val="0F1C50"/>
                </a:solidFill>
                <a:effectLst/>
                <a:uLnTx/>
                <a:uFillTx/>
                <a:cs typeface="+mn-cs"/>
              </a:rPr>
              <a:t>Data Analytics</a:t>
            </a:r>
          </a:p>
        </p:txBody>
      </p:sp>
      <p:sp>
        <p:nvSpPr>
          <p:cNvPr id="173" name="Rectangle 172">
            <a:extLst>
              <a:ext uri="{FF2B5EF4-FFF2-40B4-BE49-F238E27FC236}">
                <a16:creationId xmlns:a16="http://schemas.microsoft.com/office/drawing/2014/main" id="{A5F1DBBC-FB01-F605-E19D-F7FAB589C910}"/>
              </a:ext>
            </a:extLst>
          </p:cNvPr>
          <p:cNvSpPr/>
          <p:nvPr/>
        </p:nvSpPr>
        <p:spPr>
          <a:xfrm rot="5400000">
            <a:off x="6530003" y="2002456"/>
            <a:ext cx="540000" cy="1224000"/>
          </a:xfrm>
          <a:prstGeom prst="rect">
            <a:avLst/>
          </a:prstGeom>
          <a:solidFill>
            <a:schemeClr val="bg1"/>
          </a:solidFill>
          <a:ln>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100" b="1" i="0" u="none" strike="noStrike" kern="1200" cap="none" spc="0" normalizeH="0" baseline="0" noProof="0">
                <a:ln>
                  <a:noFill/>
                </a:ln>
                <a:solidFill>
                  <a:srgbClr val="0F1C50"/>
                </a:solidFill>
                <a:effectLst/>
                <a:uLnTx/>
                <a:uFillTx/>
                <a:cs typeface="+mn-cs"/>
              </a:rPr>
              <a:t>End to End Observability</a:t>
            </a:r>
          </a:p>
        </p:txBody>
      </p:sp>
      <p:sp>
        <p:nvSpPr>
          <p:cNvPr id="174" name="Rectangle 173">
            <a:extLst>
              <a:ext uri="{FF2B5EF4-FFF2-40B4-BE49-F238E27FC236}">
                <a16:creationId xmlns:a16="http://schemas.microsoft.com/office/drawing/2014/main" id="{F1355DFF-A9DC-34FD-EBF4-57431E2D0D01}"/>
              </a:ext>
            </a:extLst>
          </p:cNvPr>
          <p:cNvSpPr/>
          <p:nvPr/>
        </p:nvSpPr>
        <p:spPr>
          <a:xfrm rot="5400000">
            <a:off x="11026238" y="2002456"/>
            <a:ext cx="540000" cy="1224000"/>
          </a:xfrm>
          <a:prstGeom prst="rect">
            <a:avLst/>
          </a:prstGeom>
          <a:solidFill>
            <a:schemeClr val="bg1"/>
          </a:solidFill>
          <a:ln>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100" b="1" i="0" u="none" strike="noStrike" kern="1200" cap="none" spc="0" normalizeH="0" baseline="0" noProof="0">
                <a:ln>
                  <a:noFill/>
                </a:ln>
                <a:solidFill>
                  <a:srgbClr val="0F1C50"/>
                </a:solidFill>
                <a:effectLst/>
                <a:uLnTx/>
                <a:uFillTx/>
                <a:cs typeface="+mn-cs"/>
              </a:rPr>
              <a:t>Overarching AIOps</a:t>
            </a:r>
          </a:p>
        </p:txBody>
      </p:sp>
      <p:sp>
        <p:nvSpPr>
          <p:cNvPr id="175" name="Rectangle 174">
            <a:extLst>
              <a:ext uri="{FF2B5EF4-FFF2-40B4-BE49-F238E27FC236}">
                <a16:creationId xmlns:a16="http://schemas.microsoft.com/office/drawing/2014/main" id="{100CED81-0AC2-AF92-A1D8-5CA8C23DE10B}"/>
              </a:ext>
            </a:extLst>
          </p:cNvPr>
          <p:cNvSpPr/>
          <p:nvPr/>
        </p:nvSpPr>
        <p:spPr>
          <a:xfrm rot="5400000">
            <a:off x="8028748" y="2002661"/>
            <a:ext cx="540000" cy="1224000"/>
          </a:xfrm>
          <a:prstGeom prst="rect">
            <a:avLst/>
          </a:prstGeom>
          <a:solidFill>
            <a:schemeClr val="bg1"/>
          </a:solidFill>
          <a:ln>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100" b="1" i="0" u="none" strike="noStrike" kern="1200" cap="none" spc="0" normalizeH="0" baseline="0" noProof="0">
                <a:ln>
                  <a:noFill/>
                </a:ln>
                <a:solidFill>
                  <a:srgbClr val="0F1C50"/>
                </a:solidFill>
                <a:effectLst/>
                <a:uLnTx/>
                <a:uFillTx/>
                <a:cs typeface="+mn-cs"/>
              </a:rPr>
              <a:t>Bespoke Automation</a:t>
            </a:r>
          </a:p>
        </p:txBody>
      </p:sp>
      <p:cxnSp>
        <p:nvCxnSpPr>
          <p:cNvPr id="176" name="Straight Arrow Connector 175">
            <a:extLst>
              <a:ext uri="{FF2B5EF4-FFF2-40B4-BE49-F238E27FC236}">
                <a16:creationId xmlns:a16="http://schemas.microsoft.com/office/drawing/2014/main" id="{12E89EDD-F8D2-A9BE-9BF6-FCE8AA4B52E7}"/>
              </a:ext>
            </a:extLst>
          </p:cNvPr>
          <p:cNvCxnSpPr/>
          <p:nvPr/>
        </p:nvCxnSpPr>
        <p:spPr>
          <a:xfrm>
            <a:off x="6786145" y="2040458"/>
            <a:ext cx="0" cy="25200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15919092-B98E-146E-30CF-194A59218EC4}"/>
              </a:ext>
            </a:extLst>
          </p:cNvPr>
          <p:cNvCxnSpPr/>
          <p:nvPr/>
        </p:nvCxnSpPr>
        <p:spPr>
          <a:xfrm>
            <a:off x="8289509" y="2040458"/>
            <a:ext cx="0" cy="25200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8" name="Straight Arrow Connector 177">
            <a:extLst>
              <a:ext uri="{FF2B5EF4-FFF2-40B4-BE49-F238E27FC236}">
                <a16:creationId xmlns:a16="http://schemas.microsoft.com/office/drawing/2014/main" id="{F5EDC88B-D0B5-A1EB-86D6-BF5197D59AF7}"/>
              </a:ext>
            </a:extLst>
          </p:cNvPr>
          <p:cNvCxnSpPr/>
          <p:nvPr/>
        </p:nvCxnSpPr>
        <p:spPr>
          <a:xfrm>
            <a:off x="9792873" y="2040458"/>
            <a:ext cx="0" cy="25200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9" name="Straight Arrow Connector 178">
            <a:extLst>
              <a:ext uri="{FF2B5EF4-FFF2-40B4-BE49-F238E27FC236}">
                <a16:creationId xmlns:a16="http://schemas.microsoft.com/office/drawing/2014/main" id="{2C7EB3BB-7EA0-6666-6DBD-E3499B228F3B}"/>
              </a:ext>
            </a:extLst>
          </p:cNvPr>
          <p:cNvCxnSpPr/>
          <p:nvPr/>
        </p:nvCxnSpPr>
        <p:spPr>
          <a:xfrm>
            <a:off x="11296238" y="2040458"/>
            <a:ext cx="0" cy="25200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6EFD1AD8-ECED-467F-52BD-239FB0F134FA}"/>
              </a:ext>
            </a:extLst>
          </p:cNvPr>
          <p:cNvSpPr txBox="1"/>
          <p:nvPr/>
        </p:nvSpPr>
        <p:spPr>
          <a:xfrm>
            <a:off x="6186132" y="2948964"/>
            <a:ext cx="1224000" cy="415498"/>
          </a:xfrm>
          <a:prstGeom prst="rect">
            <a:avLst/>
          </a:prstGeom>
          <a:solidFill>
            <a:schemeClr val="accent2">
              <a:lumMod val="20000"/>
              <a:lumOff val="80000"/>
            </a:schemeClr>
          </a:solidFill>
          <a:ln>
            <a:solidFill>
              <a:schemeClr val="accent2">
                <a:lumMod val="40000"/>
                <a:lumOff val="60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404040"/>
                </a:solidFill>
                <a:effectLst/>
                <a:uLnTx/>
                <a:uFillTx/>
                <a:cs typeface="+mn-cs"/>
              </a:rPr>
              <a:t>Single Pane of glass view</a:t>
            </a:r>
          </a:p>
        </p:txBody>
      </p:sp>
      <p:sp>
        <p:nvSpPr>
          <p:cNvPr id="181" name="TextBox 180">
            <a:extLst>
              <a:ext uri="{FF2B5EF4-FFF2-40B4-BE49-F238E27FC236}">
                <a16:creationId xmlns:a16="http://schemas.microsoft.com/office/drawing/2014/main" id="{B0BAD812-42C0-9776-CB31-1E44D5135380}"/>
              </a:ext>
            </a:extLst>
          </p:cNvPr>
          <p:cNvSpPr txBox="1"/>
          <p:nvPr/>
        </p:nvSpPr>
        <p:spPr>
          <a:xfrm>
            <a:off x="6188003" y="3467410"/>
            <a:ext cx="1224000" cy="415498"/>
          </a:xfrm>
          <a:prstGeom prst="rect">
            <a:avLst/>
          </a:prstGeom>
          <a:solidFill>
            <a:schemeClr val="accent2">
              <a:lumMod val="20000"/>
              <a:lumOff val="80000"/>
            </a:schemeClr>
          </a:solidFill>
          <a:ln>
            <a:solidFill>
              <a:schemeClr val="accent2">
                <a:lumMod val="40000"/>
                <a:lumOff val="60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404040"/>
                </a:solidFill>
                <a:effectLst/>
                <a:uLnTx/>
                <a:uFillTx/>
                <a:cs typeface="+mn-cs"/>
              </a:rPr>
              <a:t>User/ Persona  Layer</a:t>
            </a:r>
          </a:p>
        </p:txBody>
      </p:sp>
      <p:sp>
        <p:nvSpPr>
          <p:cNvPr id="182" name="TextBox 181">
            <a:extLst>
              <a:ext uri="{FF2B5EF4-FFF2-40B4-BE49-F238E27FC236}">
                <a16:creationId xmlns:a16="http://schemas.microsoft.com/office/drawing/2014/main" id="{76A4DDDC-3A49-C47D-5F01-8FE4F3006CC5}"/>
              </a:ext>
            </a:extLst>
          </p:cNvPr>
          <p:cNvSpPr txBox="1"/>
          <p:nvPr/>
        </p:nvSpPr>
        <p:spPr>
          <a:xfrm>
            <a:off x="7687966" y="2948964"/>
            <a:ext cx="1224000" cy="415498"/>
          </a:xfrm>
          <a:prstGeom prst="rect">
            <a:avLst/>
          </a:prstGeom>
          <a:solidFill>
            <a:schemeClr val="accent2">
              <a:lumMod val="20000"/>
              <a:lumOff val="80000"/>
            </a:schemeClr>
          </a:solidFill>
          <a:ln>
            <a:solidFill>
              <a:schemeClr val="accent2">
                <a:lumMod val="40000"/>
                <a:lumOff val="60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404040"/>
                </a:solidFill>
                <a:effectLst/>
                <a:uLnTx/>
                <a:uFillTx/>
                <a:cs typeface="+mn-cs"/>
              </a:rPr>
              <a:t>Runbooks Automation</a:t>
            </a:r>
          </a:p>
        </p:txBody>
      </p:sp>
      <p:sp>
        <p:nvSpPr>
          <p:cNvPr id="183" name="TextBox 182">
            <a:extLst>
              <a:ext uri="{FF2B5EF4-FFF2-40B4-BE49-F238E27FC236}">
                <a16:creationId xmlns:a16="http://schemas.microsoft.com/office/drawing/2014/main" id="{A1D933D6-6156-4BBF-094B-B3DE90CA96BC}"/>
              </a:ext>
            </a:extLst>
          </p:cNvPr>
          <p:cNvSpPr txBox="1"/>
          <p:nvPr/>
        </p:nvSpPr>
        <p:spPr>
          <a:xfrm>
            <a:off x="7687966" y="3402955"/>
            <a:ext cx="1224000" cy="415498"/>
          </a:xfrm>
          <a:prstGeom prst="rect">
            <a:avLst/>
          </a:prstGeom>
          <a:solidFill>
            <a:schemeClr val="accent2">
              <a:lumMod val="20000"/>
              <a:lumOff val="80000"/>
            </a:schemeClr>
          </a:solidFill>
          <a:ln>
            <a:solidFill>
              <a:schemeClr val="accent2">
                <a:lumMod val="40000"/>
                <a:lumOff val="60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404040"/>
                </a:solidFill>
                <a:effectLst/>
                <a:uLnTx/>
                <a:uFillTx/>
                <a:cs typeface="+mn-cs"/>
              </a:rPr>
              <a:t>Configuration as a Code</a:t>
            </a:r>
          </a:p>
        </p:txBody>
      </p:sp>
      <p:sp>
        <p:nvSpPr>
          <p:cNvPr id="184" name="TextBox 183">
            <a:extLst>
              <a:ext uri="{FF2B5EF4-FFF2-40B4-BE49-F238E27FC236}">
                <a16:creationId xmlns:a16="http://schemas.microsoft.com/office/drawing/2014/main" id="{84980D91-7F6C-F659-C16D-A20640ED85A1}"/>
              </a:ext>
            </a:extLst>
          </p:cNvPr>
          <p:cNvSpPr txBox="1"/>
          <p:nvPr/>
        </p:nvSpPr>
        <p:spPr>
          <a:xfrm>
            <a:off x="7687966" y="3856946"/>
            <a:ext cx="1224000" cy="415498"/>
          </a:xfrm>
          <a:prstGeom prst="rect">
            <a:avLst/>
          </a:prstGeom>
          <a:solidFill>
            <a:schemeClr val="accent2">
              <a:lumMod val="20000"/>
              <a:lumOff val="80000"/>
            </a:schemeClr>
          </a:solidFill>
          <a:ln>
            <a:solidFill>
              <a:schemeClr val="accent2">
                <a:lumMod val="40000"/>
                <a:lumOff val="60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404040"/>
                </a:solidFill>
                <a:effectLst/>
                <a:uLnTx/>
                <a:uFillTx/>
                <a:cs typeface="+mn-cs"/>
              </a:rPr>
              <a:t>Certificate Renewals</a:t>
            </a:r>
          </a:p>
        </p:txBody>
      </p:sp>
      <p:sp>
        <p:nvSpPr>
          <p:cNvPr id="185" name="TextBox 184">
            <a:extLst>
              <a:ext uri="{FF2B5EF4-FFF2-40B4-BE49-F238E27FC236}">
                <a16:creationId xmlns:a16="http://schemas.microsoft.com/office/drawing/2014/main" id="{256BA115-A446-53E0-A1F2-AD6D68012A5A}"/>
              </a:ext>
            </a:extLst>
          </p:cNvPr>
          <p:cNvSpPr txBox="1"/>
          <p:nvPr/>
        </p:nvSpPr>
        <p:spPr>
          <a:xfrm>
            <a:off x="9187929" y="2948964"/>
            <a:ext cx="1224000" cy="415498"/>
          </a:xfrm>
          <a:prstGeom prst="rect">
            <a:avLst/>
          </a:prstGeom>
          <a:solidFill>
            <a:schemeClr val="accent2">
              <a:lumMod val="20000"/>
              <a:lumOff val="80000"/>
            </a:schemeClr>
          </a:solidFill>
          <a:ln>
            <a:solidFill>
              <a:schemeClr val="accent2">
                <a:lumMod val="40000"/>
                <a:lumOff val="60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404040"/>
                </a:solidFill>
                <a:effectLst/>
                <a:uLnTx/>
                <a:uFillTx/>
                <a:cs typeface="+mn-cs"/>
              </a:rPr>
              <a:t>Historical Trend Analytics</a:t>
            </a:r>
          </a:p>
        </p:txBody>
      </p:sp>
      <p:sp>
        <p:nvSpPr>
          <p:cNvPr id="186" name="TextBox 185">
            <a:extLst>
              <a:ext uri="{FF2B5EF4-FFF2-40B4-BE49-F238E27FC236}">
                <a16:creationId xmlns:a16="http://schemas.microsoft.com/office/drawing/2014/main" id="{C5F6D0D8-7CB1-B247-1C10-09261F45528A}"/>
              </a:ext>
            </a:extLst>
          </p:cNvPr>
          <p:cNvSpPr txBox="1"/>
          <p:nvPr/>
        </p:nvSpPr>
        <p:spPr>
          <a:xfrm>
            <a:off x="9185493" y="3548201"/>
            <a:ext cx="1224000" cy="415498"/>
          </a:xfrm>
          <a:prstGeom prst="rect">
            <a:avLst/>
          </a:prstGeom>
          <a:solidFill>
            <a:schemeClr val="accent2">
              <a:lumMod val="20000"/>
              <a:lumOff val="80000"/>
            </a:schemeClr>
          </a:solidFill>
          <a:ln>
            <a:solidFill>
              <a:schemeClr val="accent2">
                <a:lumMod val="40000"/>
                <a:lumOff val="60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404040"/>
                </a:solidFill>
                <a:effectLst/>
                <a:uLnTx/>
                <a:uFillTx/>
                <a:cs typeface="+mn-cs"/>
              </a:rPr>
              <a:t>Future Projections</a:t>
            </a:r>
          </a:p>
        </p:txBody>
      </p:sp>
      <p:sp>
        <p:nvSpPr>
          <p:cNvPr id="187" name="TextBox 186">
            <a:extLst>
              <a:ext uri="{FF2B5EF4-FFF2-40B4-BE49-F238E27FC236}">
                <a16:creationId xmlns:a16="http://schemas.microsoft.com/office/drawing/2014/main" id="{67D7F6D4-9BF5-DB9D-1A65-31D475ECCF83}"/>
              </a:ext>
            </a:extLst>
          </p:cNvPr>
          <p:cNvSpPr txBox="1"/>
          <p:nvPr/>
        </p:nvSpPr>
        <p:spPr>
          <a:xfrm>
            <a:off x="9185493" y="4147438"/>
            <a:ext cx="1224000" cy="415498"/>
          </a:xfrm>
          <a:prstGeom prst="rect">
            <a:avLst/>
          </a:prstGeom>
          <a:solidFill>
            <a:schemeClr val="accent2">
              <a:lumMod val="20000"/>
              <a:lumOff val="80000"/>
            </a:schemeClr>
          </a:solidFill>
          <a:ln>
            <a:solidFill>
              <a:schemeClr val="accent2">
                <a:lumMod val="40000"/>
                <a:lumOff val="60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404040"/>
                </a:solidFill>
                <a:effectLst/>
                <a:uLnTx/>
                <a:uFillTx/>
                <a:cs typeface="+mn-cs"/>
              </a:rPr>
              <a:t>Failure Hotspots Identification</a:t>
            </a:r>
          </a:p>
        </p:txBody>
      </p:sp>
      <p:sp>
        <p:nvSpPr>
          <p:cNvPr id="188" name="TextBox 187">
            <a:extLst>
              <a:ext uri="{FF2B5EF4-FFF2-40B4-BE49-F238E27FC236}">
                <a16:creationId xmlns:a16="http://schemas.microsoft.com/office/drawing/2014/main" id="{8153846B-9D5B-92A0-3245-13773176890C}"/>
              </a:ext>
            </a:extLst>
          </p:cNvPr>
          <p:cNvSpPr txBox="1"/>
          <p:nvPr/>
        </p:nvSpPr>
        <p:spPr>
          <a:xfrm>
            <a:off x="10684238" y="2948964"/>
            <a:ext cx="1224000" cy="253916"/>
          </a:xfrm>
          <a:prstGeom prst="rect">
            <a:avLst/>
          </a:prstGeom>
          <a:solidFill>
            <a:schemeClr val="accent2">
              <a:lumMod val="20000"/>
              <a:lumOff val="80000"/>
            </a:schemeClr>
          </a:solidFill>
          <a:ln>
            <a:solidFill>
              <a:schemeClr val="accent2">
                <a:lumMod val="40000"/>
                <a:lumOff val="60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IN" sz="1050" b="0" i="0" u="none" strike="noStrike" kern="1200" cap="none" spc="0" normalizeH="0" baseline="0" noProof="0">
                <a:ln>
                  <a:noFill/>
                </a:ln>
                <a:solidFill>
                  <a:srgbClr val="404040"/>
                </a:solidFill>
                <a:effectLst/>
                <a:uLnTx/>
                <a:uFillTx/>
                <a:cs typeface="+mn-cs"/>
              </a:rPr>
              <a:t>Self Healing</a:t>
            </a:r>
          </a:p>
        </p:txBody>
      </p:sp>
      <p:sp>
        <p:nvSpPr>
          <p:cNvPr id="189" name="TextBox 188">
            <a:extLst>
              <a:ext uri="{FF2B5EF4-FFF2-40B4-BE49-F238E27FC236}">
                <a16:creationId xmlns:a16="http://schemas.microsoft.com/office/drawing/2014/main" id="{4C3C80F9-964C-3500-4312-7809ED1B5389}"/>
              </a:ext>
            </a:extLst>
          </p:cNvPr>
          <p:cNvSpPr txBox="1"/>
          <p:nvPr/>
        </p:nvSpPr>
        <p:spPr>
          <a:xfrm>
            <a:off x="10688855" y="3517837"/>
            <a:ext cx="1224000" cy="415498"/>
          </a:xfrm>
          <a:prstGeom prst="rect">
            <a:avLst/>
          </a:prstGeom>
          <a:solidFill>
            <a:schemeClr val="accent2">
              <a:lumMod val="20000"/>
              <a:lumOff val="80000"/>
            </a:schemeClr>
          </a:solidFill>
          <a:ln>
            <a:solidFill>
              <a:schemeClr val="accent2">
                <a:lumMod val="40000"/>
                <a:lumOff val="60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404040"/>
                </a:solidFill>
                <a:effectLst/>
                <a:uLnTx/>
                <a:uFillTx/>
                <a:cs typeface="+mn-cs"/>
              </a:rPr>
              <a:t>Predictive Maintenance </a:t>
            </a:r>
          </a:p>
        </p:txBody>
      </p:sp>
      <p:sp>
        <p:nvSpPr>
          <p:cNvPr id="190" name="Rectangle 189">
            <a:extLst>
              <a:ext uri="{FF2B5EF4-FFF2-40B4-BE49-F238E27FC236}">
                <a16:creationId xmlns:a16="http://schemas.microsoft.com/office/drawing/2014/main" id="{1CA46780-9FC3-A238-9D1F-5068A6AB77E8}"/>
              </a:ext>
            </a:extLst>
          </p:cNvPr>
          <p:cNvSpPr/>
          <p:nvPr/>
        </p:nvSpPr>
        <p:spPr>
          <a:xfrm>
            <a:off x="6166086" y="5097376"/>
            <a:ext cx="5732725" cy="1217118"/>
          </a:xfrm>
          <a:prstGeom prst="rect">
            <a:avLst/>
          </a:prstGeom>
          <a:noFill/>
          <a:ln>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cs typeface="+mn-cs"/>
            </a:endParaRPr>
          </a:p>
        </p:txBody>
      </p:sp>
      <p:sp>
        <p:nvSpPr>
          <p:cNvPr id="191" name="Rectangle 190">
            <a:extLst>
              <a:ext uri="{FF2B5EF4-FFF2-40B4-BE49-F238E27FC236}">
                <a16:creationId xmlns:a16="http://schemas.microsoft.com/office/drawing/2014/main" id="{403CF337-88A3-5845-BB87-E83C09870BFF}"/>
              </a:ext>
            </a:extLst>
          </p:cNvPr>
          <p:cNvSpPr/>
          <p:nvPr/>
        </p:nvSpPr>
        <p:spPr>
          <a:xfrm>
            <a:off x="6172615" y="5018957"/>
            <a:ext cx="5732725" cy="396000"/>
          </a:xfrm>
          <a:prstGeom prst="rect">
            <a:avLst/>
          </a:prstGeom>
          <a:solidFill>
            <a:schemeClr val="accent2">
              <a:lumMod val="75000"/>
            </a:schemeClr>
          </a:solidFill>
          <a:ln>
            <a:noFill/>
          </a:ln>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marR="0" lvl="0" indent="0" algn="ctr" defTabSz="914400" rtl="0" eaLnBrk="1" fontAlgn="auto" latinLnBrk="0" hangingPunct="1">
              <a:lnSpc>
                <a:spcPct val="100000"/>
              </a:lnSpc>
              <a:spcBef>
                <a:spcPts val="0"/>
              </a:spcBef>
              <a:spcAft>
                <a:spcPts val="300"/>
              </a:spcAft>
              <a:buClrTx/>
              <a:buSzTx/>
              <a:buFontTx/>
              <a:buNone/>
              <a:tabLst/>
              <a:defRPr/>
            </a:pPr>
            <a:r>
              <a:rPr kumimoji="1" lang="en-IN" sz="1600" b="1" i="0" u="none" strike="noStrike" kern="1200" cap="none" spc="0" normalizeH="0" baseline="0" noProof="0">
                <a:ln>
                  <a:noFill/>
                </a:ln>
                <a:solidFill>
                  <a:schemeClr val="bg1"/>
                </a:solidFill>
                <a:effectLst/>
                <a:uLnTx/>
                <a:uFillTx/>
                <a:ea typeface="+mn-ea"/>
                <a:cs typeface="+mn-cs"/>
              </a:rPr>
              <a:t>Benefits for Bank</a:t>
            </a:r>
          </a:p>
        </p:txBody>
      </p:sp>
      <p:sp>
        <p:nvSpPr>
          <p:cNvPr id="192" name="Rectangle 191">
            <a:extLst>
              <a:ext uri="{FF2B5EF4-FFF2-40B4-BE49-F238E27FC236}">
                <a16:creationId xmlns:a16="http://schemas.microsoft.com/office/drawing/2014/main" id="{7FE96D94-0995-5326-EB00-C500AC050B9A}"/>
              </a:ext>
            </a:extLst>
          </p:cNvPr>
          <p:cNvSpPr/>
          <p:nvPr/>
        </p:nvSpPr>
        <p:spPr>
          <a:xfrm>
            <a:off x="6786145" y="5524986"/>
            <a:ext cx="1598081" cy="67947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100" b="1" i="0" u="none" strike="noStrike" kern="1200" cap="none" spc="0" normalizeH="0" baseline="0" noProof="0">
                <a:ln>
                  <a:noFill/>
                </a:ln>
                <a:solidFill>
                  <a:schemeClr val="accent5"/>
                </a:solidFill>
                <a:effectLst/>
                <a:uLnTx/>
                <a:uFillTx/>
                <a:cs typeface="+mn-cs"/>
              </a:rPr>
              <a:t>Improved End-to-End Customer Experience</a:t>
            </a:r>
            <a:endParaRPr kumimoji="1" lang="en-IN" sz="1100" b="1" i="0" u="none" strike="noStrike" kern="1200" cap="none" spc="0" normalizeH="0" baseline="0" noProof="0">
              <a:ln>
                <a:noFill/>
              </a:ln>
              <a:solidFill>
                <a:schemeClr val="accent5"/>
              </a:solidFill>
              <a:effectLst/>
              <a:uLnTx/>
              <a:uFillTx/>
              <a:cs typeface="+mn-cs"/>
            </a:endParaRPr>
          </a:p>
        </p:txBody>
      </p:sp>
      <p:pic>
        <p:nvPicPr>
          <p:cNvPr id="193" name="Graphic 192" descr="Ui Ux with solid fill">
            <a:extLst>
              <a:ext uri="{FF2B5EF4-FFF2-40B4-BE49-F238E27FC236}">
                <a16:creationId xmlns:a16="http://schemas.microsoft.com/office/drawing/2014/main" id="{0F2B42A1-B95C-C54E-FA18-F0038B5B9F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37009" y="5666725"/>
            <a:ext cx="396000" cy="396000"/>
          </a:xfrm>
          <a:prstGeom prst="rect">
            <a:avLst/>
          </a:prstGeom>
        </p:spPr>
      </p:pic>
      <p:sp>
        <p:nvSpPr>
          <p:cNvPr id="197" name="Isosceles Triangle 196">
            <a:extLst>
              <a:ext uri="{FF2B5EF4-FFF2-40B4-BE49-F238E27FC236}">
                <a16:creationId xmlns:a16="http://schemas.microsoft.com/office/drawing/2014/main" id="{DB7D8509-F80C-5E6C-3BE8-46BAA7C4DA94}"/>
              </a:ext>
            </a:extLst>
          </p:cNvPr>
          <p:cNvSpPr/>
          <p:nvPr/>
        </p:nvSpPr>
        <p:spPr>
          <a:xfrm flipV="1">
            <a:off x="6560021" y="4688704"/>
            <a:ext cx="5148000" cy="180000"/>
          </a:xfrm>
          <a:prstGeom prst="triangle">
            <a:avLst/>
          </a:prstGeom>
          <a:solidFill>
            <a:schemeClr val="accent6">
              <a:lumMod val="40000"/>
              <a:lumOff val="60000"/>
            </a:schemeClr>
          </a:solidFill>
          <a:ln>
            <a:noFill/>
          </a:ln>
          <a:effectLst>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cs typeface="+mn-cs"/>
            </a:endParaRPr>
          </a:p>
        </p:txBody>
      </p:sp>
      <p:sp>
        <p:nvSpPr>
          <p:cNvPr id="195" name="Rectangle 194">
            <a:extLst>
              <a:ext uri="{FF2B5EF4-FFF2-40B4-BE49-F238E27FC236}">
                <a16:creationId xmlns:a16="http://schemas.microsoft.com/office/drawing/2014/main" id="{23C742CE-12F4-20ED-6528-342FB95188F7}"/>
              </a:ext>
            </a:extLst>
          </p:cNvPr>
          <p:cNvSpPr/>
          <p:nvPr/>
        </p:nvSpPr>
        <p:spPr>
          <a:xfrm>
            <a:off x="8608286" y="5543513"/>
            <a:ext cx="1210897" cy="67947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100" b="1" i="0" u="none" strike="noStrike" kern="1200" cap="none" spc="0" normalizeH="0" baseline="0" noProof="0">
                <a:ln>
                  <a:noFill/>
                </a:ln>
                <a:solidFill>
                  <a:schemeClr val="accent5"/>
                </a:solidFill>
                <a:effectLst/>
                <a:uLnTx/>
                <a:uFillTx/>
                <a:cs typeface="+mn-cs"/>
              </a:rPr>
              <a:t>Efficient use of monitoring tools</a:t>
            </a:r>
            <a:endParaRPr kumimoji="1" lang="en-IN" sz="1100" b="1" i="0" u="none" strike="noStrike" kern="1200" cap="none" spc="0" normalizeH="0" baseline="0" noProof="0">
              <a:ln>
                <a:noFill/>
              </a:ln>
              <a:solidFill>
                <a:schemeClr val="accent5"/>
              </a:solidFill>
              <a:effectLst/>
              <a:uLnTx/>
              <a:uFillTx/>
              <a:cs typeface="+mn-cs"/>
            </a:endParaRPr>
          </a:p>
        </p:txBody>
      </p:sp>
      <p:pic>
        <p:nvPicPr>
          <p:cNvPr id="196" name="Graphic 195" descr="Database with solid fill">
            <a:extLst>
              <a:ext uri="{FF2B5EF4-FFF2-40B4-BE49-F238E27FC236}">
                <a16:creationId xmlns:a16="http://schemas.microsoft.com/office/drawing/2014/main" id="{AF74E06D-93D4-85AB-BED7-7BC3075AF1E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61961" y="5658168"/>
            <a:ext cx="396000" cy="396000"/>
          </a:xfrm>
          <a:prstGeom prst="rect">
            <a:avLst/>
          </a:prstGeom>
        </p:spPr>
      </p:pic>
      <p:sp>
        <p:nvSpPr>
          <p:cNvPr id="199" name="Rectangle 198">
            <a:extLst>
              <a:ext uri="{FF2B5EF4-FFF2-40B4-BE49-F238E27FC236}">
                <a16:creationId xmlns:a16="http://schemas.microsoft.com/office/drawing/2014/main" id="{AD5311E1-237B-1A91-D2DD-18EB52BEBEF2}"/>
              </a:ext>
            </a:extLst>
          </p:cNvPr>
          <p:cNvSpPr/>
          <p:nvPr/>
        </p:nvSpPr>
        <p:spPr>
          <a:xfrm>
            <a:off x="10259503" y="5546011"/>
            <a:ext cx="1584000" cy="67947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100" b="1" i="0" u="none" strike="noStrike" kern="1200" cap="none" spc="0" normalizeH="0" baseline="0" noProof="0">
                <a:ln>
                  <a:noFill/>
                </a:ln>
                <a:solidFill>
                  <a:schemeClr val="accent5"/>
                </a:solidFill>
                <a:effectLst/>
                <a:uLnTx/>
                <a:uFillTx/>
                <a:cs typeface="+mn-cs"/>
              </a:rPr>
              <a:t>Easy retrievable data from centralized DB for audit trials, Risk and compliance </a:t>
            </a:r>
            <a:endParaRPr kumimoji="1" lang="en-IN" sz="1100" b="1" i="0" u="none" strike="noStrike" kern="1200" cap="none" spc="0" normalizeH="0" baseline="0" noProof="0">
              <a:ln>
                <a:noFill/>
              </a:ln>
              <a:solidFill>
                <a:schemeClr val="accent5"/>
              </a:solidFill>
              <a:effectLst/>
              <a:uLnTx/>
              <a:uFillTx/>
              <a:cs typeface="+mn-cs"/>
            </a:endParaRPr>
          </a:p>
        </p:txBody>
      </p:sp>
      <p:pic>
        <p:nvPicPr>
          <p:cNvPr id="200" name="Graphic 199" descr="Statistics with solid fill">
            <a:extLst>
              <a:ext uri="{FF2B5EF4-FFF2-40B4-BE49-F238E27FC236}">
                <a16:creationId xmlns:a16="http://schemas.microsoft.com/office/drawing/2014/main" id="{D79E7EAC-EAA4-14CE-54C8-62FB7839BEA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a:off x="9918088" y="5658168"/>
            <a:ext cx="396000" cy="396000"/>
          </a:xfrm>
          <a:prstGeom prst="rect">
            <a:avLst/>
          </a:prstGeom>
        </p:spPr>
      </p:pic>
      <p:sp>
        <p:nvSpPr>
          <p:cNvPr id="201" name="TextBox 200">
            <a:extLst>
              <a:ext uri="{FF2B5EF4-FFF2-40B4-BE49-F238E27FC236}">
                <a16:creationId xmlns:a16="http://schemas.microsoft.com/office/drawing/2014/main" id="{5D6519B2-ED2A-06E1-3D41-C2BD2ED09782}"/>
              </a:ext>
            </a:extLst>
          </p:cNvPr>
          <p:cNvSpPr txBox="1"/>
          <p:nvPr/>
        </p:nvSpPr>
        <p:spPr>
          <a:xfrm>
            <a:off x="6192810" y="3985855"/>
            <a:ext cx="1224000" cy="577081"/>
          </a:xfrm>
          <a:prstGeom prst="rect">
            <a:avLst/>
          </a:prstGeom>
          <a:solidFill>
            <a:schemeClr val="accent2">
              <a:lumMod val="20000"/>
              <a:lumOff val="80000"/>
            </a:schemeClr>
          </a:solidFill>
          <a:ln>
            <a:solidFill>
              <a:schemeClr val="accent2">
                <a:lumMod val="40000"/>
                <a:lumOff val="60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404040"/>
                </a:solidFill>
                <a:effectLst/>
                <a:uLnTx/>
                <a:uFillTx/>
                <a:cs typeface="+mn-cs"/>
              </a:rPr>
              <a:t>Defined SLI, SLO, Error budgets</a:t>
            </a:r>
          </a:p>
        </p:txBody>
      </p:sp>
      <p:sp>
        <p:nvSpPr>
          <p:cNvPr id="202" name="TextBox 201">
            <a:extLst>
              <a:ext uri="{FF2B5EF4-FFF2-40B4-BE49-F238E27FC236}">
                <a16:creationId xmlns:a16="http://schemas.microsoft.com/office/drawing/2014/main" id="{5C454691-63A1-5400-03E7-744172789240}"/>
              </a:ext>
            </a:extLst>
          </p:cNvPr>
          <p:cNvSpPr txBox="1"/>
          <p:nvPr/>
        </p:nvSpPr>
        <p:spPr>
          <a:xfrm>
            <a:off x="7686748" y="4310936"/>
            <a:ext cx="1224000" cy="252000"/>
          </a:xfrm>
          <a:prstGeom prst="rect">
            <a:avLst/>
          </a:prstGeom>
          <a:solidFill>
            <a:schemeClr val="accent2">
              <a:lumMod val="20000"/>
              <a:lumOff val="80000"/>
            </a:schemeClr>
          </a:solidFill>
          <a:ln>
            <a:solidFill>
              <a:schemeClr val="accent2">
                <a:lumMod val="40000"/>
                <a:lumOff val="60000"/>
              </a:schemeClr>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1200" cap="none" spc="0" normalizeH="0" baseline="0" noProof="0">
                <a:ln>
                  <a:noFill/>
                </a:ln>
                <a:solidFill>
                  <a:srgbClr val="404040"/>
                </a:solidFill>
                <a:effectLst/>
                <a:uLnTx/>
                <a:uFillTx/>
                <a:cs typeface="+mn-cs"/>
              </a:rPr>
              <a:t>Use Case</a:t>
            </a:r>
          </a:p>
        </p:txBody>
      </p:sp>
      <p:sp>
        <p:nvSpPr>
          <p:cNvPr id="203" name="Rectangle 202">
            <a:extLst>
              <a:ext uri="{FF2B5EF4-FFF2-40B4-BE49-F238E27FC236}">
                <a16:creationId xmlns:a16="http://schemas.microsoft.com/office/drawing/2014/main" id="{6C2972AA-CDBA-BAF2-E322-BC25368096EA}"/>
              </a:ext>
            </a:extLst>
          </p:cNvPr>
          <p:cNvSpPr/>
          <p:nvPr/>
        </p:nvSpPr>
        <p:spPr>
          <a:xfrm>
            <a:off x="267022" y="5581653"/>
            <a:ext cx="4475006" cy="88991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1" lang="en-IN" sz="900" b="0" i="0" u="none" strike="noStrike" kern="1200" cap="none" spc="0" normalizeH="0" baseline="0" noProof="0">
                <a:ln>
                  <a:noFill/>
                </a:ln>
                <a:solidFill>
                  <a:srgbClr val="C2CEE6">
                    <a:lumMod val="25000"/>
                  </a:srgbClr>
                </a:solidFill>
                <a:effectLst/>
                <a:uLnTx/>
                <a:uFillTx/>
                <a:cs typeface="+mn-cs"/>
              </a:rPr>
              <a:t>Reactive approach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1" lang="en-IN" sz="900" b="0" i="0" u="none" strike="noStrike" kern="1200" cap="none" spc="0" normalizeH="0" baseline="0" noProof="0">
                <a:ln>
                  <a:noFill/>
                </a:ln>
                <a:solidFill>
                  <a:srgbClr val="C2CEE6">
                    <a:lumMod val="25000"/>
                  </a:srgbClr>
                </a:solidFill>
                <a:effectLst/>
                <a:uLnTx/>
                <a:uFillTx/>
                <a:cs typeface="+mn-cs"/>
              </a:rPr>
              <a:t>Inefficient implementation of monitoring tools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1" lang="en-IN" sz="900" b="0" i="0" u="none" strike="noStrike" kern="1200" cap="none" spc="0" normalizeH="0" baseline="0" noProof="0">
                <a:ln>
                  <a:noFill/>
                </a:ln>
                <a:solidFill>
                  <a:srgbClr val="C2CEE6">
                    <a:lumMod val="25000"/>
                  </a:srgbClr>
                </a:solidFill>
                <a:effectLst/>
                <a:uLnTx/>
                <a:uFillTx/>
                <a:cs typeface="+mn-cs"/>
              </a:rPr>
              <a:t>No single observability platform</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1" lang="en-IN" sz="900" b="0" i="0" u="none" strike="noStrike" kern="1200" cap="none" spc="0" normalizeH="0" baseline="0" noProof="0">
                <a:ln>
                  <a:noFill/>
                </a:ln>
                <a:solidFill>
                  <a:srgbClr val="C2CEE6">
                    <a:lumMod val="25000"/>
                  </a:srgbClr>
                </a:solidFill>
                <a:effectLst/>
                <a:uLnTx/>
                <a:uFillTx/>
                <a:cs typeface="+mn-cs"/>
              </a:rPr>
              <a:t>Historical alerts &amp; incident data not available as rich monitoring data not shared outside monitoring tools and is discarded within a few weeks.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1" lang="en-IN" sz="900" b="0" i="0" u="none" strike="noStrike" kern="1200" cap="none" spc="0" normalizeH="0" baseline="0" noProof="0">
                <a:ln>
                  <a:noFill/>
                </a:ln>
                <a:solidFill>
                  <a:srgbClr val="C2CEE6">
                    <a:lumMod val="25000"/>
                  </a:srgbClr>
                </a:solidFill>
                <a:effectLst/>
                <a:uLnTx/>
                <a:uFillTx/>
                <a:cs typeface="+mn-cs"/>
              </a:rPr>
              <a:t>Automation strategy non-existent. Most activities are manual</a:t>
            </a:r>
          </a:p>
        </p:txBody>
      </p:sp>
      <p:sp>
        <p:nvSpPr>
          <p:cNvPr id="204" name="Rectangle: Single Corner Rounded 203">
            <a:extLst>
              <a:ext uri="{FF2B5EF4-FFF2-40B4-BE49-F238E27FC236}">
                <a16:creationId xmlns:a16="http://schemas.microsoft.com/office/drawing/2014/main" id="{DABE287C-6A72-07E2-DF4F-8ADA91ACF79A}"/>
              </a:ext>
            </a:extLst>
          </p:cNvPr>
          <p:cNvSpPr/>
          <p:nvPr/>
        </p:nvSpPr>
        <p:spPr>
          <a:xfrm>
            <a:off x="3264824" y="2462370"/>
            <a:ext cx="498655" cy="2681761"/>
          </a:xfrm>
          <a:prstGeom prst="round1Rect">
            <a:avLst/>
          </a:prstGeom>
          <a:solidFill>
            <a:srgbClr val="C2CEE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b="1">
                <a:solidFill>
                  <a:schemeClr val="tx1"/>
                </a:solidFill>
              </a:rPr>
              <a:t>OTEL</a:t>
            </a:r>
          </a:p>
          <a:p>
            <a:pPr algn="ctr"/>
            <a:r>
              <a:rPr kumimoji="1" lang="en-US" b="1">
                <a:solidFill>
                  <a:schemeClr val="tx1"/>
                </a:solidFill>
              </a:rPr>
              <a:t>- C</a:t>
            </a:r>
          </a:p>
        </p:txBody>
      </p:sp>
      <p:sp>
        <p:nvSpPr>
          <p:cNvPr id="205" name="Arrow: Right 204">
            <a:extLst>
              <a:ext uri="{FF2B5EF4-FFF2-40B4-BE49-F238E27FC236}">
                <a16:creationId xmlns:a16="http://schemas.microsoft.com/office/drawing/2014/main" id="{B8FDC5D3-E1A3-01CE-BB8F-A3FB808E82F3}"/>
              </a:ext>
            </a:extLst>
          </p:cNvPr>
          <p:cNvSpPr/>
          <p:nvPr/>
        </p:nvSpPr>
        <p:spPr>
          <a:xfrm>
            <a:off x="3763479" y="3765141"/>
            <a:ext cx="183223" cy="5281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206" name="Footer Placeholder 2">
            <a:extLst>
              <a:ext uri="{FF2B5EF4-FFF2-40B4-BE49-F238E27FC236}">
                <a16:creationId xmlns:a16="http://schemas.microsoft.com/office/drawing/2014/main" id="{D07F9E1F-2616-0E60-D0D2-E72BC00414EF}"/>
              </a:ext>
            </a:extLst>
          </p:cNvPr>
          <p:cNvSpPr txBox="1">
            <a:spLocks/>
          </p:cNvSpPr>
          <p:nvPr/>
        </p:nvSpPr>
        <p:spPr>
          <a:xfrm>
            <a:off x="371475" y="6563358"/>
            <a:ext cx="4852035" cy="889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2024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4266441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1B75E5-5B7A-D318-9318-8E6DF7D1B20D}"/>
              </a:ext>
            </a:extLst>
          </p:cNvPr>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21" name="TextBox 20">
            <a:extLst>
              <a:ext uri="{FF2B5EF4-FFF2-40B4-BE49-F238E27FC236}">
                <a16:creationId xmlns:a16="http://schemas.microsoft.com/office/drawing/2014/main" id="{04B80D09-D5FE-63B0-590F-A7CFABDDF355}"/>
              </a:ext>
            </a:extLst>
          </p:cNvPr>
          <p:cNvSpPr txBox="1"/>
          <p:nvPr/>
        </p:nvSpPr>
        <p:spPr>
          <a:xfrm>
            <a:off x="9660539" y="1167519"/>
            <a:ext cx="1391692" cy="246221"/>
          </a:xfrm>
          <a:prstGeom prst="rect">
            <a:avLst/>
          </a:prstGeom>
          <a:solidFill>
            <a:srgbClr val="005B96"/>
          </a:solidFill>
          <a:ln>
            <a:noFill/>
          </a:ln>
        </p:spPr>
        <p:txBody>
          <a:bodyPr wrap="square" rtlCol="0">
            <a:spAutoFit/>
          </a:bodyPr>
          <a:lstStyle/>
          <a:p>
            <a:pPr algn="ctr"/>
            <a:r>
              <a:rPr lang="en-US" sz="1000"/>
              <a:t>Run &amp; Manage</a:t>
            </a:r>
            <a:endParaRPr lang="en-NL" sz="1000"/>
          </a:p>
        </p:txBody>
      </p:sp>
      <p:sp>
        <p:nvSpPr>
          <p:cNvPr id="10" name="Arrow: Pentagon 9">
            <a:extLst>
              <a:ext uri="{FF2B5EF4-FFF2-40B4-BE49-F238E27FC236}">
                <a16:creationId xmlns:a16="http://schemas.microsoft.com/office/drawing/2014/main" id="{F4F8AEB6-1B3B-80D4-6F16-3EEDED32103D}"/>
              </a:ext>
            </a:extLst>
          </p:cNvPr>
          <p:cNvSpPr/>
          <p:nvPr/>
        </p:nvSpPr>
        <p:spPr>
          <a:xfrm>
            <a:off x="1077410" y="1474432"/>
            <a:ext cx="1417320" cy="530352"/>
          </a:xfrm>
          <a:prstGeom prst="homePlate">
            <a:avLst>
              <a:gd name="adj" fmla="val 17619"/>
            </a:avLst>
          </a:prstGeom>
          <a:solidFill>
            <a:schemeClr val="bg2"/>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Requirements Gathering</a:t>
            </a:r>
          </a:p>
        </p:txBody>
      </p:sp>
      <p:sp>
        <p:nvSpPr>
          <p:cNvPr id="11" name="Arrow: Chevron 10">
            <a:extLst>
              <a:ext uri="{FF2B5EF4-FFF2-40B4-BE49-F238E27FC236}">
                <a16:creationId xmlns:a16="http://schemas.microsoft.com/office/drawing/2014/main" id="{9E7C1DF4-BA99-61D9-8858-FD2291CF21B0}"/>
              </a:ext>
            </a:extLst>
          </p:cNvPr>
          <p:cNvSpPr/>
          <p:nvPr/>
        </p:nvSpPr>
        <p:spPr>
          <a:xfrm>
            <a:off x="2463413" y="1474432"/>
            <a:ext cx="1417320" cy="530352"/>
          </a:xfrm>
          <a:prstGeom prst="chevron">
            <a:avLst>
              <a:gd name="adj" fmla="val 17018"/>
            </a:avLst>
          </a:prstGeom>
          <a:solidFill>
            <a:srgbClr val="009AA4"/>
          </a:solidFill>
          <a:ln w="9525">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ea typeface="+mn-ea"/>
                <a:cs typeface="+mn-cs"/>
              </a:rPr>
              <a:t>Assessment &amp; Design</a:t>
            </a:r>
            <a:endParaRPr kumimoji="0" lang="en-US" sz="1050" b="1" i="0" u="none" strike="noStrike" kern="1200" cap="none" spc="0" normalizeH="0" baseline="0" noProof="0">
              <a:ln>
                <a:noFill/>
              </a:ln>
              <a:solidFill>
                <a:srgbClr val="FFFFFF"/>
              </a:solidFill>
              <a:effectLst/>
              <a:uLnTx/>
              <a:uFillTx/>
              <a:ea typeface="+mn-ea"/>
              <a:cs typeface="Arial"/>
            </a:endParaRPr>
          </a:p>
        </p:txBody>
      </p:sp>
      <p:sp>
        <p:nvSpPr>
          <p:cNvPr id="16" name="TextBox 15">
            <a:extLst>
              <a:ext uri="{FF2B5EF4-FFF2-40B4-BE49-F238E27FC236}">
                <a16:creationId xmlns:a16="http://schemas.microsoft.com/office/drawing/2014/main" id="{56CB7A50-14A8-B5ED-91D3-D325B92CDA2D}"/>
              </a:ext>
            </a:extLst>
          </p:cNvPr>
          <p:cNvSpPr txBox="1"/>
          <p:nvPr/>
        </p:nvSpPr>
        <p:spPr>
          <a:xfrm>
            <a:off x="1064924" y="1167519"/>
            <a:ext cx="2777639" cy="246221"/>
          </a:xfrm>
          <a:prstGeom prst="rect">
            <a:avLst/>
          </a:prstGeom>
          <a:solidFill>
            <a:srgbClr val="005B96"/>
          </a:solidFill>
          <a:ln>
            <a:noFill/>
          </a:ln>
        </p:spPr>
        <p:txBody>
          <a:bodyPr wrap="square" rtlCol="0">
            <a:spAutoFit/>
          </a:bodyPr>
          <a:lstStyle/>
          <a:p>
            <a:pPr algn="ctr"/>
            <a:r>
              <a:rPr lang="en-US" sz="1000"/>
              <a:t>Discover &amp; Design</a:t>
            </a:r>
            <a:endParaRPr lang="en-NL" sz="1000"/>
          </a:p>
        </p:txBody>
      </p:sp>
      <p:sp>
        <p:nvSpPr>
          <p:cNvPr id="17" name="TextBox 16">
            <a:extLst>
              <a:ext uri="{FF2B5EF4-FFF2-40B4-BE49-F238E27FC236}">
                <a16:creationId xmlns:a16="http://schemas.microsoft.com/office/drawing/2014/main" id="{39E43D8C-DBED-BB12-531D-2ABA6EBAC949}"/>
              </a:ext>
            </a:extLst>
          </p:cNvPr>
          <p:cNvSpPr txBox="1"/>
          <p:nvPr/>
        </p:nvSpPr>
        <p:spPr>
          <a:xfrm>
            <a:off x="3893664" y="1167519"/>
            <a:ext cx="5555491" cy="246221"/>
          </a:xfrm>
          <a:prstGeom prst="rect">
            <a:avLst/>
          </a:prstGeom>
          <a:solidFill>
            <a:srgbClr val="005B96"/>
          </a:solidFill>
          <a:ln>
            <a:noFill/>
          </a:ln>
        </p:spPr>
        <p:txBody>
          <a:bodyPr wrap="square" rtlCol="0">
            <a:spAutoFit/>
          </a:bodyPr>
          <a:lstStyle/>
          <a:p>
            <a:pPr algn="ctr"/>
            <a:r>
              <a:rPr lang="en-US" sz="1000"/>
              <a:t>Build &amp; Implement</a:t>
            </a:r>
            <a:endParaRPr lang="en-NL" sz="1000"/>
          </a:p>
        </p:txBody>
      </p:sp>
      <p:sp>
        <p:nvSpPr>
          <p:cNvPr id="14" name="Arrow: Chevron 13">
            <a:extLst>
              <a:ext uri="{FF2B5EF4-FFF2-40B4-BE49-F238E27FC236}">
                <a16:creationId xmlns:a16="http://schemas.microsoft.com/office/drawing/2014/main" id="{1456B5EA-65B6-4099-A016-9FC28B023E89}"/>
              </a:ext>
            </a:extLst>
          </p:cNvPr>
          <p:cNvSpPr/>
          <p:nvPr/>
        </p:nvSpPr>
        <p:spPr>
          <a:xfrm>
            <a:off x="6662060" y="1474432"/>
            <a:ext cx="1417320" cy="530352"/>
          </a:xfrm>
          <a:prstGeom prst="chevron">
            <a:avLst>
              <a:gd name="adj" fmla="val 15714"/>
            </a:avLst>
          </a:prstGeom>
          <a:solidFill>
            <a:schemeClr val="bg2"/>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Platform Configuration</a:t>
            </a:r>
          </a:p>
        </p:txBody>
      </p:sp>
      <p:sp>
        <p:nvSpPr>
          <p:cNvPr id="24" name="Arrow: Chevron 23">
            <a:extLst>
              <a:ext uri="{FF2B5EF4-FFF2-40B4-BE49-F238E27FC236}">
                <a16:creationId xmlns:a16="http://schemas.microsoft.com/office/drawing/2014/main" id="{72B3A0E9-40C6-ACAD-AC6E-C638C2326B21}"/>
              </a:ext>
            </a:extLst>
          </p:cNvPr>
          <p:cNvSpPr/>
          <p:nvPr/>
        </p:nvSpPr>
        <p:spPr>
          <a:xfrm>
            <a:off x="5276057" y="1474432"/>
            <a:ext cx="1417320" cy="530352"/>
          </a:xfrm>
          <a:prstGeom prst="chevron">
            <a:avLst>
              <a:gd name="adj" fmla="val 17018"/>
            </a:avLst>
          </a:prstGeom>
          <a:solidFill>
            <a:srgbClr val="009AA4"/>
          </a:solidFill>
          <a:ln w="9525">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ea typeface="+mn-ea"/>
                <a:cs typeface="+mn-cs"/>
              </a:rPr>
              <a:t>Signaling Specification</a:t>
            </a:r>
          </a:p>
        </p:txBody>
      </p:sp>
      <p:sp>
        <p:nvSpPr>
          <p:cNvPr id="25" name="Arrow: Chevron 24">
            <a:extLst>
              <a:ext uri="{FF2B5EF4-FFF2-40B4-BE49-F238E27FC236}">
                <a16:creationId xmlns:a16="http://schemas.microsoft.com/office/drawing/2014/main" id="{6210E1C3-7859-9D68-3A5F-A8C36FE14D47}"/>
              </a:ext>
            </a:extLst>
          </p:cNvPr>
          <p:cNvSpPr/>
          <p:nvPr/>
        </p:nvSpPr>
        <p:spPr>
          <a:xfrm>
            <a:off x="8048061" y="1474432"/>
            <a:ext cx="1417320" cy="530352"/>
          </a:xfrm>
          <a:prstGeom prst="chevron">
            <a:avLst>
              <a:gd name="adj" fmla="val 17018"/>
            </a:avLst>
          </a:prstGeom>
          <a:solidFill>
            <a:srgbClr val="009AA4"/>
          </a:solidFill>
          <a:ln w="9525">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ea typeface="+mn-ea"/>
                <a:cs typeface="+mn-cs"/>
              </a:rPr>
              <a:t>Process Mapping &amp; Implementation</a:t>
            </a:r>
          </a:p>
        </p:txBody>
      </p:sp>
      <p:sp>
        <p:nvSpPr>
          <p:cNvPr id="27" name="Arrow: Pentagon 26">
            <a:extLst>
              <a:ext uri="{FF2B5EF4-FFF2-40B4-BE49-F238E27FC236}">
                <a16:creationId xmlns:a16="http://schemas.microsoft.com/office/drawing/2014/main" id="{3BF946AC-3D40-C9B0-6B96-99962AAB12D6}"/>
              </a:ext>
            </a:extLst>
          </p:cNvPr>
          <p:cNvSpPr/>
          <p:nvPr/>
        </p:nvSpPr>
        <p:spPr>
          <a:xfrm>
            <a:off x="9671424" y="1474432"/>
            <a:ext cx="1417320" cy="530352"/>
          </a:xfrm>
          <a:prstGeom prst="homePlate">
            <a:avLst>
              <a:gd name="adj" fmla="val 17619"/>
            </a:avLst>
          </a:prstGeom>
          <a:solidFill>
            <a:schemeClr val="bg2"/>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SRE + Business</a:t>
            </a:r>
          </a:p>
        </p:txBody>
      </p:sp>
      <p:sp>
        <p:nvSpPr>
          <p:cNvPr id="37" name="Arrow: Chevron 36">
            <a:extLst>
              <a:ext uri="{FF2B5EF4-FFF2-40B4-BE49-F238E27FC236}">
                <a16:creationId xmlns:a16="http://schemas.microsoft.com/office/drawing/2014/main" id="{D09B2B43-95D5-7B43-42C6-E123EB0AC0DA}"/>
              </a:ext>
            </a:extLst>
          </p:cNvPr>
          <p:cNvSpPr/>
          <p:nvPr/>
        </p:nvSpPr>
        <p:spPr>
          <a:xfrm>
            <a:off x="2490993" y="5608152"/>
            <a:ext cx="1353312" cy="530352"/>
          </a:xfrm>
          <a:prstGeom prst="chevron">
            <a:avLst>
              <a:gd name="adj" fmla="val 17018"/>
            </a:avLst>
          </a:prstGeom>
          <a:solidFill>
            <a:srgbClr val="009AA4"/>
          </a:solidFill>
          <a:ln w="9525">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ea typeface="+mn-ea"/>
                <a:cs typeface="+mn-cs"/>
              </a:rPr>
              <a:t>Assessment &amp; Design</a:t>
            </a:r>
            <a:endParaRPr kumimoji="0" lang="en-US" sz="1050" b="1" i="0" u="none" strike="noStrike" kern="1200" cap="none" spc="0" normalizeH="0" baseline="0" noProof="0">
              <a:ln>
                <a:noFill/>
              </a:ln>
              <a:solidFill>
                <a:srgbClr val="FFFFFF"/>
              </a:solidFill>
              <a:effectLst/>
              <a:uLnTx/>
              <a:uFillTx/>
              <a:ea typeface="+mn-ea"/>
              <a:cs typeface="Arial"/>
            </a:endParaRPr>
          </a:p>
        </p:txBody>
      </p:sp>
      <p:sp>
        <p:nvSpPr>
          <p:cNvPr id="38" name="TextBox 37">
            <a:extLst>
              <a:ext uri="{FF2B5EF4-FFF2-40B4-BE49-F238E27FC236}">
                <a16:creationId xmlns:a16="http://schemas.microsoft.com/office/drawing/2014/main" id="{1AB614DC-E1CC-ECEC-3F56-52024FAEF495}"/>
              </a:ext>
            </a:extLst>
          </p:cNvPr>
          <p:cNvSpPr txBox="1"/>
          <p:nvPr/>
        </p:nvSpPr>
        <p:spPr>
          <a:xfrm>
            <a:off x="2490993" y="5191747"/>
            <a:ext cx="1351571" cy="246221"/>
          </a:xfrm>
          <a:prstGeom prst="rect">
            <a:avLst/>
          </a:prstGeom>
          <a:solidFill>
            <a:srgbClr val="005B96"/>
          </a:solidFill>
          <a:ln>
            <a:noFill/>
          </a:ln>
        </p:spPr>
        <p:txBody>
          <a:bodyPr wrap="square" rtlCol="0">
            <a:spAutoFit/>
          </a:bodyPr>
          <a:lstStyle/>
          <a:p>
            <a:pPr algn="ctr"/>
            <a:r>
              <a:rPr lang="en-US" sz="1000" b="1"/>
              <a:t>Design</a:t>
            </a:r>
            <a:endParaRPr lang="en-NL" sz="1000" b="1" err="1"/>
          </a:p>
        </p:txBody>
      </p:sp>
      <p:sp>
        <p:nvSpPr>
          <p:cNvPr id="39" name="TextBox 38">
            <a:extLst>
              <a:ext uri="{FF2B5EF4-FFF2-40B4-BE49-F238E27FC236}">
                <a16:creationId xmlns:a16="http://schemas.microsoft.com/office/drawing/2014/main" id="{096DB213-6D77-4248-251F-BF0C23363174}"/>
              </a:ext>
            </a:extLst>
          </p:cNvPr>
          <p:cNvSpPr txBox="1"/>
          <p:nvPr/>
        </p:nvSpPr>
        <p:spPr>
          <a:xfrm>
            <a:off x="3876996" y="5191747"/>
            <a:ext cx="5305234" cy="246221"/>
          </a:xfrm>
          <a:prstGeom prst="rect">
            <a:avLst/>
          </a:prstGeom>
          <a:solidFill>
            <a:srgbClr val="005B96"/>
          </a:solidFill>
          <a:ln>
            <a:noFill/>
          </a:ln>
        </p:spPr>
        <p:txBody>
          <a:bodyPr wrap="square" rtlCol="0">
            <a:spAutoFit/>
          </a:bodyPr>
          <a:lstStyle/>
          <a:p>
            <a:pPr algn="ctr"/>
            <a:r>
              <a:rPr lang="en-US" sz="1000" b="1"/>
              <a:t>Build &amp; Implement</a:t>
            </a:r>
            <a:endParaRPr lang="en-NL" sz="1000" b="1" err="1"/>
          </a:p>
        </p:txBody>
      </p:sp>
      <p:sp>
        <p:nvSpPr>
          <p:cNvPr id="41" name="Arrow: Chevron 40">
            <a:extLst>
              <a:ext uri="{FF2B5EF4-FFF2-40B4-BE49-F238E27FC236}">
                <a16:creationId xmlns:a16="http://schemas.microsoft.com/office/drawing/2014/main" id="{9C17ED68-0B8E-83A1-1E6B-FE3389BC9553}"/>
              </a:ext>
            </a:extLst>
          </p:cNvPr>
          <p:cNvSpPr/>
          <p:nvPr/>
        </p:nvSpPr>
        <p:spPr>
          <a:xfrm>
            <a:off x="6505457" y="5608152"/>
            <a:ext cx="1353312" cy="530352"/>
          </a:xfrm>
          <a:prstGeom prst="chevron">
            <a:avLst>
              <a:gd name="adj" fmla="val 15714"/>
            </a:avLst>
          </a:prstGeom>
          <a:solidFill>
            <a:schemeClr val="bg2"/>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ea typeface="+mn-ea"/>
                <a:cs typeface="+mn-cs"/>
              </a:rPr>
              <a:t>Platform Configuration</a:t>
            </a:r>
          </a:p>
        </p:txBody>
      </p:sp>
      <p:sp>
        <p:nvSpPr>
          <p:cNvPr id="43" name="Arrow: Chevron 42">
            <a:extLst>
              <a:ext uri="{FF2B5EF4-FFF2-40B4-BE49-F238E27FC236}">
                <a16:creationId xmlns:a16="http://schemas.microsoft.com/office/drawing/2014/main" id="{135A3D22-092D-A779-C618-C256966E0B9D}"/>
              </a:ext>
            </a:extLst>
          </p:cNvPr>
          <p:cNvSpPr/>
          <p:nvPr/>
        </p:nvSpPr>
        <p:spPr>
          <a:xfrm>
            <a:off x="5180254" y="5608152"/>
            <a:ext cx="1353312" cy="530352"/>
          </a:xfrm>
          <a:prstGeom prst="chevron">
            <a:avLst>
              <a:gd name="adj" fmla="val 17018"/>
            </a:avLst>
          </a:prstGeom>
          <a:solidFill>
            <a:srgbClr val="009AA4"/>
          </a:solidFill>
          <a:ln w="9525">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ea typeface="+mn-ea"/>
                <a:cs typeface="+mn-cs"/>
              </a:rPr>
              <a:t>Signaling Specification</a:t>
            </a:r>
          </a:p>
        </p:txBody>
      </p:sp>
      <p:sp>
        <p:nvSpPr>
          <p:cNvPr id="44" name="Arrow: Chevron 43">
            <a:extLst>
              <a:ext uri="{FF2B5EF4-FFF2-40B4-BE49-F238E27FC236}">
                <a16:creationId xmlns:a16="http://schemas.microsoft.com/office/drawing/2014/main" id="{BAEB3B05-FC16-C56E-0C4C-86FB9900FD60}"/>
              </a:ext>
            </a:extLst>
          </p:cNvPr>
          <p:cNvSpPr/>
          <p:nvPr/>
        </p:nvSpPr>
        <p:spPr>
          <a:xfrm>
            <a:off x="7830658" y="5608152"/>
            <a:ext cx="1353312" cy="530352"/>
          </a:xfrm>
          <a:prstGeom prst="chevron">
            <a:avLst>
              <a:gd name="adj" fmla="val 17018"/>
            </a:avLst>
          </a:prstGeom>
          <a:solidFill>
            <a:srgbClr val="009AA4"/>
          </a:solidFill>
          <a:ln w="9525">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ea typeface="+mn-ea"/>
                <a:cs typeface="+mn-cs"/>
              </a:rPr>
              <a:t>Process Mapping &amp; Implementation</a:t>
            </a:r>
          </a:p>
        </p:txBody>
      </p:sp>
      <p:sp>
        <p:nvSpPr>
          <p:cNvPr id="6" name="Arrow: Chevron 5">
            <a:extLst>
              <a:ext uri="{FF2B5EF4-FFF2-40B4-BE49-F238E27FC236}">
                <a16:creationId xmlns:a16="http://schemas.microsoft.com/office/drawing/2014/main" id="{4D94E5AF-1D9F-4EFC-30F6-FB9113DB047F}"/>
              </a:ext>
            </a:extLst>
          </p:cNvPr>
          <p:cNvSpPr/>
          <p:nvPr/>
        </p:nvSpPr>
        <p:spPr>
          <a:xfrm>
            <a:off x="3841869" y="5608152"/>
            <a:ext cx="1353312" cy="530352"/>
          </a:xfrm>
          <a:prstGeom prst="chevron">
            <a:avLst>
              <a:gd name="adj" fmla="val 17018"/>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ea typeface="+mn-ea"/>
                <a:cs typeface="+mn-cs"/>
              </a:rPr>
              <a:t>Data Source Integration</a:t>
            </a:r>
          </a:p>
        </p:txBody>
      </p:sp>
      <p:sp>
        <p:nvSpPr>
          <p:cNvPr id="47" name="TextBox 46">
            <a:extLst>
              <a:ext uri="{FF2B5EF4-FFF2-40B4-BE49-F238E27FC236}">
                <a16:creationId xmlns:a16="http://schemas.microsoft.com/office/drawing/2014/main" id="{1BA300CE-6095-7741-C99B-9BC48C0B5705}"/>
              </a:ext>
            </a:extLst>
          </p:cNvPr>
          <p:cNvSpPr txBox="1"/>
          <p:nvPr/>
        </p:nvSpPr>
        <p:spPr>
          <a:xfrm>
            <a:off x="9671424" y="2080791"/>
            <a:ext cx="1307592" cy="2704193"/>
          </a:xfrm>
          <a:prstGeom prst="rect">
            <a:avLst/>
          </a:prstGeom>
          <a:solidFill>
            <a:schemeClr val="bg2">
              <a:lumMod val="20000"/>
              <a:lumOff val="8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171450" marR="0" lvl="0" indent="-171450" fontAlgn="auto">
              <a:lnSpc>
                <a:spcPct val="100000"/>
              </a:lnSpc>
              <a:spcBef>
                <a:spcPts val="0"/>
              </a:spcBef>
              <a:spcAft>
                <a:spcPts val="0"/>
              </a:spcAft>
              <a:buClrTx/>
              <a:buSzTx/>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1200150"/>
            <a:r>
              <a:rPr lang="en-US" sz="900">
                <a:solidFill>
                  <a:schemeClr val="bg1"/>
                </a:solidFill>
                <a:latin typeface="+mn-lt"/>
              </a:rPr>
              <a:t>Unified Observability dashboards</a:t>
            </a:r>
          </a:p>
          <a:p>
            <a:pPr defTabSz="1200150"/>
            <a:r>
              <a:rPr lang="en-US" sz="900">
                <a:solidFill>
                  <a:schemeClr val="bg1"/>
                </a:solidFill>
                <a:latin typeface="+mn-lt"/>
              </a:rPr>
              <a:t>Continuous Compliance for FCA </a:t>
            </a:r>
          </a:p>
          <a:p>
            <a:pPr defTabSz="1200150"/>
            <a:r>
              <a:rPr lang="en-US" sz="900">
                <a:solidFill>
                  <a:schemeClr val="bg1"/>
                </a:solidFill>
                <a:latin typeface="+mn-lt"/>
              </a:rPr>
              <a:t>Platform Management</a:t>
            </a:r>
          </a:p>
          <a:p>
            <a:pPr marL="342900" lvl="1" indent="-171450" defTabSz="1200150">
              <a:buFont typeface="Courier New" panose="02070309020205020404" pitchFamily="49" charset="0"/>
              <a:buChar char="o"/>
            </a:pPr>
            <a:r>
              <a:rPr lang="en-US" sz="800">
                <a:solidFill>
                  <a:schemeClr val="bg1"/>
                </a:solidFill>
              </a:rPr>
              <a:t>Managed telemetry integration, analytics and automation </a:t>
            </a:r>
          </a:p>
          <a:p>
            <a:pPr marL="342900" lvl="1" indent="-171450" defTabSz="1200150">
              <a:buFont typeface="Courier New" panose="02070309020205020404" pitchFamily="49" charset="0"/>
              <a:buChar char="o"/>
            </a:pPr>
            <a:r>
              <a:rPr lang="en-US" sz="800">
                <a:solidFill>
                  <a:schemeClr val="bg1"/>
                </a:solidFill>
              </a:rPr>
              <a:t>for bank’s Infra teams (Splunk ITSI) </a:t>
            </a:r>
          </a:p>
          <a:p>
            <a:pPr marL="342900" lvl="1" indent="-171450" defTabSz="1200150">
              <a:buFont typeface="Courier New" panose="02070309020205020404" pitchFamily="49" charset="0"/>
              <a:buChar char="o"/>
            </a:pPr>
            <a:r>
              <a:rPr lang="en-US" sz="800">
                <a:solidFill>
                  <a:schemeClr val="bg1"/>
                </a:solidFill>
              </a:rPr>
              <a:t>For Application Teams (ServiceNow)</a:t>
            </a:r>
            <a:endParaRPr lang="en-US" sz="800">
              <a:solidFill>
                <a:schemeClr val="bg1"/>
              </a:solidFill>
              <a:latin typeface="+mn-lt"/>
            </a:endParaRPr>
          </a:p>
          <a:p>
            <a:pPr defTabSz="1200150">
              <a:tabLst>
                <a:tab pos="93663" algn="l"/>
              </a:tabLst>
            </a:pPr>
            <a:r>
              <a:rPr lang="en-US" sz="900">
                <a:solidFill>
                  <a:schemeClr val="bg1"/>
                </a:solidFill>
                <a:latin typeface="+mn-lt"/>
              </a:rPr>
              <a:t>Continuous Improvement </a:t>
            </a:r>
          </a:p>
        </p:txBody>
      </p:sp>
      <p:sp>
        <p:nvSpPr>
          <p:cNvPr id="48" name="TextBox 47">
            <a:extLst>
              <a:ext uri="{FF2B5EF4-FFF2-40B4-BE49-F238E27FC236}">
                <a16:creationId xmlns:a16="http://schemas.microsoft.com/office/drawing/2014/main" id="{035E7DAB-3526-BF93-3D3C-240F5F1FF1DA}"/>
              </a:ext>
            </a:extLst>
          </p:cNvPr>
          <p:cNvSpPr txBox="1"/>
          <p:nvPr/>
        </p:nvSpPr>
        <p:spPr>
          <a:xfrm>
            <a:off x="2478528" y="2041784"/>
            <a:ext cx="1307592" cy="2743200"/>
          </a:xfrm>
          <a:prstGeom prst="rect">
            <a:avLst/>
          </a:prstGeom>
          <a:solidFill>
            <a:schemeClr val="accent2">
              <a:lumMod val="20000"/>
              <a:lumOff val="80000"/>
            </a:schemeClr>
          </a:solidFill>
        </p:spPr>
        <p:txBody>
          <a:bodyPr wrap="square" rtlCol="0">
            <a:noAutofit/>
          </a:bodyPr>
          <a:lstStyle/>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Stakeholder Interviews</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Service Inventory</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Current State Analysis</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Signal Validation</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Compliance Validation</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Process Validation</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Team Structure Analysis</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Gap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Data integration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solidFill>
                  <a:schemeClr val="bg1"/>
                </a:solidFill>
                <a:latin typeface="Arial"/>
              </a:rPr>
              <a:t>Signaling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Dashboard &amp; Platform config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solidFill>
                  <a:schemeClr val="bg1"/>
                </a:solidFill>
                <a:latin typeface="Arial"/>
              </a:rPr>
              <a:t>Process Mapping</a:t>
            </a:r>
            <a:endParaRPr kumimoji="0" lang="en-US" sz="900" b="0" i="0" u="none" strike="noStrike" kern="1200" cap="none" spc="0" normalizeH="0" baseline="0" noProof="0">
              <a:ln>
                <a:noFill/>
              </a:ln>
              <a:solidFill>
                <a:schemeClr val="bg1"/>
              </a:solidFill>
              <a:effectLst/>
              <a:uLnTx/>
              <a:uFillTx/>
              <a:latin typeface="Arial"/>
              <a:ea typeface="+mn-ea"/>
              <a:cs typeface="+mn-cs"/>
            </a:endParaRP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chemeClr val="bg1"/>
              </a:solidFill>
              <a:effectLst/>
              <a:uLnTx/>
              <a:uFillTx/>
              <a:latin typeface="Arial"/>
              <a:ea typeface="+mn-ea"/>
              <a:cs typeface="+mn-cs"/>
            </a:endParaRP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chemeClr val="bg1"/>
              </a:solidFill>
              <a:effectLst/>
              <a:uLnTx/>
              <a:uFillTx/>
              <a:latin typeface="Arial"/>
              <a:ea typeface="+mn-ea"/>
              <a:cs typeface="+mn-cs"/>
            </a:endParaRPr>
          </a:p>
        </p:txBody>
      </p:sp>
      <p:sp>
        <p:nvSpPr>
          <p:cNvPr id="49" name="TextBox 48">
            <a:extLst>
              <a:ext uri="{FF2B5EF4-FFF2-40B4-BE49-F238E27FC236}">
                <a16:creationId xmlns:a16="http://schemas.microsoft.com/office/drawing/2014/main" id="{D939C697-46C9-3B35-B9F3-664CB4C45AE3}"/>
              </a:ext>
            </a:extLst>
          </p:cNvPr>
          <p:cNvSpPr txBox="1"/>
          <p:nvPr/>
        </p:nvSpPr>
        <p:spPr>
          <a:xfrm>
            <a:off x="3880374" y="2041784"/>
            <a:ext cx="1307592" cy="2743200"/>
          </a:xfrm>
          <a:prstGeom prst="rect">
            <a:avLst/>
          </a:prstGeom>
          <a:solidFill>
            <a:schemeClr val="bg2">
              <a:lumMod val="20000"/>
              <a:lumOff val="80000"/>
            </a:schemeClr>
          </a:solidFill>
        </p:spPr>
        <p:txBody>
          <a:bodyPr wrap="square" rtlCol="0">
            <a:noAutofit/>
          </a:bodyPr>
          <a:lstStyle/>
          <a:p>
            <a:pPr marR="0" lvl="0" algn="l" defTabSz="914400" rtl="0" eaLnBrk="1" fontAlgn="auto" latinLnBrk="0" hangingPunct="1">
              <a:lnSpc>
                <a:spcPct val="100000"/>
              </a:lnSpc>
              <a:spcBef>
                <a:spcPts val="0"/>
              </a:spcBef>
              <a:spcAft>
                <a:spcPts val="0"/>
              </a:spcAft>
              <a:buClrTx/>
              <a:buSzTx/>
              <a:tabLst/>
              <a:defRPr/>
            </a:pPr>
            <a:r>
              <a:rPr kumimoji="0" lang="en-US" sz="900" b="1" i="0" u="none" strike="noStrike" kern="1200" cap="none" spc="0" normalizeH="0" baseline="0" noProof="0">
                <a:ln>
                  <a:noFill/>
                </a:ln>
                <a:solidFill>
                  <a:schemeClr val="bg1"/>
                </a:solidFill>
                <a:effectLst/>
                <a:uLnTx/>
                <a:uFillTx/>
                <a:latin typeface="Arial"/>
                <a:ea typeface="+mn-ea"/>
                <a:cs typeface="+mn-cs"/>
              </a:rPr>
              <a:t>Recommendations and Standards for</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Prometheus</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AppDynamics</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Dynatrace</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err="1">
                <a:ln>
                  <a:noFill/>
                </a:ln>
                <a:solidFill>
                  <a:schemeClr val="bg1"/>
                </a:solidFill>
                <a:effectLst/>
                <a:uLnTx/>
                <a:uFillTx/>
                <a:latin typeface="Arial"/>
                <a:ea typeface="+mn-ea"/>
                <a:cs typeface="+mn-cs"/>
              </a:rPr>
              <a:t>OpenTelemetry</a:t>
            </a:r>
            <a:r>
              <a:rPr kumimoji="0" lang="en-US" sz="900" b="0" i="0" u="none" strike="noStrike" kern="1200" cap="none" spc="0" normalizeH="0" baseline="0" noProof="0">
                <a:ln>
                  <a:noFill/>
                </a:ln>
                <a:solidFill>
                  <a:schemeClr val="bg1"/>
                </a:solidFill>
                <a:effectLst/>
                <a:uLnTx/>
                <a:uFillTx/>
                <a:latin typeface="Arial"/>
                <a:ea typeface="+mn-ea"/>
                <a:cs typeface="+mn-cs"/>
              </a:rPr>
              <a:t> Collectors</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a:ln>
                  <a:noFill/>
                </a:ln>
                <a:solidFill>
                  <a:schemeClr val="bg1"/>
                </a:solidFill>
                <a:effectLst/>
                <a:uLnTx/>
                <a:uFillTx/>
                <a:latin typeface="Arial"/>
                <a:ea typeface="+mn-ea"/>
                <a:cs typeface="+mn-cs"/>
              </a:rPr>
              <a:t>Observability tools from AWS e.g.  Cloud watch, X-ray </a:t>
            </a:r>
            <a:r>
              <a:rPr kumimoji="0" lang="en-US" sz="900" b="1" i="0" u="none" strike="noStrike" kern="1200" cap="none" spc="0" normalizeH="0" baseline="0" noProof="0" err="1">
                <a:ln>
                  <a:noFill/>
                </a:ln>
                <a:solidFill>
                  <a:schemeClr val="bg1"/>
                </a:solidFill>
                <a:effectLst/>
                <a:uLnTx/>
                <a:uFillTx/>
                <a:latin typeface="Arial"/>
                <a:ea typeface="+mn-ea"/>
                <a:cs typeface="+mn-cs"/>
              </a:rPr>
              <a:t>etc</a:t>
            </a:r>
            <a:endParaRPr kumimoji="0" lang="en-US" sz="900" b="1" i="0" u="none" strike="noStrike" kern="1200" cap="none" spc="0" normalizeH="0" baseline="0" noProof="0">
              <a:ln>
                <a:noFill/>
              </a:ln>
              <a:solidFill>
                <a:schemeClr val="bg1"/>
              </a:solidFill>
              <a:effectLst/>
              <a:uLnTx/>
              <a:uFillTx/>
              <a:latin typeface="Arial"/>
              <a:ea typeface="+mn-ea"/>
              <a:cs typeface="+mn-cs"/>
            </a:endParaRP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Other Observability tools</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Other Data Sources as required</a:t>
            </a:r>
          </a:p>
        </p:txBody>
      </p:sp>
      <p:sp>
        <p:nvSpPr>
          <p:cNvPr id="50" name="TextBox 49">
            <a:extLst>
              <a:ext uri="{FF2B5EF4-FFF2-40B4-BE49-F238E27FC236}">
                <a16:creationId xmlns:a16="http://schemas.microsoft.com/office/drawing/2014/main" id="{52C92166-CA2B-B1B9-0B1D-E1B449238BA7}"/>
              </a:ext>
            </a:extLst>
          </p:cNvPr>
          <p:cNvSpPr txBox="1"/>
          <p:nvPr/>
        </p:nvSpPr>
        <p:spPr>
          <a:xfrm>
            <a:off x="5282220" y="2041784"/>
            <a:ext cx="1307592" cy="2743200"/>
          </a:xfrm>
          <a:prstGeom prst="rect">
            <a:avLst/>
          </a:prstGeom>
          <a:solidFill>
            <a:schemeClr val="accent2">
              <a:lumMod val="20000"/>
              <a:lumOff val="80000"/>
            </a:schemeClr>
          </a:solidFill>
        </p:spPr>
        <p:txBody>
          <a:bodyPr wrap="square" lIns="91440" tIns="45720" rIns="91440" bIns="45720" rtlCol="0" anchor="t">
            <a:noAutofit/>
          </a:bodyPr>
          <a:lstStyle/>
          <a:p>
            <a:pPr>
              <a:defRPr/>
            </a:pPr>
            <a:r>
              <a:rPr lang="en-US" sz="900" b="1">
                <a:solidFill>
                  <a:schemeClr val="bg1"/>
                </a:solidFill>
                <a:latin typeface="Arial"/>
              </a:rPr>
              <a:t>Recommendations and Standards for </a:t>
            </a:r>
            <a:endParaRPr lang="en-US">
              <a:solidFill>
                <a:schemeClr val="bg1"/>
              </a:solidFill>
              <a:latin typeface="Arial"/>
              <a:cs typeface="Arial"/>
            </a:endParaRPr>
          </a:p>
          <a:p>
            <a:pPr marL="171450" indent="-171450">
              <a:buFont typeface="Arial"/>
              <a:buChar char="•"/>
              <a:defRPr/>
            </a:pPr>
            <a:r>
              <a:rPr kumimoji="0" lang="en-US" sz="900" b="0" i="0" u="none" strike="noStrike" kern="1200" cap="none" spc="0" normalizeH="0" baseline="0" noProof="0" err="1">
                <a:ln>
                  <a:noFill/>
                </a:ln>
                <a:solidFill>
                  <a:schemeClr val="bg1"/>
                </a:solidFill>
                <a:effectLst/>
                <a:uLnTx/>
                <a:uFillTx/>
                <a:latin typeface="Arial"/>
                <a:ea typeface="+mn-ea"/>
                <a:cs typeface="+mn-cs"/>
              </a:rPr>
              <a:t>Normalisation</a:t>
            </a:r>
            <a:endParaRPr lang="en-US">
              <a:solidFill>
                <a:schemeClr val="bg1"/>
              </a:solidFill>
              <a:cs typeface="Arial"/>
            </a:endParaRPr>
          </a:p>
          <a:p>
            <a:pPr marL="175895" marR="0" lvl="0" indent="-1758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Logging Levels</a:t>
            </a:r>
            <a:endParaRPr lang="en-US" sz="900" b="0" i="0" u="none" strike="noStrike" kern="1200" cap="none" spc="0" normalizeH="0" baseline="0" noProof="0">
              <a:ln>
                <a:noFill/>
              </a:ln>
              <a:solidFill>
                <a:schemeClr val="bg1"/>
              </a:solidFill>
              <a:effectLst/>
              <a:uLnTx/>
              <a:uFillTx/>
              <a:latin typeface="Arial"/>
              <a:cs typeface="Arial"/>
            </a:endParaRPr>
          </a:p>
          <a:p>
            <a:pPr marL="175895" marR="0" lvl="0" indent="-1758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Security Protocols</a:t>
            </a:r>
            <a:endParaRPr lang="en-US" sz="900" b="0" i="0" u="none" strike="noStrike" kern="1200" cap="none" spc="0" normalizeH="0" baseline="0" noProof="0">
              <a:ln>
                <a:noFill/>
              </a:ln>
              <a:solidFill>
                <a:schemeClr val="bg1"/>
              </a:solidFill>
              <a:effectLst/>
              <a:uLnTx/>
              <a:uFillTx/>
              <a:latin typeface="Arial"/>
              <a:cs typeface="Arial"/>
            </a:endParaRPr>
          </a:p>
          <a:p>
            <a:pPr marL="175895" marR="0" lvl="0" indent="-1758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Synthetic Metrics</a:t>
            </a:r>
            <a:endParaRPr lang="en-US" sz="900" b="0" i="0" u="none" strike="noStrike" kern="1200" cap="none" spc="0" normalizeH="0" baseline="0" noProof="0">
              <a:ln>
                <a:noFill/>
              </a:ln>
              <a:solidFill>
                <a:schemeClr val="bg1"/>
              </a:solidFill>
              <a:effectLst/>
              <a:uLnTx/>
              <a:uFillTx/>
              <a:latin typeface="Arial"/>
              <a:cs typeface="Arial"/>
            </a:endParaRPr>
          </a:p>
          <a:p>
            <a:pPr marL="175895" marR="0" lvl="0" indent="-1758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Metrics Traces &amp; logs</a:t>
            </a:r>
            <a:endParaRPr lang="en-US" sz="900" b="0" i="0" u="none" strike="noStrike" kern="1200" cap="none" spc="0" normalizeH="0" baseline="0" noProof="0">
              <a:ln>
                <a:noFill/>
              </a:ln>
              <a:solidFill>
                <a:schemeClr val="bg1"/>
              </a:solidFill>
              <a:effectLst/>
              <a:uLnTx/>
              <a:uFillTx/>
              <a:latin typeface="Arial"/>
              <a:cs typeface="Arial"/>
            </a:endParaRPr>
          </a:p>
        </p:txBody>
      </p:sp>
      <p:sp>
        <p:nvSpPr>
          <p:cNvPr id="51" name="TextBox 50">
            <a:extLst>
              <a:ext uri="{FF2B5EF4-FFF2-40B4-BE49-F238E27FC236}">
                <a16:creationId xmlns:a16="http://schemas.microsoft.com/office/drawing/2014/main" id="{D2EA84EE-0BAB-DB14-2DF1-EF3F4C6650D0}"/>
              </a:ext>
            </a:extLst>
          </p:cNvPr>
          <p:cNvSpPr txBox="1"/>
          <p:nvPr/>
        </p:nvSpPr>
        <p:spPr>
          <a:xfrm>
            <a:off x="6684066" y="2041784"/>
            <a:ext cx="1307592" cy="2743200"/>
          </a:xfrm>
          <a:prstGeom prst="rect">
            <a:avLst/>
          </a:prstGeom>
          <a:solidFill>
            <a:schemeClr val="bg2">
              <a:lumMod val="20000"/>
              <a:lumOff val="80000"/>
            </a:schemeClr>
          </a:solidFill>
        </p:spPr>
        <p:txBody>
          <a:bodyPr wrap="square" rtlCol="0">
            <a:noAutofit/>
          </a:bodyPr>
          <a:lstStyle/>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KPI &amp; threshold development</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Dashboard configuration</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Implement and tune anomaly detection sensitivity levels</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Implement noise reduction</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Review and correct variable log levels</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Recommend signaling collection for value stream telemetry gaps</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chemeClr val="bg1"/>
              </a:solidFill>
              <a:effectLst/>
              <a:uLnTx/>
              <a:uFillTx/>
              <a:latin typeface="Arial"/>
              <a:ea typeface="+mn-ea"/>
              <a:cs typeface="+mn-cs"/>
            </a:endParaRPr>
          </a:p>
        </p:txBody>
      </p:sp>
      <p:sp>
        <p:nvSpPr>
          <p:cNvPr id="53" name="TextBox 52">
            <a:extLst>
              <a:ext uri="{FF2B5EF4-FFF2-40B4-BE49-F238E27FC236}">
                <a16:creationId xmlns:a16="http://schemas.microsoft.com/office/drawing/2014/main" id="{20A0296C-F3FE-D360-C599-E94E767F13CB}"/>
              </a:ext>
            </a:extLst>
          </p:cNvPr>
          <p:cNvSpPr txBox="1"/>
          <p:nvPr/>
        </p:nvSpPr>
        <p:spPr>
          <a:xfrm>
            <a:off x="8085913" y="2054184"/>
            <a:ext cx="1307592" cy="2743200"/>
          </a:xfrm>
          <a:prstGeom prst="rect">
            <a:avLst/>
          </a:prstGeom>
          <a:solidFill>
            <a:schemeClr val="accent2">
              <a:lumMod val="20000"/>
              <a:lumOff val="80000"/>
            </a:schemeClr>
          </a:solidFill>
        </p:spPr>
        <p:txBody>
          <a:bodyPr wrap="square" rtlCol="0">
            <a:noAutofit/>
          </a:bodyPr>
          <a:lstStyle/>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949494">
                    <a:lumMod val="50000"/>
                  </a:srgbClr>
                </a:solidFill>
                <a:effectLst/>
                <a:uLnTx/>
                <a:uFillTx/>
                <a:latin typeface="Arial"/>
                <a:ea typeface="+mn-ea"/>
                <a:cs typeface="+mn-cs"/>
              </a:rPr>
              <a:t>Event Handling</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949494">
                    <a:lumMod val="50000"/>
                  </a:srgbClr>
                </a:solidFill>
                <a:effectLst/>
                <a:uLnTx/>
                <a:uFillTx/>
                <a:latin typeface="Arial"/>
                <a:ea typeface="+mn-ea"/>
                <a:cs typeface="+mn-cs"/>
              </a:rPr>
              <a:t>Continuous Improvement</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949494">
                    <a:lumMod val="50000"/>
                  </a:srgbClr>
                </a:solidFill>
                <a:effectLst/>
                <a:uLnTx/>
                <a:uFillTx/>
                <a:latin typeface="Arial"/>
                <a:ea typeface="+mn-ea"/>
                <a:cs typeface="+mn-cs"/>
              </a:rPr>
              <a:t>Incident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949494">
                  <a:lumMod val="50000"/>
                </a:srgbClr>
              </a:solidFill>
              <a:effectLst/>
              <a:uLnTx/>
              <a:uFillTx/>
              <a:latin typeface="Arial"/>
              <a:ea typeface="+mn-ea"/>
              <a:cs typeface="+mn-cs"/>
            </a:endParaRP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1" i="0" u="none" strike="noStrike" kern="1200" cap="none" spc="0" normalizeH="0" baseline="0" noProof="0">
              <a:ln>
                <a:noFill/>
              </a:ln>
              <a:solidFill>
                <a:srgbClr val="949494">
                  <a:lumMod val="50000"/>
                </a:srgbClr>
              </a:solidFill>
              <a:effectLst/>
              <a:uLnTx/>
              <a:uFillTx/>
              <a:latin typeface="Arial"/>
              <a:ea typeface="+mn-ea"/>
              <a:cs typeface="+mn-cs"/>
            </a:endParaRPr>
          </a:p>
        </p:txBody>
      </p:sp>
      <p:sp>
        <p:nvSpPr>
          <p:cNvPr id="54" name="TextBox 53">
            <a:extLst>
              <a:ext uri="{FF2B5EF4-FFF2-40B4-BE49-F238E27FC236}">
                <a16:creationId xmlns:a16="http://schemas.microsoft.com/office/drawing/2014/main" id="{29D77D8E-75C0-471B-D546-7FBD364E8279}"/>
              </a:ext>
            </a:extLst>
          </p:cNvPr>
          <p:cNvSpPr txBox="1"/>
          <p:nvPr/>
        </p:nvSpPr>
        <p:spPr>
          <a:xfrm>
            <a:off x="1076682" y="2043808"/>
            <a:ext cx="1307592" cy="2743200"/>
          </a:xfrm>
          <a:prstGeom prst="rect">
            <a:avLst/>
          </a:prstGeom>
          <a:solidFill>
            <a:schemeClr val="bg2">
              <a:lumMod val="20000"/>
              <a:lumOff val="80000"/>
            </a:schemeClr>
          </a:solidFill>
        </p:spPr>
        <p:txBody>
          <a:bodyPr wrap="square" lIns="91440" tIns="45720" rIns="91440" bIns="45720" rtlCol="0" anchor="t">
            <a:noAutofit/>
          </a:bodyPr>
          <a:lstStyle/>
          <a:p>
            <a:pPr marL="175895" marR="0" lvl="0" indent="-1758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SLO/SLI Definitions</a:t>
            </a:r>
            <a:endParaRPr lang="en-US">
              <a:solidFill>
                <a:schemeClr val="bg1"/>
              </a:solidFill>
              <a:ea typeface="+mn-ea"/>
              <a:cs typeface="+mn-cs"/>
            </a:endParaRPr>
          </a:p>
          <a:p>
            <a:pPr marL="175895" marR="0" lvl="0" indent="-1758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Error Budget Policies</a:t>
            </a:r>
            <a:endParaRPr lang="en-US" sz="900" b="0" i="0" u="none" strike="noStrike" kern="1200" cap="none" spc="0" normalizeH="0" baseline="0" noProof="0">
              <a:ln>
                <a:noFill/>
              </a:ln>
              <a:solidFill>
                <a:schemeClr val="bg1"/>
              </a:solidFill>
              <a:effectLst/>
              <a:uLnTx/>
              <a:uFillTx/>
              <a:latin typeface="Arial"/>
              <a:cs typeface="Arial"/>
            </a:endParaRPr>
          </a:p>
          <a:p>
            <a:pPr marL="175895" marR="0" lvl="0" indent="-1758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bg1"/>
                </a:solidFill>
                <a:effectLst/>
                <a:uLnTx/>
                <a:uFillTx/>
                <a:latin typeface="Arial"/>
                <a:ea typeface="+mn-ea"/>
                <a:cs typeface="+mn-cs"/>
              </a:rPr>
              <a:t>Signal Selection &amp; Thresholds</a:t>
            </a:r>
            <a:endParaRPr lang="en-US" sz="900" b="0" i="0" u="none" strike="noStrike" kern="1200" cap="none" spc="0" normalizeH="0" baseline="0" noProof="0">
              <a:ln>
                <a:noFill/>
              </a:ln>
              <a:solidFill>
                <a:schemeClr val="bg1"/>
              </a:solidFill>
              <a:effectLst/>
              <a:uLnTx/>
              <a:uFillTx/>
              <a:latin typeface="Arial"/>
              <a:cs typeface="Arial"/>
            </a:endParaRPr>
          </a:p>
        </p:txBody>
      </p:sp>
      <p:sp>
        <p:nvSpPr>
          <p:cNvPr id="55" name="TextBox 54">
            <a:extLst>
              <a:ext uri="{FF2B5EF4-FFF2-40B4-BE49-F238E27FC236}">
                <a16:creationId xmlns:a16="http://schemas.microsoft.com/office/drawing/2014/main" id="{A91DAA9B-C810-4B06-FC05-EBCFC6D59637}"/>
              </a:ext>
            </a:extLst>
          </p:cNvPr>
          <p:cNvSpPr txBox="1"/>
          <p:nvPr/>
        </p:nvSpPr>
        <p:spPr>
          <a:xfrm rot="16200000">
            <a:off x="-919258" y="2978334"/>
            <a:ext cx="3330322" cy="307777"/>
          </a:xfrm>
          <a:prstGeom prst="rect">
            <a:avLst/>
          </a:prstGeom>
          <a:solidFill>
            <a:srgbClr val="C2CEE6"/>
          </a:solidFill>
        </p:spPr>
        <p:txBody>
          <a:bodyPr wrap="square" lIns="91440" tIns="45720" rIns="91440" bIns="45720" rtlCol="0" anchor="t">
            <a:spAutoFit/>
          </a:bodyPr>
          <a:lstStyle/>
          <a:p>
            <a:pPr algn="ctr"/>
            <a:r>
              <a:rPr lang="en-US" sz="1400">
                <a:solidFill>
                  <a:schemeClr val="tx2"/>
                </a:solidFill>
              </a:rPr>
              <a:t>One Customer Journey</a:t>
            </a:r>
            <a:endParaRPr lang="en-NL" sz="1400">
              <a:solidFill>
                <a:schemeClr val="tx2"/>
              </a:solidFill>
            </a:endParaRPr>
          </a:p>
        </p:txBody>
      </p:sp>
      <p:cxnSp>
        <p:nvCxnSpPr>
          <p:cNvPr id="57" name="Straight Connector 56">
            <a:extLst>
              <a:ext uri="{FF2B5EF4-FFF2-40B4-BE49-F238E27FC236}">
                <a16:creationId xmlns:a16="http://schemas.microsoft.com/office/drawing/2014/main" id="{BAABEEB9-28B5-A396-E5C1-59830F2B5EF7}"/>
              </a:ext>
            </a:extLst>
          </p:cNvPr>
          <p:cNvCxnSpPr>
            <a:cxnSpLocks/>
          </p:cNvCxnSpPr>
          <p:nvPr/>
        </p:nvCxnSpPr>
        <p:spPr>
          <a:xfrm>
            <a:off x="592014" y="4969142"/>
            <a:ext cx="8963413" cy="0"/>
          </a:xfrm>
          <a:prstGeom prst="line">
            <a:avLst/>
          </a:prstGeom>
          <a:ln w="9525" cap="rnd">
            <a:solidFill>
              <a:schemeClr val="tx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94B6C48-9008-57A5-D27D-35D8364828E0}"/>
              </a:ext>
            </a:extLst>
          </p:cNvPr>
          <p:cNvSpPr txBox="1"/>
          <p:nvPr/>
        </p:nvSpPr>
        <p:spPr>
          <a:xfrm>
            <a:off x="655605" y="5584787"/>
            <a:ext cx="1448635" cy="577081"/>
          </a:xfrm>
          <a:prstGeom prst="rect">
            <a:avLst/>
          </a:prstGeom>
          <a:solidFill>
            <a:srgbClr val="C2CEE6"/>
          </a:solidFill>
        </p:spPr>
        <p:txBody>
          <a:bodyPr wrap="square" rtlCol="0">
            <a:spAutoFit/>
          </a:bodyPr>
          <a:lstStyle/>
          <a:p>
            <a:pPr algn="ctr"/>
            <a:r>
              <a:rPr lang="en-US" sz="1050">
                <a:solidFill>
                  <a:schemeClr val="tx2"/>
                </a:solidFill>
              </a:rPr>
              <a:t>Repeatable process for every customer journey</a:t>
            </a:r>
            <a:endParaRPr lang="en-NL" sz="1050">
              <a:solidFill>
                <a:schemeClr val="tx2"/>
              </a:solidFill>
            </a:endParaRPr>
          </a:p>
        </p:txBody>
      </p:sp>
      <p:sp>
        <p:nvSpPr>
          <p:cNvPr id="60" name="Arrow: Bent 59">
            <a:extLst>
              <a:ext uri="{FF2B5EF4-FFF2-40B4-BE49-F238E27FC236}">
                <a16:creationId xmlns:a16="http://schemas.microsoft.com/office/drawing/2014/main" id="{CEB7EFAA-73FC-EADB-4884-AAA4ABFE96FE}"/>
              </a:ext>
            </a:extLst>
          </p:cNvPr>
          <p:cNvSpPr/>
          <p:nvPr/>
        </p:nvSpPr>
        <p:spPr>
          <a:xfrm rot="5400000" flipH="1">
            <a:off x="9422963" y="4748156"/>
            <a:ext cx="1065209" cy="1342600"/>
          </a:xfrm>
          <a:prstGeom prst="bentArrow">
            <a:avLst/>
          </a:prstGeom>
          <a:solidFill>
            <a:schemeClr val="tx1">
              <a:lumMod val="8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err="1">
              <a:solidFill>
                <a:schemeClr val="tx1"/>
              </a:solidFill>
            </a:endParaRPr>
          </a:p>
        </p:txBody>
      </p:sp>
      <p:sp>
        <p:nvSpPr>
          <p:cNvPr id="7" name="Arrow: Chevron 6">
            <a:extLst>
              <a:ext uri="{FF2B5EF4-FFF2-40B4-BE49-F238E27FC236}">
                <a16:creationId xmlns:a16="http://schemas.microsoft.com/office/drawing/2014/main" id="{5314353B-7AC9-3B5E-D9F7-176F6D92E283}"/>
              </a:ext>
            </a:extLst>
          </p:cNvPr>
          <p:cNvSpPr/>
          <p:nvPr/>
        </p:nvSpPr>
        <p:spPr>
          <a:xfrm>
            <a:off x="3899030" y="1474432"/>
            <a:ext cx="1417320" cy="530352"/>
          </a:xfrm>
          <a:prstGeom prst="chevron">
            <a:avLst>
              <a:gd name="adj" fmla="val 17018"/>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ea typeface="+mn-ea"/>
                <a:cs typeface="+mn-cs"/>
              </a:rPr>
              <a:t>Data Source Integration</a:t>
            </a:r>
          </a:p>
        </p:txBody>
      </p:sp>
      <p:sp>
        <p:nvSpPr>
          <p:cNvPr id="12" name="Footer Placeholder 2">
            <a:extLst>
              <a:ext uri="{FF2B5EF4-FFF2-40B4-BE49-F238E27FC236}">
                <a16:creationId xmlns:a16="http://schemas.microsoft.com/office/drawing/2014/main" id="{23DA59DE-790E-64A5-7A41-519ECFF1DA7A}"/>
              </a:ext>
            </a:extLst>
          </p:cNvPr>
          <p:cNvSpPr txBox="1">
            <a:spLocks/>
          </p:cNvSpPr>
          <p:nvPr/>
        </p:nvSpPr>
        <p:spPr>
          <a:xfrm>
            <a:off x="371475" y="6563358"/>
            <a:ext cx="4852035" cy="8890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2024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13" name="Title 2">
            <a:extLst>
              <a:ext uri="{FF2B5EF4-FFF2-40B4-BE49-F238E27FC236}">
                <a16:creationId xmlns:a16="http://schemas.microsoft.com/office/drawing/2014/main" id="{DBDC671C-4492-AC2A-4E37-DF3D0F75451D}"/>
              </a:ext>
            </a:extLst>
          </p:cNvPr>
          <p:cNvSpPr txBox="1">
            <a:spLocks/>
          </p:cNvSpPr>
          <p:nvPr/>
        </p:nvSpPr>
        <p:spPr bwMode="gray">
          <a:xfrm>
            <a:off x="174954" y="66636"/>
            <a:ext cx="11841480" cy="722376"/>
          </a:xfrm>
          <a:prstGeom prst="rect">
            <a:avLst/>
          </a:prstGeom>
        </p:spPr>
        <p:txBody>
          <a:bodyPr vert="horz" lIns="91440" tIns="45720" rIns="91440" bIns="45720" rtlCol="0" anchor="ctr">
            <a:normAutofit/>
          </a:bodyPr>
          <a:lstStyle>
            <a:lvl1pPr marL="226468" marR="0" indent="-226468" algn="l" defTabSz="609555" rtl="0" eaLnBrk="1" fontAlgn="base" latinLnBrk="0" hangingPunct="1">
              <a:lnSpc>
                <a:spcPct val="100000"/>
              </a:lnSpc>
              <a:spcBef>
                <a:spcPct val="20000"/>
              </a:spcBef>
              <a:spcAft>
                <a:spcPct val="0"/>
              </a:spcAft>
              <a:buClrTx/>
              <a:buSzTx/>
              <a:buNone/>
              <a:tabLst/>
              <a:defRPr kumimoji="1" lang="en-US" sz="2400" b="0" kern="1200" spc="0" baseline="0">
                <a:solidFill>
                  <a:schemeClr val="tx1"/>
                </a:solidFill>
                <a:latin typeface="+mn-lt"/>
                <a:ea typeface="+mj-ea"/>
                <a:cs typeface="Arial"/>
              </a:defRPr>
            </a:lvl1pPr>
          </a:lstStyle>
          <a:p>
            <a:r>
              <a:rPr kumimoji="0" lang="en-US">
                <a:solidFill>
                  <a:srgbClr val="070F26"/>
                </a:solidFill>
                <a:latin typeface="Georgia" panose="02040502050405020303" pitchFamily="18" charset="0"/>
              </a:rPr>
              <a:t>Overall Approach - How we do it</a:t>
            </a:r>
            <a:endParaRPr kumimoji="0" lang="en-IN">
              <a:solidFill>
                <a:srgbClr val="070F26"/>
              </a:solidFill>
              <a:latin typeface="Georgia" panose="02040502050405020303" pitchFamily="18" charset="0"/>
            </a:endParaRPr>
          </a:p>
        </p:txBody>
      </p:sp>
    </p:spTree>
    <p:extLst>
      <p:ext uri="{BB962C8B-B14F-4D97-AF65-F5344CB8AC3E}">
        <p14:creationId xmlns:p14="http://schemas.microsoft.com/office/powerpoint/2010/main" val="37706795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jVZO5rQ0TNmFytCT8xj4Iw"/>
</p:tagLst>
</file>

<file path=ppt/theme/theme1.xml><?xml version="1.0" encoding="utf-8"?>
<a:theme xmlns:a="http://schemas.openxmlformats.org/drawingml/2006/main" name="Light Body Slides/Dividers/Closing">
  <a:themeElements>
    <a:clrScheme name="NTT DATA 2024">
      <a:dk1>
        <a:srgbClr val="FFFFFF"/>
      </a:dk1>
      <a:lt1>
        <a:srgbClr val="070F26"/>
      </a:lt1>
      <a:dk2>
        <a:srgbClr val="2E404D"/>
      </a:dk2>
      <a:lt2>
        <a:srgbClr val="0072BC"/>
      </a:lt2>
      <a:accent1>
        <a:srgbClr val="19A3FC"/>
      </a:accent1>
      <a:accent2>
        <a:srgbClr val="00DFED"/>
      </a:accent2>
      <a:accent3>
        <a:srgbClr val="00CB5D"/>
      </a:accent3>
      <a:accent4>
        <a:srgbClr val="FFC400"/>
      </a:accent4>
      <a:accent5>
        <a:srgbClr val="FF7A00"/>
      </a:accent5>
      <a:accent6>
        <a:srgbClr val="949494"/>
      </a:accent6>
      <a:hlink>
        <a:srgbClr val="0072BC"/>
      </a:hlink>
      <a:folHlink>
        <a:srgbClr val="00DFED"/>
      </a:folHlink>
    </a:clrScheme>
    <a:fontScheme name="NTT DATA Fonts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9525">
          <a:solidFill>
            <a:schemeClr val="tx1">
              <a:lumMod val="50000"/>
            </a:schemeClr>
          </a:solidFill>
        </a:ln>
      </a:spPr>
      <a:bodyPr rtlCol="0" anchor="ctr"/>
      <a:lstStyle>
        <a:defPPr algn="ctr">
          <a:defRPr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tx1">
              <a:lumMod val="50000"/>
            </a:schemeClr>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solidFill>
              <a:schemeClr val="tx2"/>
            </a:solidFill>
          </a:defRPr>
        </a:defPPr>
      </a:lstStyle>
    </a:txDef>
  </a:objectDefaults>
  <a:extraClrSchemeLst/>
  <a:custClrLst>
    <a:custClr name="A-Smart Navy">
      <a:srgbClr val="070F26"/>
    </a:custClr>
    <a:custClr name="B-White">
      <a:srgbClr val="FFFFFF"/>
    </a:custClr>
    <a:custClr name="C-Future Blue 150">
      <a:srgbClr val="005B96"/>
    </a:custClr>
    <a:custClr name="D-Future Blue">
      <a:srgbClr val="0072BC"/>
    </a:custClr>
    <a:custClr name="E-Future Blue 50">
      <a:srgbClr val="19A3FC"/>
    </a:custClr>
    <a:custClr name="F-Turquoise 100">
      <a:srgbClr val="009AA4"/>
    </a:custClr>
    <a:custClr name="G-Turquoise">
      <a:srgbClr val="00DFED"/>
    </a:custClr>
    <a:custClr name="H-Turquoise 50">
      <a:srgbClr val="7BF7FF"/>
    </a:custClr>
    <a:custClr name="I-Green 150">
      <a:srgbClr val="068941"/>
    </a:custClr>
    <a:custClr name="J-Green">
      <a:srgbClr val="00CB5D"/>
    </a:custClr>
    <a:custClr name="K-Green 50">
      <a:srgbClr val="38F990"/>
    </a:custClr>
    <a:custClr name="L-Yellow">
      <a:srgbClr val="FFC400"/>
    </a:custClr>
    <a:custClr name="M-Yellow 50">
      <a:srgbClr val="FFEDB2"/>
    </a:custClr>
    <a:custClr name="N-Yellow 100">
      <a:srgbClr val="FFDB66"/>
    </a:custClr>
    <a:custClr name="O-Orange 150">
      <a:srgbClr val="B22000"/>
    </a:custClr>
    <a:custClr name="P-Orange 100">
      <a:srgbClr val="E42600"/>
    </a:custClr>
    <a:custClr name="Q-Orange">
      <a:srgbClr val="FF7A00"/>
    </a:custClr>
    <a:custClr name="R-Grey 100">
      <a:srgbClr val="949494"/>
    </a:custClr>
    <a:custClr name="S-Grey 50">
      <a:srgbClr val="E8E8E8"/>
    </a:custClr>
    <a:custClr name="T-Black">
      <a:srgbClr val="000000"/>
    </a:custClr>
    <a:custClr name="U-Text Grey">
      <a:srgbClr val="2E404D"/>
    </a:custClr>
  </a:custClrLst>
  <a:extLst>
    <a:ext uri="{05A4C25C-085E-4340-85A3-A5531E510DB2}">
      <thm15:themeFamily xmlns:thm15="http://schemas.microsoft.com/office/thememl/2012/main" name="NTT DATA Presentation Template 2024" id="{93FC9528-E433-4E1B-9A1E-32F600C1FAE4}" vid="{8120F704-0FB8-4588-A8C3-4FC1BFB99836}"/>
    </a:ext>
  </a:extLst>
</a:theme>
</file>

<file path=ppt/theme/theme2.xml><?xml version="1.0" encoding="utf-8"?>
<a:theme xmlns:a="http://schemas.openxmlformats.org/drawingml/2006/main" name="1_NTT DATA LIGHT ">
  <a:themeElements>
    <a:clrScheme name="NTT DATA 23">
      <a:dk1>
        <a:srgbClr val="000000"/>
      </a:dk1>
      <a:lt1>
        <a:srgbClr val="FFFFFF"/>
      </a:lt1>
      <a:dk2>
        <a:srgbClr val="2E404D"/>
      </a:dk2>
      <a:lt2>
        <a:srgbClr val="19A3FC"/>
      </a:lt2>
      <a:accent1>
        <a:srgbClr val="070F26"/>
      </a:accent1>
      <a:accent2>
        <a:srgbClr val="0072BC"/>
      </a:accent2>
      <a:accent3>
        <a:srgbClr val="005B96"/>
      </a:accent3>
      <a:accent4>
        <a:srgbClr val="00DFED"/>
      </a:accent4>
      <a:accent5>
        <a:srgbClr val="00CB5D"/>
      </a:accent5>
      <a:accent6>
        <a:srgbClr val="7F7F7F"/>
      </a:accent6>
      <a:hlink>
        <a:srgbClr val="19A3FC"/>
      </a:hlink>
      <a:folHlink>
        <a:srgbClr val="0072BC"/>
      </a:folHlink>
    </a:clrScheme>
    <a:fontScheme name="NTT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solidFill>
            <a:schemeClr val="accent2"/>
          </a:solidFill>
        </a:ln>
      </a:spPr>
      <a:bodyPr lIns="108000" tIns="72000" rIns="108000" bIns="72000" rtlCol="0" anchor="ctr"/>
      <a:lstStyle>
        <a:defPPr algn="ctr">
          <a:lnSpc>
            <a:spcPct val="11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Autofit/>
      </a:bodyPr>
      <a:lstStyle>
        <a:defPPr algn="l">
          <a:defRPr dirty="0"/>
        </a:defPPr>
      </a:lstStyle>
    </a:txDef>
  </a:objectDefaults>
  <a:extraClrSchemeLst/>
  <a:custClrLst>
    <a:custClr name="Yellow">
      <a:srgbClr val="FFC400"/>
    </a:custClr>
    <a:custClr name="Orange">
      <a:srgbClr val="FF7A00"/>
    </a:custClr>
    <a:custClr name="Orange 100">
      <a:srgbClr val="E42600"/>
    </a:custClr>
    <a:custClr name="Orange 150">
      <a:srgbClr val="B22000"/>
    </a:custClr>
  </a:custClrLst>
  <a:extLst>
    <a:ext uri="{05A4C25C-085E-4340-85A3-A5531E510DB2}">
      <thm15:themeFamily xmlns:thm15="http://schemas.microsoft.com/office/thememl/2012/main" name="Presentation1" id="{3E3A8BA3-9F95-4F17-92CA-FF644A8EFB0D}" vid="{2907B668-93F1-4FDA-9BE3-643106B74569}"/>
    </a:ext>
  </a:extLst>
</a:theme>
</file>

<file path=ppt/theme/theme3.xml><?xml version="1.0" encoding="utf-8"?>
<a:theme xmlns:a="http://schemas.openxmlformats.org/drawingml/2006/main" name="Covers - Full Image Background">
  <a:themeElements>
    <a:clrScheme name="NTT DATA Colors 1">
      <a:dk1>
        <a:srgbClr val="FFFFFF"/>
      </a:dk1>
      <a:lt1>
        <a:srgbClr val="070F26"/>
      </a:lt1>
      <a:dk2>
        <a:srgbClr val="2E404D"/>
      </a:dk2>
      <a:lt2>
        <a:srgbClr val="0072BC"/>
      </a:lt2>
      <a:accent1>
        <a:srgbClr val="0072BC"/>
      </a:accent1>
      <a:accent2>
        <a:srgbClr val="00DFED"/>
      </a:accent2>
      <a:accent3>
        <a:srgbClr val="00CB5D"/>
      </a:accent3>
      <a:accent4>
        <a:srgbClr val="FFC400"/>
      </a:accent4>
      <a:accent5>
        <a:srgbClr val="FF7A00"/>
      </a:accent5>
      <a:accent6>
        <a:srgbClr val="949494"/>
      </a:accent6>
      <a:hlink>
        <a:srgbClr val="0000FF"/>
      </a:hlink>
      <a:folHlink>
        <a:srgbClr val="0000FF"/>
      </a:folHlink>
    </a:clrScheme>
    <a:fontScheme name="NTT_DATA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solidFill>
            <a:schemeClr val="accent2"/>
          </a:solidFill>
        </a:ln>
      </a:spPr>
      <a:bodyPr lIns="108000" tIns="72000" rIns="108000" bIns="72000" rtlCol="0" anchor="ctr"/>
      <a:lstStyle>
        <a:defPPr algn="ctr">
          <a:lnSpc>
            <a:spcPct val="11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Autofit/>
      </a:bodyPr>
      <a:lstStyle>
        <a:defPPr algn="l">
          <a:defRPr dirty="0"/>
        </a:defPPr>
      </a:lstStyle>
    </a:txDef>
  </a:objectDefaults>
  <a:extraClrSchemeLst/>
  <a:custClrLst>
    <a:custClr name="A-Smart Navy">
      <a:srgbClr val="070F26"/>
    </a:custClr>
    <a:custClr name="B-White">
      <a:srgbClr val="FFFFFF"/>
    </a:custClr>
    <a:custClr name="C-Future Blue 150">
      <a:srgbClr val="005B96"/>
    </a:custClr>
    <a:custClr name="D-Future Blue">
      <a:srgbClr val="0072BC"/>
    </a:custClr>
    <a:custClr name="E-Future Blue 50">
      <a:srgbClr val="19A3FC"/>
    </a:custClr>
    <a:custClr name="F-Turquoise 100">
      <a:srgbClr val="009AA4"/>
    </a:custClr>
    <a:custClr name="G-Turquoise">
      <a:srgbClr val="00DFED"/>
    </a:custClr>
    <a:custClr name="H-Turquoise 50">
      <a:srgbClr val="7BF7FF"/>
    </a:custClr>
    <a:custClr name="I-Green 150">
      <a:srgbClr val="068941"/>
    </a:custClr>
    <a:custClr name="J-Green">
      <a:srgbClr val="00CB5D"/>
    </a:custClr>
    <a:custClr name="K-Green 50">
      <a:srgbClr val="38F990"/>
    </a:custClr>
    <a:custClr name="L-Yellow">
      <a:srgbClr val="FFC400"/>
    </a:custClr>
    <a:custClr name="M-Yellow 50">
      <a:srgbClr val="FFEDB2"/>
    </a:custClr>
    <a:custClr name="N-Yellow 100">
      <a:srgbClr val="FFDB66"/>
    </a:custClr>
    <a:custClr name="O-Orange 150">
      <a:srgbClr val="B22000"/>
    </a:custClr>
    <a:custClr name="P-Orange 100">
      <a:srgbClr val="E42600"/>
    </a:custClr>
    <a:custClr name="Q-Orange">
      <a:srgbClr val="FF7A00"/>
    </a:custClr>
    <a:custClr name="R-Grey 100">
      <a:srgbClr val="949494"/>
    </a:custClr>
    <a:custClr name="S-Grey 50">
      <a:srgbClr val="E8E8E8"/>
    </a:custClr>
    <a:custClr name="T-Black">
      <a:srgbClr val="000000"/>
    </a:custClr>
    <a:custClr name="U-Text Grey">
      <a:srgbClr val="2E404D"/>
    </a:custClr>
  </a:custClrLst>
  <a:extLst>
    <a:ext uri="{05A4C25C-085E-4340-85A3-A5531E510DB2}">
      <thm15:themeFamily xmlns:thm15="http://schemas.microsoft.com/office/thememl/2012/main" name="NTT DATA_Inc_PowerPoint_Template.potx" id="{637C3609-3D5F-4C59-AE27-EE9CD6B09220}" vid="{EA60CA02-F9C9-43FE-8AAB-34C3C22DB02A}"/>
    </a:ext>
  </a:extLst>
</a:theme>
</file>

<file path=ppt/theme/theme4.xml><?xml version="1.0" encoding="utf-8"?>
<a:theme xmlns:a="http://schemas.openxmlformats.org/drawingml/2006/main" name="2_Light Body Slides">
  <a:themeElements>
    <a:clrScheme name="NTT DATA 2024">
      <a:dk1>
        <a:srgbClr val="FFFFFF"/>
      </a:dk1>
      <a:lt1>
        <a:srgbClr val="070F26"/>
      </a:lt1>
      <a:dk2>
        <a:srgbClr val="2E404D"/>
      </a:dk2>
      <a:lt2>
        <a:srgbClr val="0072BC"/>
      </a:lt2>
      <a:accent1>
        <a:srgbClr val="19A3FC"/>
      </a:accent1>
      <a:accent2>
        <a:srgbClr val="00DFED"/>
      </a:accent2>
      <a:accent3>
        <a:srgbClr val="00CB5D"/>
      </a:accent3>
      <a:accent4>
        <a:srgbClr val="FFC400"/>
      </a:accent4>
      <a:accent5>
        <a:srgbClr val="FF7A00"/>
      </a:accent5>
      <a:accent6>
        <a:srgbClr val="949494"/>
      </a:accent6>
      <a:hlink>
        <a:srgbClr val="0072BC"/>
      </a:hlink>
      <a:folHlink>
        <a:srgbClr val="00DFED"/>
      </a:folHlink>
    </a:clrScheme>
    <a:fontScheme name="NTT DATA Fonts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9525">
          <a:solidFill>
            <a:schemeClr val="tx1">
              <a:lumMod val="50000"/>
            </a:schemeClr>
          </a:solidFill>
        </a:ln>
      </a:spPr>
      <a:bodyPr rtlCol="0" anchor="ctr"/>
      <a:lstStyle>
        <a:defPPr algn="ctr">
          <a:defRPr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tx1">
              <a:lumMod val="50000"/>
            </a:schemeClr>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solidFill>
              <a:schemeClr val="tx2"/>
            </a:solidFill>
          </a:defRPr>
        </a:defPPr>
      </a:lstStyle>
    </a:txDef>
  </a:objectDefaults>
  <a:extraClrSchemeLst/>
  <a:custClrLst>
    <a:custClr name="A-Smart Navy">
      <a:srgbClr val="070F26"/>
    </a:custClr>
    <a:custClr name="B-White">
      <a:srgbClr val="FFFFFF"/>
    </a:custClr>
    <a:custClr name="C-Future Blue 150">
      <a:srgbClr val="005B96"/>
    </a:custClr>
    <a:custClr name="D-Future Blue">
      <a:srgbClr val="0072BC"/>
    </a:custClr>
    <a:custClr name="E-Future Blue 50">
      <a:srgbClr val="19A3FC"/>
    </a:custClr>
    <a:custClr name="F-Turquoise 100">
      <a:srgbClr val="009AA4"/>
    </a:custClr>
    <a:custClr name="G-Turquoise">
      <a:srgbClr val="00DFED"/>
    </a:custClr>
    <a:custClr name="H-Turquoise 50">
      <a:srgbClr val="7BF7FF"/>
    </a:custClr>
    <a:custClr name="I-Green 150">
      <a:srgbClr val="068941"/>
    </a:custClr>
    <a:custClr name="J-Green">
      <a:srgbClr val="00CB5D"/>
    </a:custClr>
    <a:custClr name="K-Green 50">
      <a:srgbClr val="38F990"/>
    </a:custClr>
    <a:custClr name="L-Yellow">
      <a:srgbClr val="FFC400"/>
    </a:custClr>
    <a:custClr name="M-Yellow 50">
      <a:srgbClr val="FFEDB2"/>
    </a:custClr>
    <a:custClr name="N-Yellow 100">
      <a:srgbClr val="FFDB66"/>
    </a:custClr>
    <a:custClr name="O-Orange 150">
      <a:srgbClr val="B22000"/>
    </a:custClr>
    <a:custClr name="P-Orange 100">
      <a:srgbClr val="E42600"/>
    </a:custClr>
    <a:custClr name="Q-Orange">
      <a:srgbClr val="FF7A00"/>
    </a:custClr>
    <a:custClr name="R-Grey 100">
      <a:srgbClr val="949494"/>
    </a:custClr>
    <a:custClr name="S-Grey 50">
      <a:srgbClr val="E8E8E8"/>
    </a:custClr>
    <a:custClr name="T-Black">
      <a:srgbClr val="000000"/>
    </a:custClr>
    <a:custClr name="U-Text Grey">
      <a:srgbClr val="2E404D"/>
    </a:custClr>
  </a:custClrLst>
  <a:extLst>
    <a:ext uri="{05A4C25C-085E-4340-85A3-A5531E510DB2}">
      <thm15:themeFamily xmlns:thm15="http://schemas.microsoft.com/office/thememl/2012/main" name="NTT DATA_Inc_PowerPoint_Template.potx" id="{637C3609-3D5F-4C59-AE27-EE9CD6B09220}" vid="{18C1C4CD-636E-4D41-A29D-192E2144D95A}"/>
    </a:ext>
  </a:extLst>
</a:theme>
</file>

<file path=ppt/theme/theme5.xml><?xml version="1.0" encoding="utf-8"?>
<a:theme xmlns:a="http://schemas.openxmlformats.org/drawingml/2006/main" name="5_NTT DATA LIGHT ">
  <a:themeElements>
    <a:clrScheme name="NTT 2023 Final">
      <a:dk1>
        <a:srgbClr val="000000"/>
      </a:dk1>
      <a:lt1>
        <a:srgbClr val="FFFFFF"/>
      </a:lt1>
      <a:dk2>
        <a:srgbClr val="2E404D"/>
      </a:dk2>
      <a:lt2>
        <a:srgbClr val="19A3FC"/>
      </a:lt2>
      <a:accent1>
        <a:srgbClr val="070F26"/>
      </a:accent1>
      <a:accent2>
        <a:srgbClr val="0072BC"/>
      </a:accent2>
      <a:accent3>
        <a:srgbClr val="005B96"/>
      </a:accent3>
      <a:accent4>
        <a:srgbClr val="00DFED"/>
      </a:accent4>
      <a:accent5>
        <a:srgbClr val="00CB5D"/>
      </a:accent5>
      <a:accent6>
        <a:srgbClr val="949494"/>
      </a:accent6>
      <a:hlink>
        <a:srgbClr val="19A3FC"/>
      </a:hlink>
      <a:folHlink>
        <a:srgbClr val="0072BC"/>
      </a:folHlink>
    </a:clrScheme>
    <a:fontScheme name="NTT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solidFill>
            <a:schemeClr val="accent2"/>
          </a:solidFill>
        </a:ln>
      </a:spPr>
      <a:bodyPr lIns="36000" tIns="36000" rIns="36000" bIns="36000" rtlCol="0" anchor="ctr"/>
      <a:lstStyle>
        <a:defPPr algn="ctr">
          <a:lnSpc>
            <a:spcPct val="110000"/>
          </a:lnSpc>
          <a:spcBef>
            <a:spcPts val="600"/>
          </a:spcBef>
          <a:defRPr dirty="0" err="1"/>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Autofit/>
      </a:bodyPr>
      <a:lstStyle>
        <a:defPPr algn="l">
          <a:defRPr dirty="0"/>
        </a:defPPr>
      </a:lstStyle>
    </a:txDef>
  </a:objectDefaults>
  <a:extraClrSchemeLst/>
  <a:custClrLst>
    <a:custClr name="Yellow">
      <a:srgbClr val="FFC400"/>
    </a:custClr>
    <a:custClr name="Orange">
      <a:srgbClr val="FF7A00"/>
    </a:custClr>
    <a:custClr name="Orange 100">
      <a:srgbClr val="E42600"/>
    </a:custClr>
    <a:custClr name="Orange 150">
      <a:srgbClr val="B22000"/>
    </a:custClr>
  </a:custClrLst>
  <a:extLst>
    <a:ext uri="{05A4C25C-085E-4340-85A3-A5531E510DB2}">
      <thm15:themeFamily xmlns:thm15="http://schemas.microsoft.com/office/thememl/2012/main" name="NTT_DATA_Global_Template.potx" id="{E7359134-6A7F-4870-8C68-196F2A9FF1FF}" vid="{AB93FA09-13EB-469A-ACE5-0B3FC3C6F11D}"/>
    </a:ext>
  </a:extLst>
</a:theme>
</file>

<file path=ppt/theme/theme6.xml><?xml version="1.0" encoding="utf-8"?>
<a:theme xmlns:a="http://schemas.openxmlformats.org/drawingml/2006/main" name="1_New 2023 Master Template">
  <a:themeElements>
    <a:clrScheme name="NTT DATA 23">
      <a:dk1>
        <a:srgbClr val="000000"/>
      </a:dk1>
      <a:lt1>
        <a:srgbClr val="FFFFFF"/>
      </a:lt1>
      <a:dk2>
        <a:srgbClr val="2E404D"/>
      </a:dk2>
      <a:lt2>
        <a:srgbClr val="19A3FC"/>
      </a:lt2>
      <a:accent1>
        <a:srgbClr val="070F26"/>
      </a:accent1>
      <a:accent2>
        <a:srgbClr val="0072BC"/>
      </a:accent2>
      <a:accent3>
        <a:srgbClr val="005B96"/>
      </a:accent3>
      <a:accent4>
        <a:srgbClr val="00DFED"/>
      </a:accent4>
      <a:accent5>
        <a:srgbClr val="00CB5D"/>
      </a:accent5>
      <a:accent6>
        <a:srgbClr val="7F7F7F"/>
      </a:accent6>
      <a:hlink>
        <a:srgbClr val="19A3FC"/>
      </a:hlink>
      <a:folHlink>
        <a:srgbClr val="0072BC"/>
      </a:folHlink>
    </a:clrScheme>
    <a:fontScheme name="NTT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lIns="91440" tIns="45720" rIns="91440" bIns="45720" rtlCol="0" anchor="ctr"/>
      <a:lstStyle>
        <a:defPPr algn="ctr">
          <a:lnSpc>
            <a:spcPct val="110000"/>
          </a:lnSpc>
          <a:spcBef>
            <a:spcPts val="600"/>
          </a:spcBef>
          <a:defRPr sz="1200" dirty="0" err="1"/>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0" tIns="0" rIns="0" bIns="0" rtlCol="0">
        <a:noAutofit/>
      </a:bodyPr>
      <a:lstStyle>
        <a:defPPr algn="l">
          <a:defRPr dirty="0" smtClean="0"/>
        </a:defPPr>
      </a:lstStyle>
    </a:txDef>
  </a:objectDefaults>
  <a:extraClrSchemeLst/>
  <a:custClrLst>
    <a:custClr name="Yellow">
      <a:srgbClr val="FFC400"/>
    </a:custClr>
    <a:custClr name="Orange">
      <a:srgbClr val="FF7A00"/>
    </a:custClr>
    <a:custClr name="Orange 100">
      <a:srgbClr val="E42600"/>
    </a:custClr>
    <a:custClr name="Orange 150">
      <a:srgbClr val="B22000"/>
    </a:custClr>
  </a:custClrLst>
  <a:extLst>
    <a:ext uri="{05A4C25C-085E-4340-85A3-A5531E510DB2}">
      <thm15:themeFamily xmlns:thm15="http://schemas.microsoft.com/office/thememl/2012/main" name="Presentation1" id="{3E3A8BA3-9F95-4F17-92CA-FF644A8EFB0D}" vid="{2907B668-93F1-4FDA-9BE3-643106B74569}"/>
    </a:ext>
  </a:extLst>
</a:theme>
</file>

<file path=ppt/theme/theme7.xml><?xml version="1.0" encoding="utf-8"?>
<a:theme xmlns:a="http://schemas.openxmlformats.org/drawingml/2006/main" name="TokyoPRD_2016PPTTemplate_v1">
  <a:themeElements>
    <a:clrScheme name="Custom 5">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95279F7A-F980-4B91-BD47-D55E3B153C03}" vid="{1CDBC4A0-7BAD-4595-A1AB-2A5BC8BBA6A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A-Smart Navy">
      <a:srgbClr val="070F26"/>
    </a:custClr>
    <a:custClr name="B-White">
      <a:srgbClr val="FFFFFF"/>
    </a:custClr>
    <a:custClr name="C-Future Blue 150">
      <a:srgbClr val="005B96"/>
    </a:custClr>
    <a:custClr name="D-Future Blue">
      <a:srgbClr val="0072BC"/>
    </a:custClr>
    <a:custClr name="E-Future Blue 50">
      <a:srgbClr val="19A3FC"/>
    </a:custClr>
    <a:custClr name="F-Turquoise 100">
      <a:srgbClr val="009AA4"/>
    </a:custClr>
    <a:custClr name="G-Turquoise">
      <a:srgbClr val="00DFED"/>
    </a:custClr>
    <a:custClr name="H-Turquoise 50">
      <a:srgbClr val="7BF7FF"/>
    </a:custClr>
    <a:custClr name="I-Green 150">
      <a:srgbClr val="068941"/>
    </a:custClr>
    <a:custClr name="J-Green">
      <a:srgbClr val="00CB5D"/>
    </a:custClr>
    <a:custClr name="K-Green 50">
      <a:srgbClr val="38F990"/>
    </a:custClr>
    <a:custClr name="L-Yellow">
      <a:srgbClr val="FFC400"/>
    </a:custClr>
    <a:custClr name="M-Yellow 50">
      <a:srgbClr val="FFEDB2"/>
    </a:custClr>
    <a:custClr name="N-Yellow 100">
      <a:srgbClr val="FFDB66"/>
    </a:custClr>
    <a:custClr name="O-Orange 150">
      <a:srgbClr val="B22000"/>
    </a:custClr>
    <a:custClr name="P-Orange 100">
      <a:srgbClr val="E42600"/>
    </a:custClr>
    <a:custClr name="Q-Orange">
      <a:srgbClr val="FF7A00"/>
    </a:custClr>
    <a:custClr name="R-Grey 100">
      <a:srgbClr val="949494"/>
    </a:custClr>
    <a:custClr name="S-Grey 50">
      <a:srgbClr val="E8E8E8"/>
    </a:custClr>
    <a:custClr name="T-Black">
      <a:srgbClr val="000000"/>
    </a:custClr>
    <a:custClr name="U-Text Grey">
      <a:srgbClr val="2E404D"/>
    </a:custClr>
  </a:custClr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A-Smart Navy">
      <a:srgbClr val="070F26"/>
    </a:custClr>
    <a:custClr name="B-White">
      <a:srgbClr val="FFFFFF"/>
    </a:custClr>
    <a:custClr name="C-Future Blue 150">
      <a:srgbClr val="005B96"/>
    </a:custClr>
    <a:custClr name="D-Future Blue">
      <a:srgbClr val="0072BC"/>
    </a:custClr>
    <a:custClr name="E-Future Blue 50">
      <a:srgbClr val="19A3FC"/>
    </a:custClr>
    <a:custClr name="F-Turquoise 100">
      <a:srgbClr val="009AA4"/>
    </a:custClr>
    <a:custClr name="G-Turquoise">
      <a:srgbClr val="00DFED"/>
    </a:custClr>
    <a:custClr name="H-Turquoise 50">
      <a:srgbClr val="7BF7FF"/>
    </a:custClr>
    <a:custClr name="I-Green 150">
      <a:srgbClr val="068941"/>
    </a:custClr>
    <a:custClr name="J-Green">
      <a:srgbClr val="00CB5D"/>
    </a:custClr>
    <a:custClr name="K-Green 50">
      <a:srgbClr val="38F990"/>
    </a:custClr>
    <a:custClr name="L-Yellow">
      <a:srgbClr val="FFC400"/>
    </a:custClr>
    <a:custClr name="M-Yellow 50">
      <a:srgbClr val="FFEDB2"/>
    </a:custClr>
    <a:custClr name="N-Yellow 100">
      <a:srgbClr val="FFDB66"/>
    </a:custClr>
    <a:custClr name="O-Orange 150">
      <a:srgbClr val="B22000"/>
    </a:custClr>
    <a:custClr name="P-Orange 100">
      <a:srgbClr val="E42600"/>
    </a:custClr>
    <a:custClr name="Q-Orange">
      <a:srgbClr val="FF7A00"/>
    </a:custClr>
    <a:custClr name="R-Grey 100">
      <a:srgbClr val="949494"/>
    </a:custClr>
    <a:custClr name="S-Grey 50">
      <a:srgbClr val="E8E8E8"/>
    </a:custClr>
    <a:custClr name="T-Black">
      <a:srgbClr val="000000"/>
    </a:custClr>
    <a:custClr name="U-Text Grey">
      <a:srgbClr val="2E404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e29c53bf-a610-43bc-9d50-9a284c17f80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263CA96C60AC54A943A4194BA7AE110" ma:contentTypeVersion="6" ma:contentTypeDescription="Create a new document." ma:contentTypeScope="" ma:versionID="9740b56fb8efb0f28a659febbd4cb404">
  <xsd:schema xmlns:xsd="http://www.w3.org/2001/XMLSchema" xmlns:xs="http://www.w3.org/2001/XMLSchema" xmlns:p="http://schemas.microsoft.com/office/2006/metadata/properties" xmlns:ns3="e29c53bf-a610-43bc-9d50-9a284c17f803" targetNamespace="http://schemas.microsoft.com/office/2006/metadata/properties" ma:root="true" ma:fieldsID="d225afaac0e508ef28ca377e0655259f" ns3:_="">
    <xsd:import namespace="e29c53bf-a610-43bc-9d50-9a284c17f803"/>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9c53bf-a610-43bc-9d50-9a284c17f803"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40B1ED-263C-4C0E-A83E-EB0DA878DC4A}">
  <ds:schemaRefs>
    <ds:schemaRef ds:uri="http://schemas.microsoft.com/sharepoint/v3/contenttype/forms"/>
  </ds:schemaRefs>
</ds:datastoreItem>
</file>

<file path=customXml/itemProps2.xml><?xml version="1.0" encoding="utf-8"?>
<ds:datastoreItem xmlns:ds="http://schemas.openxmlformats.org/officeDocument/2006/customXml" ds:itemID="{6B614D57-F835-43B4-876D-4F6C3B470B09}">
  <ds:schemaRefs>
    <ds:schemaRef ds:uri="e29c53bf-a610-43bc-9d50-9a284c17f803"/>
    <ds:schemaRef ds:uri="http://purl.org/dc/elements/1.1/"/>
    <ds:schemaRef ds:uri="http://schemas.microsoft.com/office/2006/documentManagement/types"/>
    <ds:schemaRef ds:uri="http://www.w3.org/XML/1998/namespace"/>
    <ds:schemaRef ds:uri="http://purl.org/dc/dcmitype/"/>
    <ds:schemaRef ds:uri="http://schemas.microsoft.com/office/2006/metadata/properties"/>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2875D00D-8657-4D59-8FC5-AAE8D10F7DF7}">
  <ds:schemaRefs>
    <ds:schemaRef ds:uri="e29c53bf-a610-43bc-9d50-9a284c17f8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NTT DATA_Inc_PowerPoint_Template</Template>
  <TotalTime>119</TotalTime>
  <Words>3842</Words>
  <Application>Microsoft Office PowerPoint</Application>
  <PresentationFormat>Widescreen</PresentationFormat>
  <Paragraphs>676</Paragraphs>
  <Slides>19</Slides>
  <Notes>12</Notes>
  <HiddenSlides>4</HiddenSlides>
  <MMClips>0</MMClips>
  <ScaleCrop>false</ScaleCrop>
  <HeadingPairs>
    <vt:vector size="8" baseType="variant">
      <vt:variant>
        <vt:lpstr>Fonts Used</vt:lpstr>
      </vt:variant>
      <vt:variant>
        <vt:i4>19</vt:i4>
      </vt:variant>
      <vt:variant>
        <vt:lpstr>Theme</vt:lpstr>
      </vt:variant>
      <vt:variant>
        <vt:i4>7</vt:i4>
      </vt:variant>
      <vt:variant>
        <vt:lpstr>Embedded OLE Servers</vt:lpstr>
      </vt:variant>
      <vt:variant>
        <vt:i4>1</vt:i4>
      </vt:variant>
      <vt:variant>
        <vt:lpstr>Slide Titles</vt:lpstr>
      </vt:variant>
      <vt:variant>
        <vt:i4>19</vt:i4>
      </vt:variant>
    </vt:vector>
  </HeadingPairs>
  <TitlesOfParts>
    <vt:vector size="46" baseType="lpstr">
      <vt:lpstr>HGPGothicE</vt:lpstr>
      <vt:lpstr>Microsoft GothicNeo</vt:lpstr>
      <vt:lpstr>MS PGothic</vt:lpstr>
      <vt:lpstr>Yu Gothic</vt:lpstr>
      <vt:lpstr>Aptos</vt:lpstr>
      <vt:lpstr>Arial</vt:lpstr>
      <vt:lpstr>Avenir Next LT Pro</vt:lpstr>
      <vt:lpstr>Avenir Next LT Pro Light</vt:lpstr>
      <vt:lpstr>Calibri</vt:lpstr>
      <vt:lpstr>Courier New</vt:lpstr>
      <vt:lpstr>Georgia</vt:lpstr>
      <vt:lpstr>Georgia Pro</vt:lpstr>
      <vt:lpstr>Open Sans</vt:lpstr>
      <vt:lpstr>Rastanty Cortez</vt:lpstr>
      <vt:lpstr>Roboto</vt:lpstr>
      <vt:lpstr>Source Sans Pro</vt:lpstr>
      <vt:lpstr>Verdana</vt:lpstr>
      <vt:lpstr>Webdings</vt:lpstr>
      <vt:lpstr>Wingdings</vt:lpstr>
      <vt:lpstr>Light Body Slides/Dividers/Closing</vt:lpstr>
      <vt:lpstr>1_NTT DATA LIGHT </vt:lpstr>
      <vt:lpstr>Covers - Full Image Background</vt:lpstr>
      <vt:lpstr>2_Light Body Slides</vt:lpstr>
      <vt:lpstr>5_NTT DATA LIGHT </vt:lpstr>
      <vt:lpstr>1_New 2023 Master Template</vt:lpstr>
      <vt:lpstr>TokyoPRD_2016PPTTemplate_v1</vt:lpstr>
      <vt:lpstr>think-cell Slide</vt:lpstr>
      <vt:lpstr>NTT DATA  Capabilities for SRE  </vt:lpstr>
      <vt:lpstr>About NTT DATA: We are a Trusted Global Services Provider</vt:lpstr>
      <vt:lpstr>PowerPoint Presentation</vt:lpstr>
      <vt:lpstr>PowerPoint Presentation</vt:lpstr>
      <vt:lpstr>SRE Capabilities</vt:lpstr>
      <vt:lpstr>NTT DATA’s Approach to Transformation</vt:lpstr>
      <vt:lpstr>Resiliency: Challenges &amp; Impact</vt:lpstr>
      <vt:lpstr>Tools, Automation &amp; E2E Observability</vt:lpstr>
      <vt:lpstr>PowerPoint Presentation</vt:lpstr>
      <vt:lpstr>Client Success Stories</vt:lpstr>
      <vt:lpstr>Case Study 1- NTT DATA’s SRE Accelerators</vt:lpstr>
      <vt:lpstr>PowerPoint Presentation</vt:lpstr>
      <vt:lpstr>Case Study 2- Leading Global Bank</vt:lpstr>
      <vt:lpstr>Customer Impact Centre</vt:lpstr>
      <vt:lpstr>PowerPoint Presentation</vt:lpstr>
      <vt:lpstr>PowerPoint Presentation</vt:lpstr>
      <vt:lpstr>PowerPoint Presentation</vt:lpstr>
      <vt:lpstr>PowerPoint Presentation</vt:lpstr>
      <vt:lpstr>PowerPoint Presentation</vt:lpstr>
    </vt:vector>
  </TitlesOfParts>
  <Company>NTT DATA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Usage</dc:title>
  <dc:creator>Vongebhardt, Gretchen</dc:creator>
  <cp:keywords>NTT DATA, Inc.;PowerPoint Template</cp:keywords>
  <cp:lastModifiedBy>Ashish Kumar Tripathi</cp:lastModifiedBy>
  <cp:revision>2</cp:revision>
  <dcterms:created xsi:type="dcterms:W3CDTF">2023-12-11T15:59:09Z</dcterms:created>
  <dcterms:modified xsi:type="dcterms:W3CDTF">2025-03-17T07:12:51Z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0x0101005263CA96C60AC54A943A4194BA7AE110</vt:lpwstr>
  </property>
  <property fmtid="{D5CDD505-2E9C-101B-9397-08002B2CF9AE}" pid="3" name="MediaServiceImageTags">
    <vt:lpwstr/>
  </property>
  <property fmtid="{D5CDD505-2E9C-101B-9397-08002B2CF9AE}" pid="4" name="MSIP_Label_4637e5cc-ed1f-4ad6-a881-35c0f1c6f3d8_Enabled">
    <vt:lpwstr>true</vt:lpwstr>
  </property>
  <property fmtid="{D5CDD505-2E9C-101B-9397-08002B2CF9AE}" pid="5" name="MSIP_Label_4637e5cc-ed1f-4ad6-a881-35c0f1c6f3d8_SetDate">
    <vt:lpwstr>2024-09-17T10:38:54Z</vt:lpwstr>
  </property>
  <property fmtid="{D5CDD505-2E9C-101B-9397-08002B2CF9AE}" pid="6" name="MSIP_Label_4637e5cc-ed1f-4ad6-a881-35c0f1c6f3d8_Method">
    <vt:lpwstr>Standard</vt:lpwstr>
  </property>
  <property fmtid="{D5CDD505-2E9C-101B-9397-08002B2CF9AE}" pid="7" name="MSIP_Label_4637e5cc-ed1f-4ad6-a881-35c0f1c6f3d8_Name">
    <vt:lpwstr>General</vt:lpwstr>
  </property>
  <property fmtid="{D5CDD505-2E9C-101B-9397-08002B2CF9AE}" pid="8" name="MSIP_Label_4637e5cc-ed1f-4ad6-a881-35c0f1c6f3d8_SiteId">
    <vt:lpwstr>e3cf3c98-a978-465f-8254-9d541eeea73c</vt:lpwstr>
  </property>
  <property fmtid="{D5CDD505-2E9C-101B-9397-08002B2CF9AE}" pid="9" name="MSIP_Label_4637e5cc-ed1f-4ad6-a881-35c0f1c6f3d8_ActionId">
    <vt:lpwstr>95047b87-1863-4bdd-a253-e1779f7de452</vt:lpwstr>
  </property>
  <property fmtid="{D5CDD505-2E9C-101B-9397-08002B2CF9AE}" pid="10" name="MSIP_Label_4637e5cc-ed1f-4ad6-a881-35c0f1c6f3d8_ContentBits">
    <vt:lpwstr>2</vt:lpwstr>
  </property>
  <property fmtid="{D5CDD505-2E9C-101B-9397-08002B2CF9AE}" pid="11" name="ClassificationContentMarkingFooterLocations">
    <vt:lpwstr>Light Body Slides/Dividers/Closing:8\Dark Body Slides/Dividers/Closing:9\Dark Covers:5\Light Covers:7\2_2022:12\2022:12\Light Body Slides:8\NTT DATA LIGHT :8\1_Light Body Slides/Dividers/Closing:8\1_Light Body Slides:8\2_Light Body Slides/Dividers/Closing:8\NTT DATA DARK :7\2_NTT DATA DARK :4\1_NTT DATA DARK :7</vt:lpwstr>
  </property>
  <property fmtid="{D5CDD505-2E9C-101B-9397-08002B2CF9AE}" pid="12" name="ClassificationContentMarkingFooterText">
    <vt:lpwstr>Sensitivity Label: General</vt:lpwstr>
  </property>
</Properties>
</file>